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2" r:id="rId2"/>
    <p:sldId id="303" r:id="rId3"/>
    <p:sldId id="301" r:id="rId4"/>
    <p:sldId id="302" r:id="rId5"/>
    <p:sldId id="308" r:id="rId6"/>
    <p:sldId id="32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9C9"/>
    <a:srgbClr val="88FCC5"/>
    <a:srgbClr val="D3DEF1"/>
    <a:srgbClr val="F4C97A"/>
    <a:srgbClr val="D2DAC3"/>
    <a:srgbClr val="DADC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65" autoAdjust="0"/>
    <p:restoredTop sz="94660"/>
  </p:normalViewPr>
  <p:slideViewPr>
    <p:cSldViewPr snapToGrid="0">
      <p:cViewPr>
        <p:scale>
          <a:sx n="43" d="100"/>
          <a:sy n="43" d="100"/>
        </p:scale>
        <p:origin x="-1914" y="-7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04T12:23:00.951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25 905,'0'0,"0"0,0 0,-20-22,19 19,0-1,0 0,0 0,1 0,0 0,0 0,0 0,0 0,0 0,1 0,0 1,0-1,0 0,0 0,0 0,1 1,0-1,0 1,0-1,0 1,0 0,1 0,-1 0,2-1,-2 2,35-47,2 3,3 1,1 2,2 2,2 2,40-26,17-7,3 4,73-32,-95 63,1 4,1 4,2 3,80-11,-54 11,-56 15,0 1,1 4,-1 2,1 3,0 2,0 3,35 8,-24-1,0 4,-1 3,0 3,47 22,-74-19,-1 1,-1 3,-1 1,-1 2,-2 1,-1 2,-2 2,4 8,-6-10,239 266,-224-245,-67-60,-33-19,16 9,-1-2,2-1,1-2,0-2,-26-21,53 32,34 26,-18-10,246 166,-253-169,0-1,-1 0,1 0,0 0,0 0,0 0,0 0,0 0,1 0,-1 0,0 0,0-1,0 1,1 0,-1-1,0 1,1-1,-1 0,1 1,-1-1,0 0,1 0,-1 0,1 0,-1 0,1 0,-1 0,0 0,1-1,-1 1,0-1,1 1,-1-1,0 1,1-1,-1 0,0 1,0-1,0 0,0 0,1 0,-1 0,-1 0,1 0,0 0,0-1,0 1,0 0,-1 0,1-1,-1 1,1 0,122-245,-113 228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04T12:32:58.745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25 1196,'0'0,"0"0,-12-22,0-34,12 53,0 0,-1 0,1 0,0 0,0 0,1 0,-1 0,1 0,-1 0,1 1,0-1,0 0,0 0,1 1,-1-1,0 0,1 1,0 0,0-1,0 1,2-2,3-8,74-119,5 40,5 4,29-17,-95 81,10-6,1 1,1 1,1 2,1 2,2 2,0 1,1 2,36-9,419-176,-91 105,-253 68,0 6,2 7,48 5,247 7,-299 12,0 8,14 8,-79-11,275 77,-293-69,0 3,-2 2,0 4,34 21,128 54,-194-90,0 1,-1 1,-1 2,-1 1,-1 2,-1 0,0 2,-2 2,0 0,-2 2,-1 0,-2 2,4 7,156 207,-174-233,-1-1,-15-15,-190-133,183 127,22 16,28 19,-29-20,181 143,-186-146,1 1,0-1,0 0,-1 0,1-1,0 1,-1 0,1-1,0 1,-1-1,1 1,0-1,-1 0,1 1,-1-1,1 0,-1 0,1 0,-1 0,0-1,0 1,1 0,-1-1,0 1,0 0,0-1,0 1,-1-1,1 0,0 1,-1-1,1 1,-1-1,1 0,-1 0,0 1,0-2,3-3,7-12,6-12,0-1,-2-1,-1 0,-2-1,-1 0,-2-1,-5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04T12:33:44.694"/>
    </inkml:context>
    <inkml:brush xml:id="br0">
      <inkml:brushProperty name="width" value="0.05" units="cm"/>
      <inkml:brushProperty name="height" value="0.05" units="cm"/>
      <inkml:brushProperty name="color" value="#33CCFF"/>
      <inkml:brushProperty name="ignorePressure" value="1"/>
    </inkml:brush>
  </inkml:definitions>
  <inkml:trace contextRef="#ctx0" brushRef="#br0">0 77,'5'19,"1"-2,0 1,0-2,1 1,0-2,1 0,0 0,0-1,1-1,0-1,0 0,0-1,5 3,20 27,1-3,1-3,1-3,1-3,38 20,180 74,-132-76,99 10,-162-51,1-5,-1-5,1-5,0-4,46-24,-62 21,0-4,-1-4,0-3,-2-4,4-6,-30 18,0-1,-1-2,0 0,0-3,-2 0,8-17,27-45,-34 62,-2 0,1-2,-2-1,0-1,8-26,-11 13,-15 50,-26 31,-1-2,0-4,-16 11,39-35,13-11,39-36,59-70,-69 55,-31 54,0 0,0 0,0 0,0 0,0 0,0 1,0-1,0 1,0-1,-1 1,1-1,0 1,-1 0,1 0,0 0,-1 0,1 0,-1 0,0 0,1 0,-1 0,0 0,0 0,1 0,-1 1,0 1,29 207,-28-197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04T12:34:38.837"/>
    </inkml:context>
    <inkml:brush xml:id="br0">
      <inkml:brushProperty name="width" value="0.05" units="cm"/>
      <inkml:brushProperty name="height" value="0.05" units="cm"/>
      <inkml:brushProperty name="color" value="#33CCFF"/>
      <inkml:brushProperty name="ignorePressure" value="1"/>
    </inkml:brush>
  </inkml:definitions>
  <inkml:trace contextRef="#ctx0" brushRef="#br0">54 211,'-53'0,"59"11,30 21,2-1,0-2,2-2,1-1,1-3,2-1,0-2,27 7,174 39,-97-30,1-6,2-7,0-7,76-4,242-31,-192-7,-104-10,158-55,-284 77,0-3,-1-1,-1-3,-1-1,-1-2,-1-3,-2-1,18-16,-21 12,-3 0,0-3,-2 0,-2-2,0-4,-30 41,-1 0,1 0,-1 1,1-1,-1 0,1 0,-1 0,1 0,-1 0,1 0,-1 0,1 0,-1 0,1 0,-1 0,1 0,-1-1,1 1,-1 0,1 0,-1-1,1 1,-1 0,1 0,0-1,-1 1,1 0,-1-1,1 1,0-1,-1 1,1 0,0-1,0 1,-1-1,1 1,0-1,0 1,0-1,0 1,-1-1,1 1,0-1,0 1,0-1,0 1,0-1,0 1,0-1,0 1,1-1,-1 1,0-1,0 1,0-1,1 1,-1-1,0 1,0-1,1 1,-1 0,0-1,1 1,-1-1,1 1,-43 13,-190 127,215-137,22-10,278-147,-272 149,-10 4,0 0,-1 0,1 0,0 0,0 0,0 0,0 1,0-1,0 0,0 1,0-1,0 1,1-1,-1 1,0 0,0-1,0 1,1 0,-1 0,0 0,0 0,0 0,1 0,-1 0,0 0,0 1,0-1,1 0,-1 1,0-1,0 1,0-1,0 1,0-1,0 1,0 0,0 0,0-1,0 1,0 0,-1 0,1 0,0 0,0 0,-1 0,1 0,-1 0,1 0,-1 1,1 0,47 253,-46-249,0-2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04T12:24:13.181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57 1159,'0'0,"0"0,0 0,0 0,0 0,0 0,0 0,0 0,-20 0,13 0,7 1,-1-1,0 0,0 0,0 1,0-1,0 0,0 0,0 0,0 0,0 0,0 0,0 0,0 0,0-1,0 1,0 0,0-1,0 1,1 0,-1-1,0 1,0-1,0 1,1-1,-1 0,0 1,0-1,1 0,-1 1,1-1,-1 0,0 0,1 0,0 1,-1-1,1-1,2-12,0 1,1-1,1 0,1 1,0 0,0 0,1 0,1 0,4-5,-4 5,19-24,1 1,2 2,1 0,2 2,1 2,1 1,2 1,1 2,1 2,1 1,0 2,4 1,119-76,-80 44,1 3,3 3,2 5,1 3,85-23,170-24,144-9,-276 66,2 9,26 8,-57 10,0 8,42 13,-93-4,-1 7,73 24,-180-41,-1 0,1 2,-1 1,-1 1,0 0,0 2,-1 1,0 0,-1 2,-1 0,-1 1,0 1,-1 1,2 3,225 317,-144-140,-88-165,-37-49,-171-117,179 123,11 6,13 10,260 218,-264-224,1 0,-1 0,0-1,0 0,0 1,0-1,0 0,0-1,0 1,0 0,-1-1,1 0,0 1,-1-1,1 0,-1-1,0 1,0 0,0 0,0-1,0 0,0 1,0-1,-1 0,0 0,1 0,-1-1,7-7,20-27,-15 17,2 1,1 0,0 1,1 1,1 1,19-15,-24 24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04T12:24:51.155"/>
    </inkml:context>
    <inkml:brush xml:id="br0">
      <inkml:brushProperty name="width" value="0.05" units="cm"/>
      <inkml:brushProperty name="height" value="0.05" units="cm"/>
      <inkml:brushProperty name="color" value="#33CCFF"/>
      <inkml:brushProperty name="ignorePressure" value="1"/>
    </inkml:brush>
  </inkml:definitions>
  <inkml:trace contextRef="#ctx0" brushRef="#br0">20 338,'0'0,"0"0,0 0,0-13,-10-44,1 39,14 23,5 13,1-1,1 0,1-1,0-1,1 0,1-1,0 0,1-1,0-1,1 0,1-1,0-1,0-1,1-1,0 0,0-2,19 5,1-9,-1-2,0-2,0-1,0-2,-1-1,1-3,-1 0,-1-3,0-1,-1-1,0-2,-1-2,16-11,-26 16,1-1,-2-1,0-2,-1 0,-1-1,0 0,-1-2,-1-1,3-6,0-42,-23 69,1 0,-1 1,1-1,0 0,-1 1,1-1,-1 0,1 0,-1 0,1 0,-1 1,1-1,-1 0,1 0,-1 0,1 0,-1 0,1 0,-1 0,1 0,-1-1,1 1,-1 0,1 0,-1 0,1 0,-1-1,1 1,-1 0,1 0,0-1,-1 1,1 0,-1-1,1 1,0-1,-1 1,1 0,0-1,0 1,-1-1,1 1,0-1,0 1,0-1,-1 1,1-1,0 1,0-1,0 1,0-1,0 1,0-1,0 1,0-1,0 1,0-1,0 1,1-1,-1 1,0-1,0 1,0-1,1 1,-1 0,0-1,-11 5,-236 86,247-91,0 1,0 0,0 0,0-1,0 1,0 0,0-1,0 1,0 0,0 0,0-1,-1 1,1 0,0-1,0 1,0 0,0 0,-1-1,20-10,182-134,-200 144,0 0,1-1,-1 1,1 0,0 0,-1 0,1 0,0 0,0 1,-1-1,1 0,0 1,0 0,0-1,0 1,0 0,0 0,0 0,0 0,-1 0,1 0,0 1,0-1,0 0,0 1,0 0,-1-1,1 1,0 0,0 0,-1 0,1 0,-1 1,1-1,-1 0,1 0,-1 1,0-1,0 1,0 0,0-1,0 1,0 0,0-1,0 1,0 0,0 1,79 228,-71-200,-9-27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04T12:25:29.529"/>
    </inkml:context>
    <inkml:brush xml:id="br0">
      <inkml:brushProperty name="width" value="0.05" units="cm"/>
      <inkml:brushProperty name="height" value="0.05" units="cm"/>
      <inkml:brushProperty name="color" value="#33CCFF"/>
      <inkml:brushProperty name="ignorePressure" value="1"/>
    </inkml:brush>
  </inkml:definitions>
  <inkml:trace contextRef="#ctx0" brushRef="#br0">20 279,'0'-28,"0"28,0-1,0 1,0-1,0 0,0 1,0-1,-1 1,1-1,0 1,0-1,0 1,-1-1,1 1,0 0,-1-1,1 1,0-1,-1 1,1 0,0-1,-1 1,1 0,-1-1,1 1,-1 0,1 0,-1-1,1 1,-1 0,1 0,-1 0,1 0,-1 0,1-1,-1 1,1 0,-1 0,1 1,-1-1,1 0,-1 0,1 0,-1 0,1 0,-1 0,1 1,-1-1,1 0,-1 0,1 1,12 27,-5-14,1-1,0 0,1 0,0-1,1 0,1-1,0 0,0 0,1-1,0-1,1 0,0 0,10 4,193 74,-154-66,19 4,0-3,2-5,1-3,0-3,0-4,6-4,36-5,-1-5,1-5,-2-7,0-4,-2-6,22-12,-74 19,-2-4,0-2,-1-3,-2-3,-2-3,-1-3,5-8,248-179,-307 217,-17 13,-8 3,-328 86,325-90,27-5,291-59,-296 60,0 1,0 0,0 0,0 0,1 1,-1-1,0 0,0 1,1 0,-1-1,0 1,1 0,-1 0,0 0,1 0,-1 1,0-1,1 1,-1-1,0 1,0 0,0 0,0 0,0 0,0 0,0 0,0 1,0-1,0 1,0-1,-1 1,1 0,-1-1,1 1,-1 0,0 0,0 0,0 0,0 0,0 1,29 148,-24-93,0 5,-7-53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04T12:27:43.176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40 668,'-17'3,"17"-3,-1 1,1-1,-1 0,1 1,-1-1,1 0,-1 0,1 1,-1-1,1 0,-1 0,0 0,1 0,-1 0,1 1,-1-1,1 0,-1 0,0-1,1 1,-1 0,1 0,-1 0,0 0,1 0,-1-1,1 1,-1 0,1 0,-1-1,1 1,-1 0,1-1,-1 1,1-1,0 1,-1 0,1-1,-1 1,1-1,0 1,0-1,-1 0,1 1,0-1,0 1,0-1,-1 1,1-1,0 1,0-1,0 0,0 1,0-1,0 1,0-1,0 0,1 1,-1-1,3-8,1 1,0 0,1 0,-1 0,2 0,-1 1,1 0,0 0,0 0,1 1,0 0,0 0,1 1,-1 0,1 0,3 0,-8 3,62-37,2 3,1 3,2 3,6 1,80-35,290-123,-358 161,2 3,1 4,0 5,30 0,-89 11,81-10,1 6,0 5,0 4,0 6,35 10,-88-5,0 4,-1 2,0 3,-2 2,-1 3,-1 2,7 8,9 7,-3 4,-2 2,-2 3,33 37,-84-77,7 6,-38-25,-6-7,0 0,0 2,-1 0,0 2,-1 1,0 1,0 1,-11-1,-2 7,84 22,20 6,-46-21,0 2,0 0,-2 0,1 2,-1 0,0 2,2 2,-19-15,1 1,-1-1,1 0,0 0,-1 0,1 0,0 0,-1 0,1-1,0 1,-1 0,1-1,-1 1,1-1,-1 0,1 0,-1 1,1-1,-1 0,0 0,1 0,-1 0,0 0,0-1,0 1,0 0,0-1,0 1,0 0,0-1,-1 1,1-1,0 1,-1-1,0 0,1 1,-1-1,1-1,5-8,145-162,-147 169,-3 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04T12:28:25.312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35 926,'0'0,"0"0,0 0,0 0,-12-24,0 13,11 11,0-1,1 1,-1-1,0 1,1-1,-1 0,0 1,1-1,-1 0,1 1,-1-1,1 0,0 0,-1 0,1 1,-1-1,1 0,0 0,0 0,0 0,0 1,-1-1,1 0,0 0,0 0,1 0,-1 0,0 0,0 1,0-1,0 0,1 0,-1 0,0 1,1-1,-1 0,1 0,-1 1,1-1,-1 0,1 0,0 1,-1-1,19-27,0 2,2 0,1 1,0 1,2 1,18-13,17-19,-24 20,2 1,1 2,1 1,2 3,33-18,341-138,-333 147,-52 21,1 2,0 1,1 2,0 1,1 1,23-2,489-47,-41 13,-418 45,1 4,-1 3,66 15,60 5,-147-19,-1 2,-1 3,34 13,159 16,-198-36,-1 1,0 3,44 15,434 127,-485-132,-1 2,-2 2,0 2,-2 3,41 31,276 235,-351-282,-21-14,-23-15,0 2,-1 0,0 3,-1 0,-1 2,10 6,26 3,0 0,0 1,1-1,-1 0,0 0,0 0,0 1,0-1,0 0,-1 0,1 0,0 0,0 1,0-1,0 0,0 0,0 0,0 1,0-1,0 0,0 0,-1 0,1 0,0 1,315 115,-313-115,-1 0,1-1,-1 1,1 0,-1-1,1 1,-1-1,1 0,-1 1,1-1,-1 0,1 0,0 0,-1 0,1 0,-1 0,1-1,0 1,-1 0,1-1,-1 0,1 1,-1-1,0 0,1 1,-1-1,1 0,-1 0,0 0,0 0,0 0,0-1,0 1,0 0,0 0,0-1,0 1,0-1,-1 1,1 0,0-1,-1 1,0-1,1 0,-1 1,0-1,0 1,0-2,97-198,-95 196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04T12:29:13.394"/>
    </inkml:context>
    <inkml:brush xml:id="br0">
      <inkml:brushProperty name="width" value="0.05" units="cm"/>
      <inkml:brushProperty name="height" value="0.05" units="cm"/>
      <inkml:brushProperty name="color" value="#33CCFF"/>
      <inkml:brushProperty name="ignorePressure" value="1"/>
    </inkml:brush>
  </inkml:definitions>
  <inkml:trace contextRef="#ctx0" brushRef="#br0">92 129,'-15'-9,"-53"-35,67 45,1-1,-1 1,0 0,1-1,-1 1,1 0,-1 0,1 0,-1-1,1 1,-1 0,1 0,0 0,0 0,-1 0,1 0,0 0,0 0,0 0,0-1,0 1,0 0,0 0,0 0,1 0,-1 0,0 0,0 0,1 0,-1 0,1-1,-1 1,1 0,-1 0,1 0,-1-1,1 1,0 0,-1-1,1 1,0 0,0-1,0 1,0-1,50 55,2-2,2-2,21 11,-50-44,0-1,1-1,1-2,0-1,1-1,1-1,-1-2,2-1,-1-1,1-2,0-1,0-1,0-2,34 0,0-3,0-3,0-3,-1-3,48-15,-87 19,-1-2,0-1,0-1,-1-2,0 0,-1-1,-1-1,0-1,-2 0,1-2,2-5,120-121,-118 79,-36 73,-170 111,166-106,209-139,-131 70,-62 56,1 0,0-1,-1 1,1-1,0 1,-1 0,1-1,0 1,-1 0,1 0,0-1,0 1,-1 0,1 0,0 0,0 0,0 0,-1 0,1 0,0 0,0 1,-1-1,1 0,0 0,0 1,-1-1,1 0,0 1,-1-1,1 1,-1-1,1 1,0-1,-1 1,1-1,-1 1,1-1,-1 1,1 0,-1-1,0 1,1 0,-1-1,0 1,0 0,1 0,-1-1,0 1,0 0,0 0,8 48,-7-39,20 247,-21-252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04T12:29:37.716"/>
    </inkml:context>
    <inkml:brush xml:id="br0">
      <inkml:brushProperty name="width" value="0.05" units="cm"/>
      <inkml:brushProperty name="height" value="0.05" units="cm"/>
      <inkml:brushProperty name="color" value="#33CCFF"/>
      <inkml:brushProperty name="ignorePressure" value="1"/>
    </inkml:brush>
  </inkml:definitions>
  <inkml:trace contextRef="#ctx0" brushRef="#br0">209 251,'-42'-23,"-48"-27,88 49</inkml:trace>
  <inkml:trace contextRef="#ctx0" brushRef="#br0" timeOffset="3097.1439">1 182,'149'166,"-111"-132,1-3,2-1,1-2,0-1,2-3,15 5,161 82,-200-97,-1-1,2-1,0-1,0-1,1-1,0 0,1-2,0-1,0 0,0-2,0-1,22 1,407-2,-318-13,0-6,-1-6,108-34,185-72,-386 115,-1-2,0-1,-1-2,-1-2,-1-1,27-23,64-37,-108 72,-2-1,1-1,-1-1,-1-1,0 0,-1-1,-1 0,9-13,0-1,0 2,2 0,1 2,1 0,7-2,-34 27,0 0,0-1,1 1,-1-1,0 1,1-1,-1 1,1 0,-1-1,1 1,-1 0,1-1,-1 1,0 0,1-1,0 1,-1 0,1 0,-1 0,1 0,-1 0,1 0,-1-1,1 1,-1 0,1 0,0 1,-1-1,1 0,-1 0,1 0,-1 0,1 0,-1 1,1-1,-1 0,1 0,-1 1,1-1,-1 0,1 1,-1-1,0 1,1-1,-1 0,1 1,-1-1,0 1,0-1,1 1,-1-1,0 1,0-1,0 1,1-1,-1 1,0 0,0-1,-28 20,-194 78,183-84,-65 21,104-35,0 1,1-1,-1 0,0 0,0 0,1 1,-1-1,0 0,1 1,-1-1,0 0,0 0,0 1,1-1,-1 0,0 1,0-1,0 0,0 1,0-1,1 1,-1-1,0 0,0 1,0-1,0 0,0 1,0-1,0 1,0-1,-1 0,1 1,0-1,0 0,0 1,0-1,0 0,-1 1,1-1,0 1,45-14,-41 12,10-3,1 0,-1 0,0-1,0-1,0 0,0-1,-1 0,0-1,10-8,98-70,-120 85,0 0,0 0,0 0,0 0,1 1,-1-1,0 1,1-1,-1 1,0-1,1 1,-1 0,1-1,-1 1,1 0,-1 0,0 0,1 0,-1 0,1 1,-1-1,1 0,-1 1,0-1,1 1,-1-1,0 1,0 0,1-1,-1 1,0 0,0 0,0 0,0 0,0 0,0 0,0 0,0 0,0 1,-1-1,1 0,0 0,-1 1,1-1,-1 0,1 1,-1-1,0 1,1-1,-1 0,0 1,0-1,0 1,0 0,38 219,-35-210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1-04T12:31:58.395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97 1000,'-40'-21,"22"14,16 7,1 0,-1 0,1 0,-1 0,1 0,-1 0,1-1,-1 1,1-1,-1 1,1-1,0 1,-1-1,1 0,0 1,0-1,-1 0,1 0,0 0,0 0,0 0,0 0,0 0,0-1,0 1,1 0,-1 0,0-1,1 1,-1 0,1-1,-1 1,1-1,0 1,-1-1,1 1,0-1,0 1,0-1,0 1,0-1,1 1,-1 0,0-1,1 1,-1-1,1 1,-1 0,1-1,0 1,0-1,38-49,2 1,2 2,2 3,3 1,1 2,14-6,267-176,-268 184,2 3,1 3,1 3,2 2,64-16,10 5,2 5,1 8,2 5,0 7,69 5,-75 8,0 6,-1 7,51 13,-141-15,0 2,-1 2,-1 2,0 3,-2 1,0 2,-1 3,-1 1,-1 2,-2 2,3 5,42 45,-3 4,-4 3,-3 4,-5 3,9 22,41 72,-107-159,-52-48,-113-39,232 113,51 34,-131-89,1 1,-1-1,1 0,-1 1,0-1,1 0,-1 0,0 0,0 0,0 0,0 0,0 0,0 0,0 0,0-1,0 1,0 0,-1-1,1 1,-1 0,1-1,-1 1,1-1,-1 1,0-1,0 1,1-1,-1 1,0-1,-1 1,1-1,0 1,0-1,1-6,71-212,-55 178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75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598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562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19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578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166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153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03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35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67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77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3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70.png"/><Relationship Id="rId13" Type="http://schemas.openxmlformats.org/officeDocument/2006/relationships/image" Target="../media/image3420.png"/><Relationship Id="rId3" Type="http://schemas.openxmlformats.org/officeDocument/2006/relationships/image" Target="../media/image3320.png"/><Relationship Id="rId7" Type="http://schemas.openxmlformats.org/officeDocument/2006/relationships/image" Target="../media/image3360.png"/><Relationship Id="rId12" Type="http://schemas.openxmlformats.org/officeDocument/2006/relationships/image" Target="../media/image3410.png"/><Relationship Id="rId2" Type="http://schemas.openxmlformats.org/officeDocument/2006/relationships/image" Target="../media/image33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50.png"/><Relationship Id="rId11" Type="http://schemas.openxmlformats.org/officeDocument/2006/relationships/image" Target="../media/image3400.png"/><Relationship Id="rId5" Type="http://schemas.openxmlformats.org/officeDocument/2006/relationships/image" Target="../media/image3340.png"/><Relationship Id="rId10" Type="http://schemas.openxmlformats.org/officeDocument/2006/relationships/image" Target="../media/image3390.png"/><Relationship Id="rId4" Type="http://schemas.openxmlformats.org/officeDocument/2006/relationships/image" Target="../media/image3330.png"/><Relationship Id="rId9" Type="http://schemas.openxmlformats.org/officeDocument/2006/relationships/image" Target="../media/image3380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customXml" Target="../ink/ink4.xml"/><Relationship Id="rId18" Type="http://schemas.openxmlformats.org/officeDocument/2006/relationships/customXml" Target="../ink/ink5.xml"/><Relationship Id="rId26" Type="http://schemas.openxmlformats.org/officeDocument/2006/relationships/image" Target="../media/image513.png"/><Relationship Id="rId39" Type="http://schemas.openxmlformats.org/officeDocument/2006/relationships/image" Target="../media/image522.png"/><Relationship Id="rId3" Type="http://schemas.openxmlformats.org/officeDocument/2006/relationships/image" Target="../media/image3430.png"/><Relationship Id="rId21" Type="http://schemas.openxmlformats.org/officeDocument/2006/relationships/customXml" Target="../ink/ink6.xml"/><Relationship Id="rId34" Type="http://schemas.openxmlformats.org/officeDocument/2006/relationships/image" Target="../media/image519.png"/><Relationship Id="rId42" Type="http://schemas.openxmlformats.org/officeDocument/2006/relationships/image" Target="../media/image524.png"/><Relationship Id="rId47" Type="http://schemas.openxmlformats.org/officeDocument/2006/relationships/image" Target="../media/image529.png"/><Relationship Id="rId50" Type="http://schemas.openxmlformats.org/officeDocument/2006/relationships/image" Target="../media/image532.png"/><Relationship Id="rId7" Type="http://schemas.openxmlformats.org/officeDocument/2006/relationships/customXml" Target="../ink/ink2.xml"/><Relationship Id="rId12" Type="http://schemas.openxmlformats.org/officeDocument/2006/relationships/image" Target="../media/image503.png"/><Relationship Id="rId17" Type="http://schemas.openxmlformats.org/officeDocument/2006/relationships/image" Target="../media/image3440.png"/><Relationship Id="rId25" Type="http://schemas.openxmlformats.org/officeDocument/2006/relationships/image" Target="../media/image512.png"/><Relationship Id="rId33" Type="http://schemas.openxmlformats.org/officeDocument/2006/relationships/image" Target="../media/image518.png"/><Relationship Id="rId38" Type="http://schemas.openxmlformats.org/officeDocument/2006/relationships/customXml" Target="../ink/ink11.xml"/><Relationship Id="rId46" Type="http://schemas.openxmlformats.org/officeDocument/2006/relationships/image" Target="../media/image528.png"/><Relationship Id="rId2" Type="http://schemas.openxmlformats.org/officeDocument/2006/relationships/image" Target="../media/image2.jpeg"/><Relationship Id="rId16" Type="http://schemas.openxmlformats.org/officeDocument/2006/relationships/image" Target="../media/image506.png"/><Relationship Id="rId20" Type="http://schemas.openxmlformats.org/officeDocument/2006/relationships/image" Target="../media/image509.png"/><Relationship Id="rId29" Type="http://schemas.openxmlformats.org/officeDocument/2006/relationships/image" Target="../media/image515.png"/><Relationship Id="rId41" Type="http://schemas.openxmlformats.org/officeDocument/2006/relationships/customXml" Target="../ink/ink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9.png"/><Relationship Id="rId11" Type="http://schemas.openxmlformats.org/officeDocument/2006/relationships/image" Target="../media/image502.png"/><Relationship Id="rId24" Type="http://schemas.openxmlformats.org/officeDocument/2006/relationships/customXml" Target="../ink/ink7.xml"/><Relationship Id="rId32" Type="http://schemas.openxmlformats.org/officeDocument/2006/relationships/customXml" Target="../ink/ink9.xml"/><Relationship Id="rId37" Type="http://schemas.openxmlformats.org/officeDocument/2006/relationships/image" Target="../media/image521.png"/><Relationship Id="rId40" Type="http://schemas.openxmlformats.org/officeDocument/2006/relationships/image" Target="../media/image523.png"/><Relationship Id="rId45" Type="http://schemas.openxmlformats.org/officeDocument/2006/relationships/image" Target="../media/image3460.png"/><Relationship Id="rId53" Type="http://schemas.openxmlformats.org/officeDocument/2006/relationships/image" Target="../media/image535.png"/><Relationship Id="rId5" Type="http://schemas.openxmlformats.org/officeDocument/2006/relationships/image" Target="../media/image498.png"/><Relationship Id="rId15" Type="http://schemas.openxmlformats.org/officeDocument/2006/relationships/image" Target="../media/image505.png"/><Relationship Id="rId23" Type="http://schemas.openxmlformats.org/officeDocument/2006/relationships/image" Target="../media/image511.png"/><Relationship Id="rId28" Type="http://schemas.openxmlformats.org/officeDocument/2006/relationships/image" Target="../media/image514.png"/><Relationship Id="rId36" Type="http://schemas.openxmlformats.org/officeDocument/2006/relationships/image" Target="../media/image520.png"/><Relationship Id="rId49" Type="http://schemas.openxmlformats.org/officeDocument/2006/relationships/image" Target="../media/image531.png"/><Relationship Id="rId10" Type="http://schemas.openxmlformats.org/officeDocument/2006/relationships/customXml" Target="../ink/ink3.xml"/><Relationship Id="rId19" Type="http://schemas.openxmlformats.org/officeDocument/2006/relationships/image" Target="../media/image508.png"/><Relationship Id="rId31" Type="http://schemas.openxmlformats.org/officeDocument/2006/relationships/image" Target="../media/image3450.png"/><Relationship Id="rId44" Type="http://schemas.openxmlformats.org/officeDocument/2006/relationships/image" Target="../media/image526.png"/><Relationship Id="rId52" Type="http://schemas.openxmlformats.org/officeDocument/2006/relationships/image" Target="../media/image534.png"/><Relationship Id="rId4" Type="http://schemas.openxmlformats.org/officeDocument/2006/relationships/customXml" Target="../ink/ink1.xml"/><Relationship Id="rId9" Type="http://schemas.openxmlformats.org/officeDocument/2006/relationships/image" Target="../media/image501.png"/><Relationship Id="rId14" Type="http://schemas.openxmlformats.org/officeDocument/2006/relationships/image" Target="../media/image504.png"/><Relationship Id="rId22" Type="http://schemas.openxmlformats.org/officeDocument/2006/relationships/image" Target="../media/image510.png"/><Relationship Id="rId27" Type="http://schemas.openxmlformats.org/officeDocument/2006/relationships/customXml" Target="../ink/ink8.xml"/><Relationship Id="rId30" Type="http://schemas.openxmlformats.org/officeDocument/2006/relationships/image" Target="../media/image516.png"/><Relationship Id="rId35" Type="http://schemas.openxmlformats.org/officeDocument/2006/relationships/customXml" Target="../ink/ink10.xml"/><Relationship Id="rId43" Type="http://schemas.openxmlformats.org/officeDocument/2006/relationships/image" Target="../media/image525.png"/><Relationship Id="rId48" Type="http://schemas.openxmlformats.org/officeDocument/2006/relationships/image" Target="../media/image3470.png"/><Relationship Id="rId8" Type="http://schemas.openxmlformats.org/officeDocument/2006/relationships/image" Target="../media/image500.png"/><Relationship Id="rId51" Type="http://schemas.openxmlformats.org/officeDocument/2006/relationships/image" Target="../media/image348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30.png"/><Relationship Id="rId13" Type="http://schemas.openxmlformats.org/officeDocument/2006/relationships/image" Target="../media/image3580.png"/><Relationship Id="rId3" Type="http://schemas.openxmlformats.org/officeDocument/2006/relationships/image" Target="../media/image1610.png"/><Relationship Id="rId7" Type="http://schemas.openxmlformats.org/officeDocument/2006/relationships/image" Target="../media/image3520.png"/><Relationship Id="rId12" Type="http://schemas.openxmlformats.org/officeDocument/2006/relationships/image" Target="../media/image3570.png"/><Relationship Id="rId2" Type="http://schemas.openxmlformats.org/officeDocument/2006/relationships/image" Target="../media/image2.jpeg"/><Relationship Id="rId16" Type="http://schemas.openxmlformats.org/officeDocument/2006/relationships/image" Target="../media/image42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10.png"/><Relationship Id="rId11" Type="http://schemas.openxmlformats.org/officeDocument/2006/relationships/image" Target="../media/image3560.png"/><Relationship Id="rId5" Type="http://schemas.openxmlformats.org/officeDocument/2006/relationships/image" Target="../media/image3500.png"/><Relationship Id="rId15" Type="http://schemas.openxmlformats.org/officeDocument/2006/relationships/image" Target="../media/image4260.png"/><Relationship Id="rId10" Type="http://schemas.openxmlformats.org/officeDocument/2006/relationships/image" Target="../media/image3550.png"/><Relationship Id="rId4" Type="http://schemas.openxmlformats.org/officeDocument/2006/relationships/image" Target="../media/image1620.png"/><Relationship Id="rId9" Type="http://schemas.openxmlformats.org/officeDocument/2006/relationships/image" Target="../media/image3540.png"/><Relationship Id="rId14" Type="http://schemas.openxmlformats.org/officeDocument/2006/relationships/image" Target="../media/image359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30.png"/><Relationship Id="rId13" Type="http://schemas.openxmlformats.org/officeDocument/2006/relationships/image" Target="../media/image4730.png"/><Relationship Id="rId3" Type="http://schemas.openxmlformats.org/officeDocument/2006/relationships/image" Target="../media/image4280.png"/><Relationship Id="rId7" Type="http://schemas.openxmlformats.org/officeDocument/2006/relationships/image" Target="../media/image4320.png"/><Relationship Id="rId12" Type="http://schemas.openxmlformats.org/officeDocument/2006/relationships/image" Target="../media/image47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10.png"/><Relationship Id="rId11" Type="http://schemas.openxmlformats.org/officeDocument/2006/relationships/image" Target="../media/image4360.png"/><Relationship Id="rId5" Type="http://schemas.openxmlformats.org/officeDocument/2006/relationships/image" Target="../media/image4300.png"/><Relationship Id="rId15" Type="http://schemas.openxmlformats.org/officeDocument/2006/relationships/image" Target="../media/image4750.png"/><Relationship Id="rId10" Type="http://schemas.openxmlformats.org/officeDocument/2006/relationships/image" Target="../media/image4350.png"/><Relationship Id="rId4" Type="http://schemas.openxmlformats.org/officeDocument/2006/relationships/image" Target="../media/image4290.png"/><Relationship Id="rId9" Type="http://schemas.openxmlformats.org/officeDocument/2006/relationships/image" Target="../media/image4340.png"/><Relationship Id="rId14" Type="http://schemas.openxmlformats.org/officeDocument/2006/relationships/image" Target="../media/image47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ute Hand Drawn Style Mathematics Education Green Stripes Background,  Desktop Wallpaper, Pc Wallpaper, Eraser Background Image And Wallpaper for  Free Download">
            <a:extLst>
              <a:ext uri="{FF2B5EF4-FFF2-40B4-BE49-F238E27FC236}">
                <a16:creationId xmlns:a16="http://schemas.microsoft.com/office/drawing/2014/main" xmlns="" id="{317980E4-7FAF-4EA6-B083-44771C5C26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3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xmlns="" id="{AC64E5F7-7466-4EC1-97EA-75367EB5C2C2}"/>
              </a:ext>
            </a:extLst>
          </p:cNvPr>
          <p:cNvSpPr txBox="1">
            <a:spLocks/>
          </p:cNvSpPr>
          <p:nvPr/>
        </p:nvSpPr>
        <p:spPr>
          <a:xfrm>
            <a:off x="1614865" y="3429000"/>
            <a:ext cx="8107105" cy="12081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n-MN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ОЛОН ГИШҮҮНТИЙГ ҮРЖИГДХҮҮН </a:t>
            </a:r>
          </a:p>
          <a:p>
            <a:pPr algn="ctr"/>
            <a:r>
              <a:rPr lang="mn-MN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БОЛГОЖ </a:t>
            </a:r>
            <a:r>
              <a:rPr lang="mn-MN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ЗАДЛАХ-хураангүй үржүүлэхийн адитгал</a:t>
            </a:r>
          </a:p>
          <a:p>
            <a:pPr algn="ctr"/>
            <a:endParaRPr lang="mn-MN" sz="36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88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07287" y="95261"/>
            <a:ext cx="9144241" cy="811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n-MN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КВАДРАТУУДЫН ЯЛГАВАР </a:t>
            </a:r>
          </a:p>
        </p:txBody>
      </p:sp>
      <p:sp>
        <p:nvSpPr>
          <p:cNvPr id="2" name="L-Shape 1"/>
          <p:cNvSpPr/>
          <p:nvPr/>
        </p:nvSpPr>
        <p:spPr>
          <a:xfrm>
            <a:off x="882710" y="1566220"/>
            <a:ext cx="2555913" cy="2489812"/>
          </a:xfrm>
          <a:prstGeom prst="corner">
            <a:avLst>
              <a:gd name="adj1" fmla="val 64733"/>
              <a:gd name="adj2" fmla="val 62962"/>
            </a:avLst>
          </a:prstGeom>
          <a:solidFill>
            <a:srgbClr val="D6E9C9">
              <a:alpha val="49804"/>
            </a:srgb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477" y="2474212"/>
                <a:ext cx="496734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77" y="2474212"/>
                <a:ext cx="496734" cy="6738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ight Brace 2"/>
          <p:cNvSpPr/>
          <p:nvPr/>
        </p:nvSpPr>
        <p:spPr>
          <a:xfrm flipH="1">
            <a:off x="463093" y="1566220"/>
            <a:ext cx="407624" cy="2489812"/>
          </a:xfrm>
          <a:prstGeom prst="rightBrace">
            <a:avLst>
              <a:gd name="adj1" fmla="val 51576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e 9"/>
          <p:cNvSpPr/>
          <p:nvPr/>
        </p:nvSpPr>
        <p:spPr>
          <a:xfrm rot="16200000" flipH="1">
            <a:off x="2815608" y="2126257"/>
            <a:ext cx="280093" cy="965936"/>
          </a:xfrm>
          <a:prstGeom prst="rightBrace">
            <a:avLst>
              <a:gd name="adj1" fmla="val 27860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07287" y="2609225"/>
                <a:ext cx="496734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7287" y="2609225"/>
                <a:ext cx="496734" cy="6738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ight Brace 11"/>
          <p:cNvSpPr/>
          <p:nvPr/>
        </p:nvSpPr>
        <p:spPr>
          <a:xfrm flipH="1">
            <a:off x="2160665" y="1566220"/>
            <a:ext cx="273302" cy="843459"/>
          </a:xfrm>
          <a:prstGeom prst="rightBrace">
            <a:avLst>
              <a:gd name="adj1" fmla="val 27860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97013" y="1651035"/>
                <a:ext cx="496734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7013" y="1651035"/>
                <a:ext cx="496734" cy="67382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ight Brace 13"/>
          <p:cNvSpPr/>
          <p:nvPr/>
        </p:nvSpPr>
        <p:spPr>
          <a:xfrm rot="16200000" flipH="1">
            <a:off x="1935968" y="3039602"/>
            <a:ext cx="425411" cy="2555913"/>
          </a:xfrm>
          <a:prstGeom prst="rightBrace">
            <a:avLst>
              <a:gd name="adj1" fmla="val 32520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12298" y="4317558"/>
                <a:ext cx="496734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2298" y="4317558"/>
                <a:ext cx="496734" cy="67382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Brace 15"/>
          <p:cNvSpPr/>
          <p:nvPr/>
        </p:nvSpPr>
        <p:spPr>
          <a:xfrm rot="5400000" flipH="1">
            <a:off x="1481946" y="614198"/>
            <a:ext cx="356146" cy="1547895"/>
          </a:xfrm>
          <a:prstGeom prst="rightBrace">
            <a:avLst>
              <a:gd name="adj1" fmla="val 32520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2710" y="748950"/>
                <a:ext cx="1629617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710" y="748950"/>
                <a:ext cx="1629617" cy="67382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/>
          <p:cNvCxnSpPr/>
          <p:nvPr/>
        </p:nvCxnSpPr>
        <p:spPr>
          <a:xfrm>
            <a:off x="887388" y="2446927"/>
            <a:ext cx="1601971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894390" y="1557556"/>
            <a:ext cx="1549125" cy="88070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034732" y="1608309"/>
            <a:ext cx="2555914" cy="1617816"/>
          </a:xfrm>
          <a:prstGeom prst="rect">
            <a:avLst/>
          </a:prstGeom>
          <a:solidFill>
            <a:srgbClr val="D6E9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 rot="5400000">
            <a:off x="8259969" y="1941162"/>
            <a:ext cx="1617816" cy="95211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04580" y="1950257"/>
                <a:ext cx="1629617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4580" y="1950257"/>
                <a:ext cx="1629617" cy="67382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ight Brace 22"/>
          <p:cNvSpPr/>
          <p:nvPr/>
        </p:nvSpPr>
        <p:spPr>
          <a:xfrm rot="16200000" flipH="1">
            <a:off x="7408103" y="1909387"/>
            <a:ext cx="773274" cy="3520016"/>
          </a:xfrm>
          <a:prstGeom prst="rightBrace">
            <a:avLst>
              <a:gd name="adj1" fmla="val 32520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88306" y="3072004"/>
                <a:ext cx="496734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8306" y="3072004"/>
                <a:ext cx="496734" cy="67382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57401" y="3123582"/>
                <a:ext cx="496734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7401" y="3123582"/>
                <a:ext cx="496734" cy="67382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61029" y="3892038"/>
                <a:ext cx="1629617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1029" y="3892038"/>
                <a:ext cx="1629617" cy="67382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03659" y="4922165"/>
                <a:ext cx="5573973" cy="88364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40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</m:d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659" y="4922165"/>
                <a:ext cx="5573973" cy="88364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741607" y="4994035"/>
                <a:ext cx="5573973" cy="88364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𝑆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40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sSup>
                        <m:sSupPr>
                          <m:ctrlPr>
                            <a:rPr lang="en-US" sz="40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41607" y="4994035"/>
                <a:ext cx="5573973" cy="88364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xmlns="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09032" y="5912288"/>
                <a:ext cx="6523200" cy="88364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40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</m:d>
                      <m:d>
                        <m:dPr>
                          <m:ctrlPr>
                            <a:rPr lang="en-US" sz="40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</m:d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40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sSup>
                        <m:sSupPr>
                          <m:ctrlPr>
                            <a:rPr lang="en-US" sz="40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9032" y="5912288"/>
                <a:ext cx="6523200" cy="88364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63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7" grpId="0"/>
      <p:bldP spid="3" grpId="0" animBg="1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 animBg="1"/>
      <p:bldP spid="21" grpId="0" animBg="1"/>
      <p:bldP spid="22" grpId="0"/>
      <p:bldP spid="23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531587" y="182966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Smart owl with school board, pointer and books 10688322 Vector Art at  Vecteezy">
            <a:extLst>
              <a:ext uri="{FF2B5EF4-FFF2-40B4-BE49-F238E27FC236}">
                <a16:creationId xmlns:a16="http://schemas.microsoft.com/office/drawing/2014/main" xmlns="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61" y="258634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9616029" y="0"/>
            <a:ext cx="2771279" cy="6921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Шивээрэй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xmlns="" id="{97CA72A2-2B2D-42C4-92D8-3FEB99E0F8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31587" y="1740209"/>
                <a:ext cx="3178184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1. 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+1</m:t>
                          </m:r>
                        </m:e>
                      </m:d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97CA72A2-2B2D-42C4-92D8-3FEB99E0F8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1587" y="1740209"/>
                <a:ext cx="3178184" cy="6761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xmlns="" id="{BC392B3A-DF80-45B2-ACDB-9B4CA7EE660F}"/>
                  </a:ext>
                </a:extLst>
              </p14:cNvPr>
              <p14:cNvContentPartPr/>
              <p14:nvPr/>
            </p14:nvContentPartPr>
            <p14:xfrm>
              <a:off x="2225650" y="1637635"/>
              <a:ext cx="1138320" cy="32580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BC392B3A-DF80-45B2-ACDB-9B4CA7EE660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16647" y="1628635"/>
                <a:ext cx="1155966" cy="34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xmlns="" id="{20B4A028-5457-4B27-9E1C-0087349F89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43884" y="1740209"/>
                <a:ext cx="479430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20B4A028-5457-4B27-9E1C-0087349F89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3884" y="1740209"/>
                <a:ext cx="479430" cy="67617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xmlns="" id="{B75B51AE-E41F-40F4-B50A-A38AC4CB1010}"/>
                  </a:ext>
                </a:extLst>
              </p14:cNvPr>
              <p14:cNvContentPartPr/>
              <p14:nvPr/>
            </p14:nvContentPartPr>
            <p14:xfrm>
              <a:off x="2269685" y="1550690"/>
              <a:ext cx="1716840" cy="41832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B75B51AE-E41F-40F4-B50A-A38AC4CB101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260685" y="1541690"/>
                <a:ext cx="1734480" cy="43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xmlns="" id="{B757066A-76C3-4E46-8793-9D864578857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99569" y="1736204"/>
                <a:ext cx="68382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B757066A-76C3-4E46-8793-9D86457885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9569" y="1736204"/>
                <a:ext cx="683822" cy="67617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xmlns="" id="{5BB41EC7-8F8B-424C-96F8-01B2F9029839}"/>
                  </a:ext>
                </a:extLst>
              </p14:cNvPr>
              <p14:cNvContentPartPr/>
              <p14:nvPr/>
            </p14:nvContentPartPr>
            <p14:xfrm>
              <a:off x="2842445" y="2237210"/>
              <a:ext cx="426600" cy="17388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5BB41EC7-8F8B-424C-96F8-01B2F902983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833437" y="2228210"/>
                <a:ext cx="444255" cy="19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xmlns="" id="{7E9ED15A-EDBC-4456-A164-B38B5C92392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60433" y="1732199"/>
                <a:ext cx="68382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7E9ED15A-EDBC-4456-A164-B38B5C9239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0433" y="1732199"/>
                <a:ext cx="683822" cy="67617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xmlns="" id="{8B0A4DD7-8DFB-42C7-8766-61380FCE7C77}"/>
                  </a:ext>
                </a:extLst>
              </p14:cNvPr>
              <p14:cNvContentPartPr/>
              <p14:nvPr/>
            </p14:nvContentPartPr>
            <p14:xfrm>
              <a:off x="2862965" y="2241665"/>
              <a:ext cx="1013040" cy="22932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8B0A4DD7-8DFB-42C7-8766-61380FCE7C77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853965" y="2232665"/>
                <a:ext cx="1030680" cy="24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xmlns="" id="{1640153C-A892-4AC7-9B23-F263BC16CF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39076" y="1736204"/>
                <a:ext cx="1013039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1640153C-A892-4AC7-9B23-F263BC16CF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9076" y="1736204"/>
                <a:ext cx="1013039" cy="67617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BC7D3D0A-E82E-468B-ACFD-30EA92552893}"/>
              </a:ext>
            </a:extLst>
          </p:cNvPr>
          <p:cNvCxnSpPr>
            <a:cxnSpLocks/>
          </p:cNvCxnSpPr>
          <p:nvPr/>
        </p:nvCxnSpPr>
        <p:spPr>
          <a:xfrm flipV="1">
            <a:off x="5083584" y="1895116"/>
            <a:ext cx="639231" cy="2954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730910BD-C559-45D7-8A90-023E95044B05}"/>
              </a:ext>
            </a:extLst>
          </p:cNvPr>
          <p:cNvCxnSpPr>
            <a:cxnSpLocks/>
          </p:cNvCxnSpPr>
          <p:nvPr/>
        </p:nvCxnSpPr>
        <p:spPr>
          <a:xfrm flipV="1">
            <a:off x="5683391" y="1870854"/>
            <a:ext cx="576543" cy="31975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xmlns="" id="{0B6A6E06-2E44-4664-8BF0-91AE24F6C7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94917" y="1732199"/>
                <a:ext cx="1198529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−1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id="{0B6A6E06-2E44-4664-8BF0-91AE24F6C7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4917" y="1732199"/>
                <a:ext cx="1198529" cy="67617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itle 1">
                <a:extLst>
                  <a:ext uri="{FF2B5EF4-FFF2-40B4-BE49-F238E27FC236}">
                    <a16:creationId xmlns:a16="http://schemas.microsoft.com/office/drawing/2014/main" xmlns="" id="{BDC8F4EE-EEF3-4B7F-B540-7B2854F8C6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31587" y="2640532"/>
                <a:ext cx="367761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2. 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e>
                      </m:d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</m:e>
                      </m:d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2" name="Title 1">
                <a:extLst>
                  <a:ext uri="{FF2B5EF4-FFF2-40B4-BE49-F238E27FC236}">
                    <a16:creationId xmlns:a16="http://schemas.microsoft.com/office/drawing/2014/main" id="{BDC8F4EE-EEF3-4B7F-B540-7B2854F8C6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1587" y="2640532"/>
                <a:ext cx="3677612" cy="67617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xmlns="" id="{E3418735-52C6-4A20-B635-D66ECCCFCE94}"/>
                  </a:ext>
                </a:extLst>
              </p14:cNvPr>
              <p14:cNvContentPartPr/>
              <p14:nvPr/>
            </p14:nvContentPartPr>
            <p14:xfrm>
              <a:off x="2359091" y="2581197"/>
              <a:ext cx="1209960" cy="24300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E3418735-52C6-4A20-B635-D66ECCCFCE94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350091" y="2572197"/>
                <a:ext cx="1227600" cy="26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itle 1">
                <a:extLst>
                  <a:ext uri="{FF2B5EF4-FFF2-40B4-BE49-F238E27FC236}">
                    <a16:creationId xmlns:a16="http://schemas.microsoft.com/office/drawing/2014/main" xmlns="" id="{B772B34B-BB74-4655-B1FF-72720662C8F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647" y="2640532"/>
                <a:ext cx="953697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25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Title 1">
                <a:extLst>
                  <a:ext uri="{FF2B5EF4-FFF2-40B4-BE49-F238E27FC236}">
                    <a16:creationId xmlns:a16="http://schemas.microsoft.com/office/drawing/2014/main" id="{B772B34B-BB74-4655-B1FF-72720662C8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8647" y="2640532"/>
                <a:ext cx="953697" cy="67617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xmlns="" id="{CFE846F2-6483-4277-89FE-32C7BC4F56B3}"/>
                  </a:ext>
                </a:extLst>
              </p14:cNvPr>
              <p14:cNvContentPartPr/>
              <p14:nvPr/>
            </p14:nvContentPartPr>
            <p14:xfrm>
              <a:off x="2362395" y="2497672"/>
              <a:ext cx="1869480" cy="33336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CFE846F2-6483-4277-89FE-32C7BC4F56B3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353395" y="2488672"/>
                <a:ext cx="1887120" cy="35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itle 1">
                <a:extLst>
                  <a:ext uri="{FF2B5EF4-FFF2-40B4-BE49-F238E27FC236}">
                    <a16:creationId xmlns:a16="http://schemas.microsoft.com/office/drawing/2014/main" xmlns="" id="{E8C4B211-8650-48E5-B976-4D57FC3FC2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41399" y="2664352"/>
                <a:ext cx="1154319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+10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7" name="Title 1">
                <a:extLst>
                  <a:ext uri="{FF2B5EF4-FFF2-40B4-BE49-F238E27FC236}">
                    <a16:creationId xmlns:a16="http://schemas.microsoft.com/office/drawing/2014/main" id="{E8C4B211-8650-48E5-B976-4D57FC3FC2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1399" y="2664352"/>
                <a:ext cx="1154319" cy="676170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xmlns="" id="{47429380-84B7-4E50-93C3-649A13726A1D}"/>
                  </a:ext>
                </a:extLst>
              </p14:cNvPr>
              <p14:cNvContentPartPr/>
              <p14:nvPr/>
            </p14:nvContentPartPr>
            <p14:xfrm>
              <a:off x="3074539" y="3152867"/>
              <a:ext cx="586800" cy="17028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47429380-84B7-4E50-93C3-649A13726A1D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065539" y="3143867"/>
                <a:ext cx="604440" cy="18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itle 1">
                <a:extLst>
                  <a:ext uri="{FF2B5EF4-FFF2-40B4-BE49-F238E27FC236}">
                    <a16:creationId xmlns:a16="http://schemas.microsoft.com/office/drawing/2014/main" xmlns="" id="{B2BF762C-1375-48AB-8CB8-8E52E1D5B9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22584" y="2660347"/>
                <a:ext cx="1154319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−10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3" name="Title 1">
                <a:extLst>
                  <a:ext uri="{FF2B5EF4-FFF2-40B4-BE49-F238E27FC236}">
                    <a16:creationId xmlns:a16="http://schemas.microsoft.com/office/drawing/2014/main" id="{B2BF762C-1375-48AB-8CB8-8E52E1D5B9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2584" y="2660347"/>
                <a:ext cx="1154319" cy="676170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xmlns="" id="{6BAB8E4D-49A0-4AF7-A612-1581C9BE397E}"/>
                  </a:ext>
                </a:extLst>
              </p14:cNvPr>
              <p14:cNvContentPartPr/>
              <p14:nvPr/>
            </p14:nvContentPartPr>
            <p14:xfrm>
              <a:off x="3085763" y="3140982"/>
              <a:ext cx="1181160" cy="27792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6BAB8E4D-49A0-4AF7-A612-1581C9BE397E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076763" y="3131994"/>
                <a:ext cx="1198800" cy="2955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itle 1">
                <a:extLst>
                  <a:ext uri="{FF2B5EF4-FFF2-40B4-BE49-F238E27FC236}">
                    <a16:creationId xmlns:a16="http://schemas.microsoft.com/office/drawing/2014/main" xmlns="" id="{404D2669-3999-4E5C-96E5-E3A53E4D1E7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38558" y="2664352"/>
                <a:ext cx="1154319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−4=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0" name="Title 1">
                <a:extLst>
                  <a:ext uri="{FF2B5EF4-FFF2-40B4-BE49-F238E27FC236}">
                    <a16:creationId xmlns:a16="http://schemas.microsoft.com/office/drawing/2014/main" id="{404D2669-3999-4E5C-96E5-E3A53E4D1E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8558" y="2664352"/>
                <a:ext cx="1154319" cy="676170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xmlns="" id="{35AE342C-8B21-4AC0-82AA-ACDFDAE2389D}"/>
              </a:ext>
            </a:extLst>
          </p:cNvPr>
          <p:cNvCxnSpPr>
            <a:cxnSpLocks/>
          </p:cNvCxnSpPr>
          <p:nvPr/>
        </p:nvCxnSpPr>
        <p:spPr>
          <a:xfrm flipV="1">
            <a:off x="5847279" y="2831032"/>
            <a:ext cx="814787" cy="3099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xmlns="" id="{0341F65F-F1A3-4BE4-9DCD-2E6D9CAC2271}"/>
              </a:ext>
            </a:extLst>
          </p:cNvPr>
          <p:cNvCxnSpPr>
            <a:cxnSpLocks/>
          </p:cNvCxnSpPr>
          <p:nvPr/>
        </p:nvCxnSpPr>
        <p:spPr>
          <a:xfrm flipV="1">
            <a:off x="6784516" y="2881347"/>
            <a:ext cx="727651" cy="2596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itle 1">
                <a:extLst>
                  <a:ext uri="{FF2B5EF4-FFF2-40B4-BE49-F238E27FC236}">
                    <a16:creationId xmlns:a16="http://schemas.microsoft.com/office/drawing/2014/main" xmlns="" id="{5253F04C-6CD8-43F6-8659-D7F82DEFD1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97143" y="2660347"/>
                <a:ext cx="1544785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25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−4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4" name="Title 1">
                <a:extLst>
                  <a:ext uri="{FF2B5EF4-FFF2-40B4-BE49-F238E27FC236}">
                    <a16:creationId xmlns:a16="http://schemas.microsoft.com/office/drawing/2014/main" id="{5253F04C-6CD8-43F6-8659-D7F82DEFD1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7143" y="2660347"/>
                <a:ext cx="1544785" cy="676170"/>
              </a:xfrm>
              <a:prstGeom prst="rect">
                <a:avLst/>
              </a:prstGeom>
              <a:blipFill>
                <a:blip r:embed="rId30"/>
                <a:stretch>
                  <a:fillRect l="-197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itle 1">
                <a:extLst>
                  <a:ext uri="{FF2B5EF4-FFF2-40B4-BE49-F238E27FC236}">
                    <a16:creationId xmlns:a16="http://schemas.microsoft.com/office/drawing/2014/main" xmlns="" id="{4EB46CA3-C636-4D65-B6B1-C6E4E00BF2E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0817" y="3626652"/>
                <a:ext cx="3874678" cy="101209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3. 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5" name="Title 1">
                <a:extLst>
                  <a:ext uri="{FF2B5EF4-FFF2-40B4-BE49-F238E27FC236}">
                    <a16:creationId xmlns:a16="http://schemas.microsoft.com/office/drawing/2014/main" id="{4EB46CA3-C636-4D65-B6B1-C6E4E00BF2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817" y="3626652"/>
                <a:ext cx="3874678" cy="1012097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xmlns="" id="{56EA1650-92EB-4962-ADB0-433143CD1D16}"/>
                  </a:ext>
                </a:extLst>
              </p14:cNvPr>
              <p14:cNvContentPartPr/>
              <p14:nvPr/>
            </p14:nvContentPartPr>
            <p14:xfrm>
              <a:off x="2440964" y="3506622"/>
              <a:ext cx="1432080" cy="39924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56EA1650-92EB-4962-ADB0-433143CD1D16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2431964" y="3497622"/>
                <a:ext cx="1449720" cy="41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itle 1">
                <a:extLst>
                  <a:ext uri="{FF2B5EF4-FFF2-40B4-BE49-F238E27FC236}">
                    <a16:creationId xmlns:a16="http://schemas.microsoft.com/office/drawing/2014/main" xmlns="" id="{38674A2C-DE60-4BAB-9F60-EDB1B2D65A7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83584" y="3794615"/>
                <a:ext cx="953697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7" name="Title 1">
                <a:extLst>
                  <a:ext uri="{FF2B5EF4-FFF2-40B4-BE49-F238E27FC236}">
                    <a16:creationId xmlns:a16="http://schemas.microsoft.com/office/drawing/2014/main" id="{38674A2C-DE60-4BAB-9F60-EDB1B2D65A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3584" y="3794615"/>
                <a:ext cx="953697" cy="676170"/>
              </a:xfrm>
              <a:prstGeom prst="rect">
                <a:avLst/>
              </a:prstGeom>
              <a:blipFill>
                <a:blip r:embed="rId3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xmlns="" id="{D4AE7BCC-EDB2-4794-8DCE-57E01B23A67C}"/>
                  </a:ext>
                </a:extLst>
              </p14:cNvPr>
              <p14:cNvContentPartPr/>
              <p14:nvPr/>
            </p14:nvContentPartPr>
            <p14:xfrm>
              <a:off x="2466884" y="3454382"/>
              <a:ext cx="1839600" cy="43092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D4AE7BCC-EDB2-4794-8DCE-57E01B23A67C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2457884" y="3445374"/>
                <a:ext cx="1857240" cy="4485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itle 1">
                <a:extLst>
                  <a:ext uri="{FF2B5EF4-FFF2-40B4-BE49-F238E27FC236}">
                    <a16:creationId xmlns:a16="http://schemas.microsoft.com/office/drawing/2014/main" xmlns="" id="{D7C2B541-BB70-421B-AE64-122E362FAB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60432" y="3669842"/>
                <a:ext cx="1101634" cy="8645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𝑚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4" name="Title 1">
                <a:extLst>
                  <a:ext uri="{FF2B5EF4-FFF2-40B4-BE49-F238E27FC236}">
                    <a16:creationId xmlns:a16="http://schemas.microsoft.com/office/drawing/2014/main" id="{D7C2B541-BB70-421B-AE64-122E362FAB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0432" y="3669842"/>
                <a:ext cx="1101634" cy="864567"/>
              </a:xfrm>
              <a:prstGeom prst="rect">
                <a:avLst/>
              </a:prstGeom>
              <a:blipFill>
                <a:blip r:embed="rId3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xmlns="" id="{650063D7-32D0-4F06-834A-E3105498BEC0}"/>
                  </a:ext>
                </a:extLst>
              </p14:cNvPr>
              <p14:cNvContentPartPr/>
              <p14:nvPr/>
            </p14:nvContentPartPr>
            <p14:xfrm>
              <a:off x="2999604" y="4396302"/>
              <a:ext cx="713862" cy="26748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650063D7-32D0-4F06-834A-E3105498BEC0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2990609" y="4387302"/>
                <a:ext cx="731493" cy="28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itle 1">
                <a:extLst>
                  <a:ext uri="{FF2B5EF4-FFF2-40B4-BE49-F238E27FC236}">
                    <a16:creationId xmlns:a16="http://schemas.microsoft.com/office/drawing/2014/main" xmlns="" id="{CE76593B-11E7-49A4-9CCE-B167817E915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44100" y="3669841"/>
                <a:ext cx="1101634" cy="8645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𝑚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9" name="Title 1">
                <a:extLst>
                  <a:ext uri="{FF2B5EF4-FFF2-40B4-BE49-F238E27FC236}">
                    <a16:creationId xmlns:a16="http://schemas.microsoft.com/office/drawing/2014/main" id="{CE76593B-11E7-49A4-9CCE-B167817E9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4100" y="3669841"/>
                <a:ext cx="1101634" cy="864567"/>
              </a:xfrm>
              <a:prstGeom prst="rect">
                <a:avLst/>
              </a:prstGeom>
              <a:blipFill>
                <a:blip r:embed="rId4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xmlns="" id="{9BCB3D2F-5D32-459C-B626-BCF4557E6F42}"/>
                  </a:ext>
                </a:extLst>
              </p14:cNvPr>
              <p14:cNvContentPartPr/>
              <p14:nvPr/>
            </p14:nvContentPartPr>
            <p14:xfrm>
              <a:off x="3071226" y="4468662"/>
              <a:ext cx="1234440" cy="23112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9BCB3D2F-5D32-459C-B626-BCF4557E6F42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3062226" y="4459662"/>
                <a:ext cx="1252080" cy="24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itle 1">
                <a:extLst>
                  <a:ext uri="{FF2B5EF4-FFF2-40B4-BE49-F238E27FC236}">
                    <a16:creationId xmlns:a16="http://schemas.microsoft.com/office/drawing/2014/main" xmlns="" id="{27CDBACF-5665-4945-8998-2B3836AABA7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13973" y="3608798"/>
                <a:ext cx="1383789" cy="98665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16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1" name="Title 1">
                <a:extLst>
                  <a:ext uri="{FF2B5EF4-FFF2-40B4-BE49-F238E27FC236}">
                    <a16:creationId xmlns:a16="http://schemas.microsoft.com/office/drawing/2014/main" id="{27CDBACF-5665-4945-8998-2B3836AABA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3973" y="3608798"/>
                <a:ext cx="1383789" cy="986651"/>
              </a:xfrm>
              <a:prstGeom prst="rect">
                <a:avLst/>
              </a:prstGeom>
              <a:blipFill>
                <a:blip r:embed="rId4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BA09DE5C-7F98-4238-9E29-8AC181682C6F}"/>
              </a:ext>
            </a:extLst>
          </p:cNvPr>
          <p:cNvCxnSpPr>
            <a:cxnSpLocks/>
          </p:cNvCxnSpPr>
          <p:nvPr/>
        </p:nvCxnSpPr>
        <p:spPr>
          <a:xfrm flipV="1">
            <a:off x="5741399" y="3905862"/>
            <a:ext cx="786909" cy="33063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xmlns="" id="{84B60F23-7F03-474F-893F-4DF75BB60BAE}"/>
              </a:ext>
            </a:extLst>
          </p:cNvPr>
          <p:cNvCxnSpPr>
            <a:cxnSpLocks/>
          </p:cNvCxnSpPr>
          <p:nvPr/>
        </p:nvCxnSpPr>
        <p:spPr>
          <a:xfrm flipV="1">
            <a:off x="6662066" y="3905862"/>
            <a:ext cx="797859" cy="3964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itle 1">
                <a:extLst>
                  <a:ext uri="{FF2B5EF4-FFF2-40B4-BE49-F238E27FC236}">
                    <a16:creationId xmlns:a16="http://schemas.microsoft.com/office/drawing/2014/main" xmlns="" id="{9B6DB450-9DED-411B-AFDB-0C8C6223A69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696966" y="3608020"/>
                <a:ext cx="1544785" cy="99444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16</m:t>
                          </m:r>
                        </m:den>
                      </m:f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2" name="Title 1">
                <a:extLst>
                  <a:ext uri="{FF2B5EF4-FFF2-40B4-BE49-F238E27FC236}">
                    <a16:creationId xmlns:a16="http://schemas.microsoft.com/office/drawing/2014/main" id="{9B6DB450-9DED-411B-AFDB-0C8C6223A6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6966" y="3608020"/>
                <a:ext cx="1544785" cy="994441"/>
              </a:xfrm>
              <a:prstGeom prst="rect">
                <a:avLst/>
              </a:prstGeom>
              <a:blipFill>
                <a:blip r:embed="rId4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itle 1">
                <a:extLst>
                  <a:ext uri="{FF2B5EF4-FFF2-40B4-BE49-F238E27FC236}">
                    <a16:creationId xmlns:a16="http://schemas.microsoft.com/office/drawing/2014/main" xmlns="" id="{57F01EF8-AED0-4542-9BDA-395F02640A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31587" y="4542469"/>
                <a:ext cx="3361062" cy="101209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4. 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+4</m:t>
                          </m:r>
                        </m:e>
                      </m:d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−4</m:t>
                          </m:r>
                        </m:e>
                      </m:d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4" name="Title 1">
                <a:extLst>
                  <a:ext uri="{FF2B5EF4-FFF2-40B4-BE49-F238E27FC236}">
                    <a16:creationId xmlns:a16="http://schemas.microsoft.com/office/drawing/2014/main" id="{57F01EF8-AED0-4542-9BDA-395F02640A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1587" y="4542469"/>
                <a:ext cx="3361062" cy="1012097"/>
              </a:xfrm>
              <a:prstGeom prst="rect">
                <a:avLst/>
              </a:prstGeom>
              <a:blipFill>
                <a:blip r:embed="rId4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itle 1">
                <a:extLst>
                  <a:ext uri="{FF2B5EF4-FFF2-40B4-BE49-F238E27FC236}">
                    <a16:creationId xmlns:a16="http://schemas.microsoft.com/office/drawing/2014/main" xmlns="" id="{443D5C1F-2F5E-4AE2-97ED-CDA4E20C3D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92556" y="4712556"/>
                <a:ext cx="193575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5" name="Title 1">
                <a:extLst>
                  <a:ext uri="{FF2B5EF4-FFF2-40B4-BE49-F238E27FC236}">
                    <a16:creationId xmlns:a16="http://schemas.microsoft.com/office/drawing/2014/main" id="{443D5C1F-2F5E-4AE2-97ED-CDA4E20C3D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2556" y="4712556"/>
                <a:ext cx="1935752" cy="676170"/>
              </a:xfrm>
              <a:prstGeom prst="rect">
                <a:avLst/>
              </a:prstGeom>
              <a:blipFill>
                <a:blip r:embed="rId4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itle 1">
                <a:extLst>
                  <a:ext uri="{FF2B5EF4-FFF2-40B4-BE49-F238E27FC236}">
                    <a16:creationId xmlns:a16="http://schemas.microsoft.com/office/drawing/2014/main" xmlns="" id="{1D9C1B20-D527-4203-A681-E5ADDC3419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70115" y="4712556"/>
                <a:ext cx="193575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−16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7" name="Title 1">
                <a:extLst>
                  <a:ext uri="{FF2B5EF4-FFF2-40B4-BE49-F238E27FC236}">
                    <a16:creationId xmlns:a16="http://schemas.microsoft.com/office/drawing/2014/main" id="{1D9C1B20-D527-4203-A681-E5ADDC3419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0115" y="4712556"/>
                <a:ext cx="1935752" cy="676170"/>
              </a:xfrm>
              <a:prstGeom prst="rect">
                <a:avLst/>
              </a:prstGeom>
              <a:blipFill>
                <a:blip r:embed="rId4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itle 1">
                <a:extLst>
                  <a:ext uri="{FF2B5EF4-FFF2-40B4-BE49-F238E27FC236}">
                    <a16:creationId xmlns:a16="http://schemas.microsoft.com/office/drawing/2014/main" xmlns="" id="{1F8D7AAC-A87F-46D6-917E-A553C72B6E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0817" y="5188886"/>
                <a:ext cx="3762422" cy="101209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5. 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3−2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e>
                      </m:d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3+2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e>
                      </m:d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8" name="Title 1">
                <a:extLst>
                  <a:ext uri="{FF2B5EF4-FFF2-40B4-BE49-F238E27FC236}">
                    <a16:creationId xmlns:a16="http://schemas.microsoft.com/office/drawing/2014/main" id="{1F8D7AAC-A87F-46D6-917E-A553C72B6E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817" y="5188886"/>
                <a:ext cx="3762422" cy="1012097"/>
              </a:xfrm>
              <a:prstGeom prst="rect">
                <a:avLst/>
              </a:prstGeom>
              <a:blipFill>
                <a:blip r:embed="rId4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itle 1">
                <a:extLst>
                  <a:ext uri="{FF2B5EF4-FFF2-40B4-BE49-F238E27FC236}">
                    <a16:creationId xmlns:a16="http://schemas.microsoft.com/office/drawing/2014/main" xmlns="" id="{633A01D1-0C78-43DD-8634-2107A39B9EE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09199" y="5346867"/>
                <a:ext cx="2302968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(2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9" name="Title 1">
                <a:extLst>
                  <a:ext uri="{FF2B5EF4-FFF2-40B4-BE49-F238E27FC236}">
                    <a16:creationId xmlns:a16="http://schemas.microsoft.com/office/drawing/2014/main" id="{633A01D1-0C78-43DD-8634-2107A39B9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9199" y="5346867"/>
                <a:ext cx="2302968" cy="676170"/>
              </a:xfrm>
              <a:prstGeom prst="rect">
                <a:avLst/>
              </a:prstGeom>
              <a:blipFill>
                <a:blip r:embed="rId4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itle 1">
                <a:extLst>
                  <a:ext uri="{FF2B5EF4-FFF2-40B4-BE49-F238E27FC236}">
                    <a16:creationId xmlns:a16="http://schemas.microsoft.com/office/drawing/2014/main" xmlns="" id="{DF5E4579-B4DD-4A98-A262-B3C3F972C3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11451" y="5346867"/>
                <a:ext cx="2302968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9−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1" name="Title 1">
                <a:extLst>
                  <a:ext uri="{FF2B5EF4-FFF2-40B4-BE49-F238E27FC236}">
                    <a16:creationId xmlns:a16="http://schemas.microsoft.com/office/drawing/2014/main" id="{DF5E4579-B4DD-4A98-A262-B3C3F972C3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1451" y="5346867"/>
                <a:ext cx="2302968" cy="676170"/>
              </a:xfrm>
              <a:prstGeom prst="rect">
                <a:avLst/>
              </a:prstGeom>
              <a:blipFill>
                <a:blip r:embed="rId5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itle 1">
                <a:extLst>
                  <a:ext uri="{FF2B5EF4-FFF2-40B4-BE49-F238E27FC236}">
                    <a16:creationId xmlns:a16="http://schemas.microsoft.com/office/drawing/2014/main" xmlns="" id="{38A3E39B-96D8-4F78-BB12-A06C0B9227B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0817" y="5768236"/>
                <a:ext cx="4190582" cy="101209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6. 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+3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</m:d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</m:d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8" name="Title 1">
                <a:extLst>
                  <a:ext uri="{FF2B5EF4-FFF2-40B4-BE49-F238E27FC236}">
                    <a16:creationId xmlns:a16="http://schemas.microsoft.com/office/drawing/2014/main" id="{38A3E39B-96D8-4F78-BB12-A06C0B9227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817" y="5768236"/>
                <a:ext cx="4190582" cy="1012097"/>
              </a:xfrm>
              <a:prstGeom prst="rect">
                <a:avLst/>
              </a:prstGeom>
              <a:blipFill>
                <a:blip r:embed="rId5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itle 1">
                <a:extLst>
                  <a:ext uri="{FF2B5EF4-FFF2-40B4-BE49-F238E27FC236}">
                    <a16:creationId xmlns:a16="http://schemas.microsoft.com/office/drawing/2014/main" xmlns="" id="{8256F96E-3D2D-414A-A6C7-FF285CBABA1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73058" y="5936199"/>
                <a:ext cx="2920388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(2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(3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9" name="Title 1">
                <a:extLst>
                  <a:ext uri="{FF2B5EF4-FFF2-40B4-BE49-F238E27FC236}">
                    <a16:creationId xmlns:a16="http://schemas.microsoft.com/office/drawing/2014/main" id="{8256F96E-3D2D-414A-A6C7-FF285CBABA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3058" y="5936199"/>
                <a:ext cx="2920388" cy="676170"/>
              </a:xfrm>
              <a:prstGeom prst="rect">
                <a:avLst/>
              </a:prstGeom>
              <a:blipFill>
                <a:blip r:embed="rId5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itle 1">
                <a:extLst>
                  <a:ext uri="{FF2B5EF4-FFF2-40B4-BE49-F238E27FC236}">
                    <a16:creationId xmlns:a16="http://schemas.microsoft.com/office/drawing/2014/main" xmlns="" id="{FA5722FD-F4C3-42E6-BE13-ABADE1119A4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74759" y="5936199"/>
                <a:ext cx="2920388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9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0" name="Title 1">
                <a:extLst>
                  <a:ext uri="{FF2B5EF4-FFF2-40B4-BE49-F238E27FC236}">
                    <a16:creationId xmlns:a16="http://schemas.microsoft.com/office/drawing/2014/main" id="{FA5722FD-F4C3-42E6-BE13-ABADE1119A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4759" y="5936199"/>
                <a:ext cx="2920388" cy="676170"/>
              </a:xfrm>
              <a:prstGeom prst="rect">
                <a:avLst/>
              </a:prstGeom>
              <a:blipFill>
                <a:blip r:embed="rId5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955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 build="p"/>
      <p:bldP spid="7" grpId="0"/>
      <p:bldP spid="16" grpId="0"/>
      <p:bldP spid="20" grpId="0"/>
      <p:bldP spid="22" grpId="0"/>
      <p:bldP spid="26" grpId="0"/>
      <p:bldP spid="31" grpId="0"/>
      <p:bldP spid="32" grpId="0"/>
      <p:bldP spid="34" grpId="0"/>
      <p:bldP spid="37" grpId="0"/>
      <p:bldP spid="43" grpId="0"/>
      <p:bldP spid="50" grpId="0"/>
      <p:bldP spid="54" grpId="0"/>
      <p:bldP spid="55" grpId="0"/>
      <p:bldP spid="57" grpId="0"/>
      <p:bldP spid="64" grpId="0"/>
      <p:bldP spid="69" grpId="0"/>
      <p:bldP spid="71" grpId="0"/>
      <p:bldP spid="42" grpId="0"/>
      <p:bldP spid="44" grpId="0"/>
      <p:bldP spid="45" grpId="0"/>
      <p:bldP spid="47" grpId="0"/>
      <p:bldP spid="48" grpId="0"/>
      <p:bldP spid="49" grpId="0"/>
      <p:bldP spid="51" grpId="0"/>
      <p:bldP spid="58" grpId="0"/>
      <p:bldP spid="59" grpId="0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econtent.edu.mn/content/8rangi/mat/pages/mat-310-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58350" r="11115" b="11181"/>
          <a:stretch/>
        </p:blipFill>
        <p:spPr bwMode="auto">
          <a:xfrm>
            <a:off x="1580154" y="660979"/>
            <a:ext cx="10332602" cy="589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695623" y="0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Black and White Pencil Teacher With Graduate Hat Holding Pointer">
            <a:extLst>
              <a:ext uri="{FF2B5EF4-FFF2-40B4-BE49-F238E27FC236}">
                <a16:creationId xmlns:a16="http://schemas.microsoft.com/office/drawing/2014/main" xmlns="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47374" y="293704"/>
            <a:ext cx="1548248" cy="14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60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1756919" y="1497943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Smart owl with school board, pointer and books 10688322 Vector Art at  Vecteezy">
            <a:extLst>
              <a:ext uri="{FF2B5EF4-FFF2-40B4-BE49-F238E27FC236}">
                <a16:creationId xmlns:a16="http://schemas.microsoft.com/office/drawing/2014/main" xmlns="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69" y="1421751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8F421563-F2D9-4EAB-9C22-F6E3F6DB04DA}"/>
                  </a:ext>
                </a:extLst>
              </p:cNvPr>
              <p:cNvSpPr txBox="1"/>
              <p:nvPr/>
            </p:nvSpPr>
            <p:spPr>
              <a:xfrm>
                <a:off x="3279072" y="150777"/>
                <a:ext cx="2310622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F421563-F2D9-4EAB-9C22-F6E3F6DB04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9072" y="150777"/>
                <a:ext cx="2310622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="" id="{DB1B4F29-454D-427F-B132-C6D8F591EA9A}"/>
                  </a:ext>
                </a:extLst>
              </p:cNvPr>
              <p:cNvSpPr txBox="1"/>
              <p:nvPr/>
            </p:nvSpPr>
            <p:spPr>
              <a:xfrm>
                <a:off x="5010910" y="112262"/>
                <a:ext cx="316525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)(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B1B4F29-454D-427F-B132-C6D8F591EA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0910" y="112262"/>
                <a:ext cx="3165257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: Rounded Corners 16">
            <a:extLst>
              <a:ext uri="{FF2B5EF4-FFF2-40B4-BE49-F238E27FC236}">
                <a16:creationId xmlns:a16="http://schemas.microsoft.com/office/drawing/2014/main" xmlns="" id="{768AFB5B-0BF8-42EB-97F0-56D3C95B0CDC}"/>
              </a:ext>
            </a:extLst>
          </p:cNvPr>
          <p:cNvSpPr/>
          <p:nvPr/>
        </p:nvSpPr>
        <p:spPr>
          <a:xfrm>
            <a:off x="3457934" y="122750"/>
            <a:ext cx="4454551" cy="563798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F29DBFD-96D8-4075-B7F2-E17D6100B7E7}"/>
              </a:ext>
            </a:extLst>
          </p:cNvPr>
          <p:cNvSpPr txBox="1"/>
          <p:nvPr/>
        </p:nvSpPr>
        <p:spPr>
          <a:xfrm>
            <a:off x="2711908" y="707525"/>
            <a:ext cx="609576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mn-MN" sz="4400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Квадратуудын ялгавар </a:t>
            </a:r>
            <a:endParaRPr lang="en-US" sz="4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78CDED51-E529-4C06-8D66-7C134336EB0A}"/>
                  </a:ext>
                </a:extLst>
              </p:cNvPr>
              <p:cNvSpPr txBox="1"/>
              <p:nvPr/>
            </p:nvSpPr>
            <p:spPr>
              <a:xfrm>
                <a:off x="1426456" y="2882747"/>
                <a:ext cx="235118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chemeClr val="accent5">
                        <a:lumMod val="75000"/>
                      </a:schemeClr>
                    </a:solidFill>
                  </a:rPr>
                  <a:t>1.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−1=</m:t>
                    </m:r>
                  </m:oMath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8CDED51-E529-4C06-8D66-7C134336E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6456" y="2882747"/>
                <a:ext cx="2351189" cy="523220"/>
              </a:xfrm>
              <a:prstGeom prst="rect">
                <a:avLst/>
              </a:prstGeom>
              <a:blipFill>
                <a:blip r:embed="rId5"/>
                <a:stretch>
                  <a:fillRect l="-5440" t="-11628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449C61B2-390C-41DA-87EF-FC400BB5F488}"/>
                  </a:ext>
                </a:extLst>
              </p:cNvPr>
              <p:cNvSpPr txBox="1"/>
              <p:nvPr/>
            </p:nvSpPr>
            <p:spPr>
              <a:xfrm>
                <a:off x="2976534" y="2863944"/>
                <a:ext cx="182382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49C61B2-390C-41DA-87EF-FC400BB5F4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6534" y="2863944"/>
                <a:ext cx="1823821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65174BA0-4A53-4CCC-8220-E4520113ED4E}"/>
                  </a:ext>
                </a:extLst>
              </p:cNvPr>
              <p:cNvSpPr txBox="1"/>
              <p:nvPr/>
            </p:nvSpPr>
            <p:spPr>
              <a:xfrm>
                <a:off x="3837554" y="2877138"/>
                <a:ext cx="395874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−1)(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+1)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5174BA0-4A53-4CCC-8220-E4520113ED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7554" y="2877138"/>
                <a:ext cx="3958747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8BF3A7F6-386D-47E8-B5B6-435F65B1E6A9}"/>
                  </a:ext>
                </a:extLst>
              </p:cNvPr>
              <p:cNvSpPr txBox="1"/>
              <p:nvPr/>
            </p:nvSpPr>
            <p:spPr>
              <a:xfrm>
                <a:off x="1441952" y="3556419"/>
                <a:ext cx="235118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chemeClr val="accent5">
                        <a:lumMod val="75000"/>
                      </a:schemeClr>
                    </a:solidFill>
                  </a:rPr>
                  <a:t>2.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−1=</m:t>
                    </m:r>
                  </m:oMath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BF3A7F6-386D-47E8-B5B6-435F65B1E6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1952" y="3556419"/>
                <a:ext cx="2351189" cy="523220"/>
              </a:xfrm>
              <a:prstGeom prst="rect">
                <a:avLst/>
              </a:prstGeom>
              <a:blipFill>
                <a:blip r:embed="rId8"/>
                <a:stretch>
                  <a:fillRect l="-5455" t="-10465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667FCE98-CE7F-4B16-A9EF-2142F9B1491F}"/>
                  </a:ext>
                </a:extLst>
              </p:cNvPr>
              <p:cNvSpPr txBox="1"/>
              <p:nvPr/>
            </p:nvSpPr>
            <p:spPr>
              <a:xfrm>
                <a:off x="3371192" y="3544801"/>
                <a:ext cx="182382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(2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67FCE98-CE7F-4B16-A9EF-2142F9B149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1192" y="3544801"/>
                <a:ext cx="1823821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1E0DFE56-7B78-4924-8162-A790A8A87C76}"/>
                  </a:ext>
                </a:extLst>
              </p:cNvPr>
              <p:cNvSpPr txBox="1"/>
              <p:nvPr/>
            </p:nvSpPr>
            <p:spPr>
              <a:xfrm>
                <a:off x="4713919" y="3525998"/>
                <a:ext cx="372299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=(2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−1)(2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+1)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E0DFE56-7B78-4924-8162-A790A8A87C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3919" y="3525998"/>
                <a:ext cx="3722992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44874F4E-6312-4879-8812-F152C911E242}"/>
                  </a:ext>
                </a:extLst>
              </p:cNvPr>
              <p:cNvSpPr txBox="1"/>
              <p:nvPr/>
            </p:nvSpPr>
            <p:spPr>
              <a:xfrm>
                <a:off x="1426456" y="4307020"/>
                <a:ext cx="235118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chemeClr val="accent5">
                        <a:lumMod val="75000"/>
                      </a:schemeClr>
                    </a:solidFill>
                  </a:rPr>
                  <a:t>3.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−1=</m:t>
                    </m:r>
                  </m:oMath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4874F4E-6312-4879-8812-F152C911E2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6456" y="4307020"/>
                <a:ext cx="2351189" cy="523220"/>
              </a:xfrm>
              <a:prstGeom prst="rect">
                <a:avLst/>
              </a:prstGeom>
              <a:blipFill>
                <a:blip r:embed="rId11"/>
                <a:stretch>
                  <a:fillRect l="-5440" t="-11765" b="-341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24103C2D-A9FD-4399-8E16-9FB53FDB5847}"/>
                  </a:ext>
                </a:extLst>
              </p:cNvPr>
              <p:cNvSpPr txBox="1"/>
              <p:nvPr/>
            </p:nvSpPr>
            <p:spPr>
              <a:xfrm>
                <a:off x="3355696" y="4295402"/>
                <a:ext cx="182382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4103C2D-A9FD-4399-8E16-9FB53FDB58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5696" y="4295402"/>
                <a:ext cx="1823821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199FD9EE-9474-4CFF-B958-ED51D8152104}"/>
                  </a:ext>
                </a:extLst>
              </p:cNvPr>
              <p:cNvSpPr txBox="1"/>
              <p:nvPr/>
            </p:nvSpPr>
            <p:spPr>
              <a:xfrm>
                <a:off x="4698423" y="4276599"/>
                <a:ext cx="372299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=(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−1)(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+1)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99FD9EE-9474-4CFF-B958-ED51D81521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8423" y="4276599"/>
                <a:ext cx="3722992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4C52BCBC-3DEA-4D86-9B26-64898330EDA0}"/>
                  </a:ext>
                </a:extLst>
              </p:cNvPr>
              <p:cNvSpPr txBox="1"/>
              <p:nvPr/>
            </p:nvSpPr>
            <p:spPr>
              <a:xfrm>
                <a:off x="1422581" y="5057621"/>
                <a:ext cx="2900975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chemeClr val="accent5">
                        <a:lumMod val="75000"/>
                      </a:schemeClr>
                    </a:solidFill>
                  </a:rPr>
                  <a:t>4.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25</m:t>
                        </m:r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−16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C52BCBC-3DEA-4D86-9B26-64898330ED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2581" y="5057621"/>
                <a:ext cx="2900975" cy="523220"/>
              </a:xfrm>
              <a:prstGeom prst="rect">
                <a:avLst/>
              </a:prstGeom>
              <a:blipFill>
                <a:blip r:embed="rId14"/>
                <a:stretch>
                  <a:fillRect l="-4202" t="-11765" b="-341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id="{E7BD8566-0578-45A9-86AA-E705806A6384}"/>
                  </a:ext>
                </a:extLst>
              </p:cNvPr>
              <p:cNvSpPr txBox="1"/>
              <p:nvPr/>
            </p:nvSpPr>
            <p:spPr>
              <a:xfrm>
                <a:off x="4228976" y="5057621"/>
                <a:ext cx="182382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(4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7BD8566-0578-45A9-86AA-E705806A63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8976" y="5057621"/>
                <a:ext cx="1823821" cy="523220"/>
              </a:xfrm>
              <a:prstGeom prst="rect">
                <a:avLst/>
              </a:prstGeom>
              <a:blipFill>
                <a:blip r:embed="rId15"/>
                <a:stretch>
                  <a:fillRect r="-21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00904690-2425-4EE0-8AB6-5041B91925BE}"/>
                  </a:ext>
                </a:extLst>
              </p:cNvPr>
              <p:cNvSpPr txBox="1"/>
              <p:nvPr/>
            </p:nvSpPr>
            <p:spPr>
              <a:xfrm>
                <a:off x="6208724" y="5103740"/>
                <a:ext cx="442538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=(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)(</m:t>
                      </m:r>
                      <m:sSup>
                        <m:sSupPr>
                          <m:ctrlPr>
                            <a:rPr lang="en-US" sz="28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0904690-2425-4EE0-8AB6-5041B91925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8724" y="5103740"/>
                <a:ext cx="4425382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88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7" grpId="0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E96A718-FC31-4E52-98C2-AE995A1CF472}"/>
              </a:ext>
            </a:extLst>
          </p:cNvPr>
          <p:cNvSpPr txBox="1">
            <a:spLocks/>
          </p:cNvSpPr>
          <p:nvPr/>
        </p:nvSpPr>
        <p:spPr>
          <a:xfrm>
            <a:off x="1584391" y="239932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Smart owl with school board, pointer and books 10688322 Vector Art at  Vecteezy">
            <a:extLst>
              <a:ext uri="{FF2B5EF4-FFF2-40B4-BE49-F238E27FC236}">
                <a16:creationId xmlns:a16="http://schemas.microsoft.com/office/drawing/2014/main" xmlns="" id="{4F03F72C-D021-4C58-A352-5E0C4AD76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77" y="239932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B7B0375-B42D-4508-939E-515C349C3360}"/>
              </a:ext>
            </a:extLst>
          </p:cNvPr>
          <p:cNvSpPr txBox="1"/>
          <p:nvPr/>
        </p:nvSpPr>
        <p:spPr>
          <a:xfrm>
            <a:off x="1728783" y="878644"/>
            <a:ext cx="8429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mn-MN" sz="2800" dirty="0">
                <a:latin typeface="Arial" panose="020B0604020202020204" pitchFamily="34" charset="0"/>
                <a:cs typeface="Arial" panose="020B0604020202020204" pitchFamily="34" charset="0"/>
              </a:rPr>
              <a:t>лон гишүүнтийг үржигдэхүүн болгон задлаарай.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xmlns="" id="{E760615E-2AAF-4ED7-A945-EBCFA88F58C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9688" y="1945629"/>
                <a:ext cx="2951572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1.  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64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𝑐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−1=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E760615E-2AAF-4ED7-A945-EBCFA88F58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88" y="1945629"/>
                <a:ext cx="2951572" cy="6761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xmlns="" id="{5B054B3F-5A46-461B-8D14-2046238F827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26679" y="1912161"/>
                <a:ext cx="2276387" cy="7254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(8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𝑐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5B054B3F-5A46-461B-8D14-2046238F82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6679" y="1912161"/>
                <a:ext cx="2276387" cy="72548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xmlns="" id="{67A2785E-5372-45C6-A532-3120262673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64946" y="1930767"/>
                <a:ext cx="2906811" cy="7254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(8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+1)(8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−1)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67A2785E-5372-45C6-A532-3120262673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4946" y="1930767"/>
                <a:ext cx="2906811" cy="7254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xmlns="" id="{7DACB897-B968-4ED5-A9DF-71252A2F04D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9688" y="2696787"/>
                <a:ext cx="3180317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2. 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16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−4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7DACB897-B968-4ED5-A9DF-71252A2F04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88" y="2696787"/>
                <a:ext cx="3180317" cy="67617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xmlns="" id="{6C632979-ABC0-4C37-A849-0A5976D3255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2907" y="2722689"/>
                <a:ext cx="3180317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4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(4−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6C632979-ABC0-4C37-A849-0A5976D325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2907" y="2722689"/>
                <a:ext cx="3180317" cy="67617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xmlns="" id="{40A4E090-6D00-423E-98D9-DFD9344BDC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11288" y="2716541"/>
                <a:ext cx="3180317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4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(2−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)(2+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40A4E090-6D00-423E-98D9-DFD9344BD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1288" y="2716541"/>
                <a:ext cx="3180317" cy="67617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xmlns="" id="{8A9E1FDC-4EBE-4269-9A85-E66BA7921B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9688" y="3442346"/>
                <a:ext cx="3180317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3.  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+8=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8A9E1FDC-4EBE-4269-9A85-E66BA7921B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88" y="3442346"/>
                <a:ext cx="3180317" cy="67617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xmlns="" id="{CF83649D-CF20-479E-8EFB-F4ED53148A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30971" y="3418613"/>
                <a:ext cx="3180317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2(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+4)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CF83649D-CF20-479E-8EFB-F4ED53148A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0971" y="3418613"/>
                <a:ext cx="3180317" cy="67617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xmlns="" id="{AE69B6FA-7F4C-451F-B4DB-95D4F51712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9688" y="4220578"/>
                <a:ext cx="2861139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4.  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−48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id="{AE69B6FA-7F4C-451F-B4DB-95D4F51712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88" y="4220578"/>
                <a:ext cx="2861139" cy="67617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xmlns="" id="{1B959C1A-7C0C-416E-AFE8-512BE4531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74781" y="4258834"/>
                <a:ext cx="2668521" cy="5406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−16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1B959C1A-7C0C-416E-AFE8-512BE4531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781" y="4258834"/>
                <a:ext cx="2668521" cy="54062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xmlns="" id="{ACC30D86-B73A-4BC5-BB96-96FF6F9144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11288" y="4191061"/>
                <a:ext cx="4278411" cy="6761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−4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sSup>
                        <m:sSup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4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ACC30D86-B73A-4BC5-BB96-96FF6F9144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1288" y="4191061"/>
                <a:ext cx="4278411" cy="67617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xmlns="" id="{397FA25F-D3D8-4C62-AD85-3CEE949F29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54846" y="5533638"/>
                <a:ext cx="5485686" cy="62815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=3(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)(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)(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+4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397FA25F-D3D8-4C62-AD85-3CEE949F29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4846" y="5533638"/>
                <a:ext cx="5485686" cy="62815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ight Brace 24"/>
          <p:cNvSpPr/>
          <p:nvPr/>
        </p:nvSpPr>
        <p:spPr>
          <a:xfrm rot="16200000" flipH="1">
            <a:off x="6769328" y="4029448"/>
            <a:ext cx="300653" cy="1567469"/>
          </a:xfrm>
          <a:prstGeom prst="rightBrace">
            <a:avLst>
              <a:gd name="adj1" fmla="val 32520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xmlns="" id="{397FA25F-D3D8-4C62-AD85-3CEE949F29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19389" y="4905487"/>
                <a:ext cx="3041532" cy="62815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)(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397FA25F-D3D8-4C62-AD85-3CEE949F29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9389" y="4905487"/>
                <a:ext cx="3041532" cy="62815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864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</TotalTime>
  <Words>653</Words>
  <Application>Microsoft Office PowerPoint</Application>
  <PresentationFormat>Custom</PresentationFormat>
  <Paragraphs>76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IV БҮЛЭГ.  ИЛЭРХИЙЛЭЛ, ТЭГШИТГЭЛ, ТЭНЦЭТГЭЛ БИШ</dc:title>
  <dc:creator>Sainaa</dc:creator>
  <cp:lastModifiedBy>user</cp:lastModifiedBy>
  <cp:revision>136</cp:revision>
  <dcterms:created xsi:type="dcterms:W3CDTF">2024-11-01T12:08:18Z</dcterms:created>
  <dcterms:modified xsi:type="dcterms:W3CDTF">2024-12-20T10:23:14Z</dcterms:modified>
</cp:coreProperties>
</file>