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0" r:id="rId3"/>
    <p:sldId id="296" r:id="rId4"/>
    <p:sldId id="368" r:id="rId5"/>
    <p:sldId id="295" r:id="rId6"/>
    <p:sldId id="293" r:id="rId7"/>
    <p:sldId id="294" r:id="rId8"/>
    <p:sldId id="369" r:id="rId9"/>
    <p:sldId id="370" r:id="rId10"/>
    <p:sldId id="292" r:id="rId11"/>
    <p:sldId id="29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9C9"/>
    <a:srgbClr val="88FCC5"/>
    <a:srgbClr val="D3DEF1"/>
    <a:srgbClr val="F4C97A"/>
    <a:srgbClr val="D2DAC3"/>
    <a:srgbClr val="DAD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5" autoAdjust="0"/>
    <p:restoredTop sz="94660"/>
  </p:normalViewPr>
  <p:slideViewPr>
    <p:cSldViewPr snapToGrid="0">
      <p:cViewPr>
        <p:scale>
          <a:sx n="43" d="100"/>
          <a:sy n="43" d="100"/>
        </p:scale>
        <p:origin x="-1914" y="-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75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9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56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9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57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166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5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03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35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7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7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3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5.png"/><Relationship Id="rId13" Type="http://schemas.openxmlformats.org/officeDocument/2006/relationships/image" Target="../media/image290.png"/><Relationship Id="rId3" Type="http://schemas.openxmlformats.org/officeDocument/2006/relationships/image" Target="../media/image280.png"/><Relationship Id="rId7" Type="http://schemas.openxmlformats.org/officeDocument/2006/relationships/image" Target="../media/image284.png"/><Relationship Id="rId12" Type="http://schemas.openxmlformats.org/officeDocument/2006/relationships/image" Target="../media/image289.png"/><Relationship Id="rId2" Type="http://schemas.openxmlformats.org/officeDocument/2006/relationships/image" Target="../media/image2.jpeg"/><Relationship Id="rId16" Type="http://schemas.openxmlformats.org/officeDocument/2006/relationships/image" Target="../media/image2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3.png"/><Relationship Id="rId11" Type="http://schemas.openxmlformats.org/officeDocument/2006/relationships/image" Target="../media/image288.png"/><Relationship Id="rId5" Type="http://schemas.openxmlformats.org/officeDocument/2006/relationships/image" Target="../media/image282.png"/><Relationship Id="rId15" Type="http://schemas.openxmlformats.org/officeDocument/2006/relationships/image" Target="../media/image293.png"/><Relationship Id="rId10" Type="http://schemas.openxmlformats.org/officeDocument/2006/relationships/image" Target="../media/image287.png"/><Relationship Id="rId4" Type="http://schemas.openxmlformats.org/officeDocument/2006/relationships/image" Target="../media/image281.png"/><Relationship Id="rId9" Type="http://schemas.openxmlformats.org/officeDocument/2006/relationships/image" Target="../media/image286.png"/><Relationship Id="rId14" Type="http://schemas.openxmlformats.org/officeDocument/2006/relationships/image" Target="../media/image29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5.png"/><Relationship Id="rId13" Type="http://schemas.openxmlformats.org/officeDocument/2006/relationships/image" Target="../media/image370.png"/><Relationship Id="rId3" Type="http://schemas.openxmlformats.org/officeDocument/2006/relationships/image" Target="../media/image360.png"/><Relationship Id="rId7" Type="http://schemas.openxmlformats.org/officeDocument/2006/relationships/image" Target="../media/image364.png"/><Relationship Id="rId12" Type="http://schemas.openxmlformats.org/officeDocument/2006/relationships/image" Target="../media/image369.png"/><Relationship Id="rId2" Type="http://schemas.openxmlformats.org/officeDocument/2006/relationships/image" Target="../media/image2.jpeg"/><Relationship Id="rId16" Type="http://schemas.openxmlformats.org/officeDocument/2006/relationships/image" Target="../media/image3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3.png"/><Relationship Id="rId11" Type="http://schemas.openxmlformats.org/officeDocument/2006/relationships/image" Target="../media/image368.png"/><Relationship Id="rId5" Type="http://schemas.openxmlformats.org/officeDocument/2006/relationships/image" Target="../media/image362.png"/><Relationship Id="rId15" Type="http://schemas.openxmlformats.org/officeDocument/2006/relationships/image" Target="../media/image372.png"/><Relationship Id="rId10" Type="http://schemas.openxmlformats.org/officeDocument/2006/relationships/image" Target="../media/image367.png"/><Relationship Id="rId4" Type="http://schemas.openxmlformats.org/officeDocument/2006/relationships/image" Target="../media/image361.png"/><Relationship Id="rId9" Type="http://schemas.openxmlformats.org/officeDocument/2006/relationships/image" Target="../media/image366.png"/><Relationship Id="rId14" Type="http://schemas.openxmlformats.org/officeDocument/2006/relationships/image" Target="../media/image37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9.png"/><Relationship Id="rId13" Type="http://schemas.openxmlformats.org/officeDocument/2006/relationships/image" Target="../media/image384.png"/><Relationship Id="rId18" Type="http://schemas.openxmlformats.org/officeDocument/2006/relationships/image" Target="../media/image389.png"/><Relationship Id="rId3" Type="http://schemas.openxmlformats.org/officeDocument/2006/relationships/image" Target="../media/image374.png"/><Relationship Id="rId21" Type="http://schemas.openxmlformats.org/officeDocument/2006/relationships/image" Target="../media/image392.png"/><Relationship Id="rId7" Type="http://schemas.openxmlformats.org/officeDocument/2006/relationships/image" Target="../media/image378.png"/><Relationship Id="rId12" Type="http://schemas.openxmlformats.org/officeDocument/2006/relationships/image" Target="../media/image383.png"/><Relationship Id="rId17" Type="http://schemas.openxmlformats.org/officeDocument/2006/relationships/image" Target="../media/image388.png"/><Relationship Id="rId2" Type="http://schemas.openxmlformats.org/officeDocument/2006/relationships/image" Target="../media/image3.jpeg"/><Relationship Id="rId16" Type="http://schemas.openxmlformats.org/officeDocument/2006/relationships/image" Target="../media/image387.png"/><Relationship Id="rId20" Type="http://schemas.openxmlformats.org/officeDocument/2006/relationships/image" Target="../media/image3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7.png"/><Relationship Id="rId11" Type="http://schemas.openxmlformats.org/officeDocument/2006/relationships/image" Target="../media/image382.png"/><Relationship Id="rId5" Type="http://schemas.openxmlformats.org/officeDocument/2006/relationships/image" Target="../media/image376.png"/><Relationship Id="rId15" Type="http://schemas.openxmlformats.org/officeDocument/2006/relationships/image" Target="../media/image386.png"/><Relationship Id="rId23" Type="http://schemas.openxmlformats.org/officeDocument/2006/relationships/image" Target="../media/image394.png"/><Relationship Id="rId10" Type="http://schemas.openxmlformats.org/officeDocument/2006/relationships/image" Target="../media/image381.png"/><Relationship Id="rId19" Type="http://schemas.openxmlformats.org/officeDocument/2006/relationships/image" Target="../media/image390.png"/><Relationship Id="rId4" Type="http://schemas.openxmlformats.org/officeDocument/2006/relationships/image" Target="../media/image375.png"/><Relationship Id="rId9" Type="http://schemas.openxmlformats.org/officeDocument/2006/relationships/image" Target="../media/image380.png"/><Relationship Id="rId14" Type="http://schemas.openxmlformats.org/officeDocument/2006/relationships/image" Target="../media/image385.png"/><Relationship Id="rId22" Type="http://schemas.openxmlformats.org/officeDocument/2006/relationships/image" Target="../media/image39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1.png"/><Relationship Id="rId13" Type="http://schemas.openxmlformats.org/officeDocument/2006/relationships/image" Target="../media/image406.png"/><Relationship Id="rId18" Type="http://schemas.openxmlformats.org/officeDocument/2006/relationships/image" Target="../media/image411.png"/><Relationship Id="rId3" Type="http://schemas.openxmlformats.org/officeDocument/2006/relationships/image" Target="../media/image396.png"/><Relationship Id="rId7" Type="http://schemas.openxmlformats.org/officeDocument/2006/relationships/image" Target="../media/image400.png"/><Relationship Id="rId12" Type="http://schemas.openxmlformats.org/officeDocument/2006/relationships/image" Target="../media/image405.png"/><Relationship Id="rId17" Type="http://schemas.openxmlformats.org/officeDocument/2006/relationships/image" Target="../media/image410.png"/><Relationship Id="rId2" Type="http://schemas.openxmlformats.org/officeDocument/2006/relationships/image" Target="../media/image395.png"/><Relationship Id="rId16" Type="http://schemas.openxmlformats.org/officeDocument/2006/relationships/image" Target="../media/image40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9.png"/><Relationship Id="rId11" Type="http://schemas.openxmlformats.org/officeDocument/2006/relationships/image" Target="../media/image404.png"/><Relationship Id="rId5" Type="http://schemas.openxmlformats.org/officeDocument/2006/relationships/image" Target="../media/image398.png"/><Relationship Id="rId15" Type="http://schemas.openxmlformats.org/officeDocument/2006/relationships/image" Target="../media/image408.png"/><Relationship Id="rId10" Type="http://schemas.openxmlformats.org/officeDocument/2006/relationships/image" Target="../media/image403.png"/><Relationship Id="rId19" Type="http://schemas.openxmlformats.org/officeDocument/2006/relationships/image" Target="../media/image412.png"/><Relationship Id="rId4" Type="http://schemas.openxmlformats.org/officeDocument/2006/relationships/image" Target="../media/image397.png"/><Relationship Id="rId9" Type="http://schemas.openxmlformats.org/officeDocument/2006/relationships/image" Target="../media/image402.png"/><Relationship Id="rId14" Type="http://schemas.openxmlformats.org/officeDocument/2006/relationships/image" Target="../media/image40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8.png"/><Relationship Id="rId13" Type="http://schemas.openxmlformats.org/officeDocument/2006/relationships/image" Target="../media/image423.png"/><Relationship Id="rId3" Type="http://schemas.openxmlformats.org/officeDocument/2006/relationships/image" Target="../media/image413.png"/><Relationship Id="rId7" Type="http://schemas.openxmlformats.org/officeDocument/2006/relationships/image" Target="../media/image417.png"/><Relationship Id="rId12" Type="http://schemas.openxmlformats.org/officeDocument/2006/relationships/image" Target="../media/image4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6.png"/><Relationship Id="rId11" Type="http://schemas.openxmlformats.org/officeDocument/2006/relationships/image" Target="../media/image421.png"/><Relationship Id="rId5" Type="http://schemas.openxmlformats.org/officeDocument/2006/relationships/image" Target="../media/image415.png"/><Relationship Id="rId15" Type="http://schemas.openxmlformats.org/officeDocument/2006/relationships/image" Target="../media/image425.png"/><Relationship Id="rId10" Type="http://schemas.openxmlformats.org/officeDocument/2006/relationships/image" Target="../media/image420.png"/><Relationship Id="rId4" Type="http://schemas.openxmlformats.org/officeDocument/2006/relationships/image" Target="../media/image414.png"/><Relationship Id="rId9" Type="http://schemas.openxmlformats.org/officeDocument/2006/relationships/image" Target="../media/image419.png"/><Relationship Id="rId14" Type="http://schemas.openxmlformats.org/officeDocument/2006/relationships/image" Target="../media/image4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4.png"/><Relationship Id="rId13" Type="http://schemas.openxmlformats.org/officeDocument/2006/relationships/image" Target="../media/image279.png"/><Relationship Id="rId3" Type="http://schemas.openxmlformats.org/officeDocument/2006/relationships/image" Target="../media/image269.png"/><Relationship Id="rId7" Type="http://schemas.openxmlformats.org/officeDocument/2006/relationships/image" Target="../media/image273.png"/><Relationship Id="rId12" Type="http://schemas.openxmlformats.org/officeDocument/2006/relationships/image" Target="../media/image27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72.png"/><Relationship Id="rId11" Type="http://schemas.openxmlformats.org/officeDocument/2006/relationships/image" Target="../media/image277.png"/><Relationship Id="rId5" Type="http://schemas.openxmlformats.org/officeDocument/2006/relationships/image" Target="../media/image271.png"/><Relationship Id="rId10" Type="http://schemas.openxmlformats.org/officeDocument/2006/relationships/image" Target="../media/image276.png"/><Relationship Id="rId4" Type="http://schemas.openxmlformats.org/officeDocument/2006/relationships/image" Target="../media/image270.png"/><Relationship Id="rId9" Type="http://schemas.openxmlformats.org/officeDocument/2006/relationships/image" Target="../media/image27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3.png"/><Relationship Id="rId13" Type="http://schemas.openxmlformats.org/officeDocument/2006/relationships/image" Target="../media/image448.png"/><Relationship Id="rId3" Type="http://schemas.openxmlformats.org/officeDocument/2006/relationships/image" Target="../media/image437.png"/><Relationship Id="rId7" Type="http://schemas.openxmlformats.org/officeDocument/2006/relationships/image" Target="../media/image442.png"/><Relationship Id="rId12" Type="http://schemas.openxmlformats.org/officeDocument/2006/relationships/image" Target="../media/image447.png"/><Relationship Id="rId2" Type="http://schemas.openxmlformats.org/officeDocument/2006/relationships/image" Target="../media/image3.jpeg"/><Relationship Id="rId16" Type="http://schemas.openxmlformats.org/officeDocument/2006/relationships/image" Target="../media/image4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1.png"/><Relationship Id="rId11" Type="http://schemas.openxmlformats.org/officeDocument/2006/relationships/image" Target="../media/image446.png"/><Relationship Id="rId5" Type="http://schemas.openxmlformats.org/officeDocument/2006/relationships/image" Target="../media/image439.png"/><Relationship Id="rId15" Type="http://schemas.openxmlformats.org/officeDocument/2006/relationships/image" Target="../media/image450.png"/><Relationship Id="rId10" Type="http://schemas.openxmlformats.org/officeDocument/2006/relationships/image" Target="../media/image445.png"/><Relationship Id="rId4" Type="http://schemas.openxmlformats.org/officeDocument/2006/relationships/image" Target="../media/image438.png"/><Relationship Id="rId9" Type="http://schemas.openxmlformats.org/officeDocument/2006/relationships/image" Target="../media/image444.png"/><Relationship Id="rId14" Type="http://schemas.openxmlformats.org/officeDocument/2006/relationships/image" Target="../media/image44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7.png"/><Relationship Id="rId3" Type="http://schemas.openxmlformats.org/officeDocument/2006/relationships/image" Target="../media/image452.png"/><Relationship Id="rId7" Type="http://schemas.openxmlformats.org/officeDocument/2006/relationships/image" Target="../media/image45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5.png"/><Relationship Id="rId5" Type="http://schemas.openxmlformats.org/officeDocument/2006/relationships/image" Target="../media/image454.png"/><Relationship Id="rId10" Type="http://schemas.openxmlformats.org/officeDocument/2006/relationships/image" Target="../media/image459.png"/><Relationship Id="rId4" Type="http://schemas.openxmlformats.org/officeDocument/2006/relationships/image" Target="../media/image453.png"/><Relationship Id="rId9" Type="http://schemas.openxmlformats.org/officeDocument/2006/relationships/image" Target="../media/image45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5.png"/><Relationship Id="rId13" Type="http://schemas.openxmlformats.org/officeDocument/2006/relationships/image" Target="../media/image470.png"/><Relationship Id="rId3" Type="http://schemas.openxmlformats.org/officeDocument/2006/relationships/image" Target="../media/image460.png"/><Relationship Id="rId7" Type="http://schemas.openxmlformats.org/officeDocument/2006/relationships/image" Target="../media/image464.png"/><Relationship Id="rId12" Type="http://schemas.openxmlformats.org/officeDocument/2006/relationships/image" Target="../media/image46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3.png"/><Relationship Id="rId11" Type="http://schemas.openxmlformats.org/officeDocument/2006/relationships/image" Target="../media/image468.png"/><Relationship Id="rId5" Type="http://schemas.openxmlformats.org/officeDocument/2006/relationships/image" Target="../media/image462.png"/><Relationship Id="rId10" Type="http://schemas.openxmlformats.org/officeDocument/2006/relationships/image" Target="../media/image467.png"/><Relationship Id="rId4" Type="http://schemas.openxmlformats.org/officeDocument/2006/relationships/image" Target="../media/image461.png"/><Relationship Id="rId9" Type="http://schemas.openxmlformats.org/officeDocument/2006/relationships/image" Target="../media/image466.png"/><Relationship Id="rId14" Type="http://schemas.openxmlformats.org/officeDocument/2006/relationships/image" Target="../media/image4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ute Hand Drawn Style Mathematics Education Green Stripes Background,  Desktop Wallpaper, Pc Wallpaper, Eraser Background Image And Wallpaper for  Free Download">
            <a:extLst>
              <a:ext uri="{FF2B5EF4-FFF2-40B4-BE49-F238E27FC236}">
                <a16:creationId xmlns="" xmlns:a16="http://schemas.microsoft.com/office/drawing/2014/main" id="{C584E023-E5D3-422D-9A16-30B8283E9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3915" y="2221417"/>
            <a:ext cx="9919855" cy="241516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 </a:t>
            </a:r>
            <a:r>
              <a:rPr lang="mn-MN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БҮЛЭГ. 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mn-MN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ИЛЭРХИЙЛЭЛ, ТЭГШИТГЭЛ, ТЭНЦЭТГЭЛ БИШ</a:t>
            </a:r>
            <a:endParaRPr lang="en-US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21806" y="4961586"/>
            <a:ext cx="4184075" cy="7019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mn-MN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-Р АНГИ</a:t>
            </a:r>
            <a:endParaRPr lang="en-US"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96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530590" y="76191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3" y="114206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2D435E4-2E4D-4F1D-B931-F022DE799E1F}"/>
              </a:ext>
            </a:extLst>
          </p:cNvPr>
          <p:cNvSpPr txBox="1"/>
          <p:nvPr/>
        </p:nvSpPr>
        <p:spPr>
          <a:xfrm>
            <a:off x="1673525" y="805906"/>
            <a:ext cx="6227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рөнхий үржигдэхүүн хаалтаас гаргаарай.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="" xmlns:a16="http://schemas.microsoft.com/office/drawing/2014/main" id="{50714A0A-0726-4697-8530-3A599E91E5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47358" y="1267571"/>
                <a:ext cx="295157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   9∙17−9∙7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50714A0A-0726-4697-8530-3A599E91E5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358" y="1267571"/>
                <a:ext cx="2951572" cy="6761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12473FD-1A86-486B-B975-527A5B9E3BA5}"/>
              </a:ext>
            </a:extLst>
          </p:cNvPr>
          <p:cNvSpPr txBox="1"/>
          <p:nvPr/>
        </p:nvSpPr>
        <p:spPr>
          <a:xfrm>
            <a:off x="1253768" y="2194254"/>
            <a:ext cx="1489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Бодолт: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5CD4C10B-2722-4647-A04E-789172F995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43534" y="2176592"/>
                <a:ext cx="3075929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𝐼</m:t>
                      </m:r>
                      <m:r>
                        <a:rPr lang="en-US" sz="3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    9∙17−9∙7=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5CD4C10B-2722-4647-A04E-789172F99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534" y="2176592"/>
                <a:ext cx="3075929" cy="6761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F988C1D7-10AC-4E65-B311-BA6D05B47FE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95106" y="2194254"/>
                <a:ext cx="234273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153−63=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F988C1D7-10AC-4E65-B311-BA6D05B47F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5106" y="2194254"/>
                <a:ext cx="2342732" cy="6761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764BFB00-FC98-436B-B35C-7F9F24556C0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49038" y="2191263"/>
                <a:ext cx="977599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90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764BFB00-FC98-436B-B35C-7F9F24556C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038" y="2191263"/>
                <a:ext cx="977599" cy="6761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BD71AA62-38DC-4851-9984-21CBCC607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43533" y="2735136"/>
                <a:ext cx="3231207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𝐼𝐼</m:t>
                      </m:r>
                      <m:r>
                        <a:rPr lang="en-US" sz="3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    9∙17−9∙7=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BD71AA62-38DC-4851-9984-21CBCC607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533" y="2735136"/>
                <a:ext cx="3231207" cy="6761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6F26BDA5-E462-4C35-9391-450021D9B7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19463" y="2739071"/>
                <a:ext cx="2525408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9∙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17−7</m:t>
                          </m:r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6F26BDA5-E462-4C35-9391-450021D9B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9463" y="2739071"/>
                <a:ext cx="2525408" cy="67617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3A732F3D-EB6E-4E70-BB80-1B55319AB0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62195" y="2717474"/>
                <a:ext cx="234273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9∙10=90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3A732F3D-EB6E-4E70-BB80-1B55319AB0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2195" y="2717474"/>
                <a:ext cx="2342732" cy="67617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="" xmlns:a16="http://schemas.microsoft.com/office/drawing/2014/main" id="{87D641BC-2BBF-4428-B24A-7F5AF3CA04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4871" y="3464357"/>
                <a:ext cx="295157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  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87D641BC-2BBF-4428-B24A-7F5AF3CA04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871" y="3464357"/>
                <a:ext cx="2951572" cy="67617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="" xmlns:a16="http://schemas.microsoft.com/office/drawing/2014/main" id="{56DBA65D-B949-4C04-B0E4-85C7B5A4298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23168" y="3462968"/>
                <a:ext cx="295157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8(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56DBA65D-B949-4C04-B0E4-85C7B5A429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168" y="3462968"/>
                <a:ext cx="2951572" cy="67617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786B5358-E835-47AB-9F05-5A8420EE86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4871" y="4225699"/>
                <a:ext cx="295157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 6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−3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𝑎𝑐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786B5358-E835-47AB-9F05-5A8420EE8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871" y="4225699"/>
                <a:ext cx="2951572" cy="67617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="" xmlns:a16="http://schemas.microsoft.com/office/drawing/2014/main" id="{CD35C74D-EDDC-4B56-ACAF-B7046397E22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64221" y="4209851"/>
                <a:ext cx="3398659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−3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CD35C74D-EDDC-4B56-ACAF-B7046397E2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221" y="4209851"/>
                <a:ext cx="3398659" cy="67617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="" xmlns:a16="http://schemas.microsoft.com/office/drawing/2014/main" id="{71A196FA-0937-4D97-925D-EFD3D09E6D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81842" y="4241054"/>
                <a:ext cx="295157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71A196FA-0937-4D97-925D-EFD3D09E6D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1842" y="4241054"/>
                <a:ext cx="2951572" cy="67617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9147F8D2-BB04-4531-8D24-7B80C400A30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4871" y="5051609"/>
                <a:ext cx="295157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𝑑</m:t>
                      </m:r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 3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−6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9147F8D2-BB04-4531-8D24-7B80C400A3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871" y="5051609"/>
                <a:ext cx="2951572" cy="67617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="" xmlns:a16="http://schemas.microsoft.com/office/drawing/2014/main" id="{97AD0445-BC45-4EDA-8579-647C7AC2B2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46687" y="5051609"/>
                <a:ext cx="295157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−2)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97AD0445-BC45-4EDA-8579-647C7AC2B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6687" y="5051609"/>
                <a:ext cx="2951572" cy="67617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766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content.edu.mn/content/8rangi/mat/pages/mat-310-4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8" t="52477" r="7863" b="10103"/>
          <a:stretch/>
        </p:blipFill>
        <p:spPr bwMode="auto">
          <a:xfrm>
            <a:off x="1789044" y="578738"/>
            <a:ext cx="9176576" cy="627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47031" y="168847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98782" y="462551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79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28983" y="218961"/>
            <a:ext cx="10971705" cy="7416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mn-MN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РӨНХИЙ ҮРЖИГДХҮҮН ХААЛТНААС ГАРГАХ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673300" y="970831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64" y="999189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F09C6ECA-01B4-4545-83D7-31D28090B5F3}"/>
                  </a:ext>
                </a:extLst>
              </p:cNvPr>
              <p:cNvSpPr txBox="1"/>
              <p:nvPr/>
            </p:nvSpPr>
            <p:spPr>
              <a:xfrm>
                <a:off x="1719308" y="1714348"/>
                <a:ext cx="243546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800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09C6ECA-01B4-4545-83D7-31D28090B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9308" y="1714348"/>
                <a:ext cx="2435464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0F9A0ADE-BCFE-4803-AC02-720E7DE86904}"/>
                  </a:ext>
                </a:extLst>
              </p:cNvPr>
              <p:cNvSpPr txBox="1"/>
              <p:nvPr/>
            </p:nvSpPr>
            <p:spPr>
              <a:xfrm>
                <a:off x="1818460" y="2434832"/>
                <a:ext cx="282549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2.  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7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−14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F9A0ADE-BCFE-4803-AC02-720E7DE869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8460" y="2434832"/>
                <a:ext cx="2825496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5D90F800-1617-4511-A43D-319807C398EB}"/>
                  </a:ext>
                </a:extLst>
              </p:cNvPr>
              <p:cNvSpPr txBox="1"/>
              <p:nvPr/>
            </p:nvSpPr>
            <p:spPr>
              <a:xfrm>
                <a:off x="3953492" y="1710424"/>
                <a:ext cx="174955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D90F800-1617-4511-A43D-319807C398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492" y="1710424"/>
                <a:ext cx="1749552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F8CA71D1-9BA0-4954-BEB8-6EC50FC402E2}"/>
                  </a:ext>
                </a:extLst>
              </p:cNvPr>
              <p:cNvSpPr txBox="1"/>
              <p:nvPr/>
            </p:nvSpPr>
            <p:spPr>
              <a:xfrm>
                <a:off x="4375009" y="2434832"/>
                <a:ext cx="234391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𝑚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;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8CA71D1-9BA0-4954-BEB8-6EC50FC402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5009" y="2434832"/>
                <a:ext cx="2343912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="" xmlns:a16="http://schemas.microsoft.com/office/drawing/2014/main" id="{A03C050E-CAF5-4A72-99FA-8A36CA02790D}"/>
                  </a:ext>
                </a:extLst>
              </p:cNvPr>
              <p:cNvSpPr txBox="1"/>
              <p:nvPr/>
            </p:nvSpPr>
            <p:spPr>
              <a:xfrm>
                <a:off x="1818460" y="3230348"/>
                <a:ext cx="282549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800" b="0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−15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03C050E-CAF5-4A72-99FA-8A36CA0279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8460" y="3230348"/>
                <a:ext cx="2825496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id="{F3C15396-7A25-49BB-A12E-F09C46FCF025}"/>
                  </a:ext>
                </a:extLst>
              </p:cNvPr>
              <p:cNvSpPr txBox="1"/>
              <p:nvPr/>
            </p:nvSpPr>
            <p:spPr>
              <a:xfrm>
                <a:off x="4480796" y="3226183"/>
                <a:ext cx="244449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;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3C15396-7A25-49BB-A12E-F09C46FCF0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0796" y="3226183"/>
                <a:ext cx="2444496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8840F2CD-4DB2-4D12-B3D5-1AAF295ABBBB}"/>
                  </a:ext>
                </a:extLst>
              </p:cNvPr>
              <p:cNvSpPr txBox="1"/>
              <p:nvPr/>
            </p:nvSpPr>
            <p:spPr>
              <a:xfrm>
                <a:off x="1853462" y="3946774"/>
                <a:ext cx="25752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800" b="0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840F2CD-4DB2-4D12-B3D5-1AAF295AB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3462" y="3946774"/>
                <a:ext cx="257524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DC4626CD-FB5B-40F4-BA45-5A09A7DDCFB4}"/>
                  </a:ext>
                </a:extLst>
              </p:cNvPr>
              <p:cNvSpPr txBox="1"/>
              <p:nvPr/>
            </p:nvSpPr>
            <p:spPr>
              <a:xfrm>
                <a:off x="4010711" y="3949912"/>
                <a:ext cx="282549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;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C4626CD-FB5B-40F4-BA45-5A09A7DDCF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0711" y="3949912"/>
                <a:ext cx="2825496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5FABDF55-73E4-4C03-AF83-38AFF57BE607}"/>
                  </a:ext>
                </a:extLst>
              </p:cNvPr>
              <p:cNvSpPr txBox="1"/>
              <p:nvPr/>
            </p:nvSpPr>
            <p:spPr>
              <a:xfrm>
                <a:off x="1575424" y="4668519"/>
                <a:ext cx="528281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800" b="0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0" i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15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+20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−15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FABDF55-73E4-4C03-AF83-38AFF57BE6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5424" y="4668519"/>
                <a:ext cx="5282817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89397E3D-83E9-46D1-852E-9D993D255D3D}"/>
                  </a:ext>
                </a:extLst>
              </p:cNvPr>
              <p:cNvSpPr txBox="1"/>
              <p:nvPr/>
            </p:nvSpPr>
            <p:spPr>
              <a:xfrm>
                <a:off x="6472383" y="4671657"/>
                <a:ext cx="348234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𝑥𝑦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(3</m:t>
                          </m:r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+4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9397E3D-83E9-46D1-852E-9D993D255D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2383" y="4671657"/>
                <a:ext cx="3482340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9437B04F-E7F0-415D-9623-AF673FFD7B32}"/>
                  </a:ext>
                </a:extLst>
              </p:cNvPr>
              <p:cNvSpPr txBox="1"/>
              <p:nvPr/>
            </p:nvSpPr>
            <p:spPr>
              <a:xfrm>
                <a:off x="1853462" y="5435825"/>
                <a:ext cx="544363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800" b="0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 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−27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−18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+9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437B04F-E7F0-415D-9623-AF673FFD7B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3462" y="5435825"/>
                <a:ext cx="5443631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164D9BFA-39A1-457F-9A6C-26AC3089AF9B}"/>
                  </a:ext>
                </a:extLst>
              </p:cNvPr>
              <p:cNvSpPr txBox="1"/>
              <p:nvPr/>
            </p:nvSpPr>
            <p:spPr>
              <a:xfrm>
                <a:off x="6728217" y="5426402"/>
                <a:ext cx="376275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</a:rPr>
                        <m:t>−9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𝑎𝑏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𝑎𝑏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64D9BFA-39A1-457F-9A6C-26AC3089AF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8217" y="5426402"/>
                <a:ext cx="3762756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="" xmlns:a16="http://schemas.microsoft.com/office/drawing/2014/main" id="{B3DB8944-5078-4267-B5C7-52A3EC037C72}"/>
                  </a:ext>
                </a:extLst>
              </p:cNvPr>
              <p:cNvSpPr txBox="1"/>
              <p:nvPr/>
            </p:nvSpPr>
            <p:spPr>
              <a:xfrm>
                <a:off x="1844166" y="6160681"/>
                <a:ext cx="236529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2800" b="0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0" i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−2=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3DB8944-5078-4267-B5C7-52A3EC037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4166" y="6160681"/>
                <a:ext cx="2365299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B6F20218-C05D-46E1-9DC8-059EE62C7384}"/>
                  </a:ext>
                </a:extLst>
              </p:cNvPr>
              <p:cNvSpPr txBox="1"/>
              <p:nvPr/>
            </p:nvSpPr>
            <p:spPr>
              <a:xfrm>
                <a:off x="3953492" y="6160681"/>
                <a:ext cx="260732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;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6F20218-C05D-46E1-9DC8-059EE62C73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492" y="6160681"/>
                <a:ext cx="2607325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337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73525" y="177896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41540" y="247912"/>
            <a:ext cx="1431985" cy="130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AF36AC5-14D6-4CE1-9DB7-F1CA1616B641}"/>
              </a:ext>
            </a:extLst>
          </p:cNvPr>
          <p:cNvSpPr txBox="1"/>
          <p:nvPr/>
        </p:nvSpPr>
        <p:spPr>
          <a:xfrm>
            <a:off x="1673525" y="805906"/>
            <a:ext cx="6227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рөнхий үржигдэхүүн хаалтаас гаргаарай.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DA5D1352-AD5E-48BD-95E7-745166B62733}"/>
                  </a:ext>
                </a:extLst>
              </p:cNvPr>
              <p:cNvSpPr txBox="1"/>
              <p:nvPr/>
            </p:nvSpPr>
            <p:spPr>
              <a:xfrm flipH="1">
                <a:off x="1076502" y="1692787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+5=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A5D1352-AD5E-48BD-95E7-745166B62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6502" y="1692787"/>
                <a:ext cx="2504379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562EFBB6-B8EF-4A46-91F3-8F8B3C4DEC4E}"/>
                  </a:ext>
                </a:extLst>
              </p:cNvPr>
              <p:cNvSpPr txBox="1"/>
              <p:nvPr/>
            </p:nvSpPr>
            <p:spPr>
              <a:xfrm flipH="1">
                <a:off x="4995778" y="1682022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−15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62EFBB6-B8EF-4A46-91F3-8F8B3C4DE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995778" y="1682022"/>
                <a:ext cx="250437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3BC049B9-3E8C-43AD-8428-F86F1BF90AA2}"/>
                  </a:ext>
                </a:extLst>
              </p:cNvPr>
              <p:cNvSpPr txBox="1"/>
              <p:nvPr/>
            </p:nvSpPr>
            <p:spPr>
              <a:xfrm flipH="1">
                <a:off x="8915055" y="1703553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11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BC049B9-3E8C-43AD-8428-F86F1BF90A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915055" y="1703553"/>
                <a:ext cx="250437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28777E29-DF3A-43A3-98EA-E955D3561124}"/>
                  </a:ext>
                </a:extLst>
              </p:cNvPr>
              <p:cNvSpPr txBox="1"/>
              <p:nvPr/>
            </p:nvSpPr>
            <p:spPr>
              <a:xfrm flipH="1">
                <a:off x="1076502" y="2400789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+10=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8777E29-DF3A-43A3-98EA-E955D3561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6502" y="2400789"/>
                <a:ext cx="250437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="" xmlns:a16="http://schemas.microsoft.com/office/drawing/2014/main" id="{4A899CFA-BE79-4655-B292-196D6B4932D6}"/>
                  </a:ext>
                </a:extLst>
              </p:cNvPr>
              <p:cNvSpPr txBox="1"/>
              <p:nvPr/>
            </p:nvSpPr>
            <p:spPr>
              <a:xfrm flipH="1">
                <a:off x="4995778" y="2390024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A899CFA-BE79-4655-B292-196D6B4932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995778" y="2390024"/>
                <a:ext cx="250437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id="{74030FDD-E985-48F8-8E27-3F94801A7207}"/>
                  </a:ext>
                </a:extLst>
              </p:cNvPr>
              <p:cNvSpPr txBox="1"/>
              <p:nvPr/>
            </p:nvSpPr>
            <p:spPr>
              <a:xfrm flipH="1">
                <a:off x="8915055" y="2411555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4030FDD-E985-48F8-8E27-3F94801A72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915055" y="2411555"/>
                <a:ext cx="250437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0737A8ED-319B-48F4-8CC2-788C425FF444}"/>
                  </a:ext>
                </a:extLst>
              </p:cNvPr>
              <p:cNvSpPr txBox="1"/>
              <p:nvPr/>
            </p:nvSpPr>
            <p:spPr>
              <a:xfrm flipH="1">
                <a:off x="1076501" y="3062454"/>
                <a:ext cx="33211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−20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737A8ED-319B-48F4-8CC2-788C425FF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6501" y="3062454"/>
                <a:ext cx="3321169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77FB3EC5-69F1-4750-91F1-B82489F5B3CE}"/>
                  </a:ext>
                </a:extLst>
              </p:cNvPr>
              <p:cNvSpPr txBox="1"/>
              <p:nvPr/>
            </p:nvSpPr>
            <p:spPr>
              <a:xfrm flipH="1">
                <a:off x="4995778" y="3051689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7FB3EC5-69F1-4750-91F1-B82489F5B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995778" y="3051689"/>
                <a:ext cx="2504379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A14799EF-F8CA-475F-ABD4-B52F5E2ADD11}"/>
                  </a:ext>
                </a:extLst>
              </p:cNvPr>
              <p:cNvSpPr txBox="1"/>
              <p:nvPr/>
            </p:nvSpPr>
            <p:spPr>
              <a:xfrm flipH="1">
                <a:off x="8915055" y="3073220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−25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14799EF-F8CA-475F-ABD4-B52F5E2AD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915055" y="3073220"/>
                <a:ext cx="250437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6B50A467-C6AE-4ABB-AA35-909B8220FC39}"/>
                  </a:ext>
                </a:extLst>
              </p:cNvPr>
              <p:cNvSpPr txBox="1"/>
              <p:nvPr/>
            </p:nvSpPr>
            <p:spPr>
              <a:xfrm flipH="1">
                <a:off x="1076501" y="3731849"/>
                <a:ext cx="33211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−4=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B50A467-C6AE-4ABB-AA35-909B8220FC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6501" y="3731849"/>
                <a:ext cx="3321169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4B8F7A72-7A56-416E-AB4E-5CF2D511D900}"/>
                  </a:ext>
                </a:extLst>
              </p:cNvPr>
              <p:cNvSpPr txBox="1"/>
              <p:nvPr/>
            </p:nvSpPr>
            <p:spPr>
              <a:xfrm flipH="1">
                <a:off x="4995778" y="3721084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−12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B8F7A72-7A56-416E-AB4E-5CF2D511D9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995778" y="3721084"/>
                <a:ext cx="2504379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DF445575-C8AC-45D7-BA58-F6F176066174}"/>
                  </a:ext>
                </a:extLst>
              </p:cNvPr>
              <p:cNvSpPr txBox="1"/>
              <p:nvPr/>
            </p:nvSpPr>
            <p:spPr>
              <a:xfrm flipH="1">
                <a:off x="8915055" y="3742615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+12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F445575-C8AC-45D7-BA58-F6F1760661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915055" y="3742615"/>
                <a:ext cx="250437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97913357-FA0D-481E-9A42-C4B8A829D2DD}"/>
                  </a:ext>
                </a:extLst>
              </p:cNvPr>
              <p:cNvSpPr txBox="1"/>
              <p:nvPr/>
            </p:nvSpPr>
            <p:spPr>
              <a:xfrm flipH="1">
                <a:off x="1076501" y="4395403"/>
                <a:ext cx="33211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24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7913357-FA0D-481E-9A42-C4B8A829D2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6501" y="4395403"/>
                <a:ext cx="3321169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="" xmlns:a16="http://schemas.microsoft.com/office/drawing/2014/main" id="{883AFA18-FF59-4059-922D-D8BE0D5C3F99}"/>
                  </a:ext>
                </a:extLst>
              </p:cNvPr>
              <p:cNvSpPr txBox="1"/>
              <p:nvPr/>
            </p:nvSpPr>
            <p:spPr>
              <a:xfrm flipH="1">
                <a:off x="4995778" y="4384638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11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83AFA18-FF59-4059-922D-D8BE0D5C3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995778" y="4384638"/>
                <a:ext cx="2504379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2B4776CD-B1D7-4FF7-81E8-FB7169AA5406}"/>
                  </a:ext>
                </a:extLst>
              </p:cNvPr>
              <p:cNvSpPr txBox="1"/>
              <p:nvPr/>
            </p:nvSpPr>
            <p:spPr>
              <a:xfrm flipH="1">
                <a:off x="8915055" y="4406169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B4776CD-B1D7-4FF7-81E8-FB7169AA54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915055" y="4406169"/>
                <a:ext cx="2504379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30F80DF8-AD6B-4170-87B1-88336B21639C}"/>
                  </a:ext>
                </a:extLst>
              </p:cNvPr>
              <p:cNvSpPr txBox="1"/>
              <p:nvPr/>
            </p:nvSpPr>
            <p:spPr>
              <a:xfrm flipH="1">
                <a:off x="1076501" y="4999823"/>
                <a:ext cx="33211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0F80DF8-AD6B-4170-87B1-88336B2163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6501" y="4999823"/>
                <a:ext cx="3321169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="" xmlns:a16="http://schemas.microsoft.com/office/drawing/2014/main" id="{FF36FE98-4F19-4453-9D25-87A127CB07D0}"/>
                  </a:ext>
                </a:extLst>
              </p:cNvPr>
              <p:cNvSpPr txBox="1"/>
              <p:nvPr/>
            </p:nvSpPr>
            <p:spPr>
              <a:xfrm flipH="1">
                <a:off x="4995778" y="4989058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F36FE98-4F19-4453-9D25-87A127CB07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995778" y="4989058"/>
                <a:ext cx="2504379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="" xmlns:a16="http://schemas.microsoft.com/office/drawing/2014/main" id="{9CD083FD-58CE-483E-AFA0-A6D789328D23}"/>
                  </a:ext>
                </a:extLst>
              </p:cNvPr>
              <p:cNvSpPr txBox="1"/>
              <p:nvPr/>
            </p:nvSpPr>
            <p:spPr>
              <a:xfrm flipH="1">
                <a:off x="8915055" y="5010589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CD083FD-58CE-483E-AFA0-A6D789328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915055" y="5010589"/>
                <a:ext cx="2504379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="" xmlns:a16="http://schemas.microsoft.com/office/drawing/2014/main" id="{2D94FF8A-9445-4630-869A-C222EA32CFAA}"/>
                  </a:ext>
                </a:extLst>
              </p:cNvPr>
              <p:cNvSpPr txBox="1"/>
              <p:nvPr/>
            </p:nvSpPr>
            <p:spPr>
              <a:xfrm flipH="1">
                <a:off x="1076501" y="5655878"/>
                <a:ext cx="33211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+14=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D94FF8A-9445-4630-869A-C222EA32CF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6501" y="5655878"/>
                <a:ext cx="3321169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="" xmlns:a16="http://schemas.microsoft.com/office/drawing/2014/main" id="{487CD2AF-7864-4540-9101-99EDB771B517}"/>
                  </a:ext>
                </a:extLst>
              </p:cNvPr>
              <p:cNvSpPr txBox="1"/>
              <p:nvPr/>
            </p:nvSpPr>
            <p:spPr>
              <a:xfrm flipH="1">
                <a:off x="4995778" y="5645113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+6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87CD2AF-7864-4540-9101-99EDB771B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995778" y="5645113"/>
                <a:ext cx="2504379" cy="52322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="" xmlns:a16="http://schemas.microsoft.com/office/drawing/2014/main" id="{B9EBCF62-7DB1-40BB-A359-6396B1A69BA3}"/>
                  </a:ext>
                </a:extLst>
              </p:cNvPr>
              <p:cNvSpPr txBox="1"/>
              <p:nvPr/>
            </p:nvSpPr>
            <p:spPr>
              <a:xfrm flipH="1">
                <a:off x="8915055" y="5666644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−15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9EBCF62-7DB1-40BB-A359-6396B1A69B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915055" y="5666644"/>
                <a:ext cx="2504379" cy="52322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353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80"/>
    </mc:Choice>
    <mc:Fallback xmlns="">
      <p:transition spd="slow" advTm="145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DA5D1352-AD5E-48BD-95E7-745166B62733}"/>
                  </a:ext>
                </a:extLst>
              </p:cNvPr>
              <p:cNvSpPr txBox="1"/>
              <p:nvPr/>
            </p:nvSpPr>
            <p:spPr>
              <a:xfrm flipH="1">
                <a:off x="369135" y="464968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A5D1352-AD5E-48BD-95E7-745166B62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69135" y="464968"/>
                <a:ext cx="2504379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562EFBB6-B8EF-4A46-91F3-8F8B3C4DEC4E}"/>
                  </a:ext>
                </a:extLst>
              </p:cNvPr>
              <p:cNvSpPr txBox="1"/>
              <p:nvPr/>
            </p:nvSpPr>
            <p:spPr>
              <a:xfrm flipH="1">
                <a:off x="3958195" y="464968"/>
                <a:ext cx="38031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−21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+7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62EFBB6-B8EF-4A46-91F3-8F8B3C4DE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958195" y="464968"/>
                <a:ext cx="3803166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3BC049B9-3E8C-43AD-8428-F86F1BF90AA2}"/>
                  </a:ext>
                </a:extLst>
              </p:cNvPr>
              <p:cNvSpPr txBox="1"/>
              <p:nvPr/>
            </p:nvSpPr>
            <p:spPr>
              <a:xfrm flipH="1">
                <a:off x="8126101" y="464968"/>
                <a:ext cx="290313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+14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BC049B9-3E8C-43AD-8428-F86F1BF90A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26101" y="464968"/>
                <a:ext cx="2903134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="" xmlns:a16="http://schemas.microsoft.com/office/drawing/2014/main" id="{50395BEA-A5D2-4078-AE1B-6E531FCE8E19}"/>
                  </a:ext>
                </a:extLst>
              </p:cNvPr>
              <p:cNvSpPr txBox="1"/>
              <p:nvPr/>
            </p:nvSpPr>
            <p:spPr>
              <a:xfrm flipH="1">
                <a:off x="369135" y="1100925"/>
                <a:ext cx="25043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0395BEA-A5D2-4078-AE1B-6E531FCE8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69135" y="1100925"/>
                <a:ext cx="250437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A8471039-6207-45A6-9438-1E62F8106383}"/>
                  </a:ext>
                </a:extLst>
              </p:cNvPr>
              <p:cNvSpPr txBox="1"/>
              <p:nvPr/>
            </p:nvSpPr>
            <p:spPr>
              <a:xfrm flipH="1">
                <a:off x="3958195" y="1100925"/>
                <a:ext cx="38031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−10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8471039-6207-45A6-9438-1E62F8106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958195" y="1100925"/>
                <a:ext cx="3803166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="" xmlns:a16="http://schemas.microsoft.com/office/drawing/2014/main" id="{93242E20-ABF2-44CC-BB55-F4D164A7180B}"/>
                  </a:ext>
                </a:extLst>
              </p:cNvPr>
              <p:cNvSpPr txBox="1"/>
              <p:nvPr/>
            </p:nvSpPr>
            <p:spPr>
              <a:xfrm flipH="1">
                <a:off x="8126101" y="1100925"/>
                <a:ext cx="290313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3242E20-ABF2-44CC-BB55-F4D164A71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26101" y="1100925"/>
                <a:ext cx="2903134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="" xmlns:a16="http://schemas.microsoft.com/office/drawing/2014/main" id="{83D1A0EE-CE72-4D46-B12D-5B84FD9AE92C}"/>
                  </a:ext>
                </a:extLst>
              </p:cNvPr>
              <p:cNvSpPr txBox="1"/>
              <p:nvPr/>
            </p:nvSpPr>
            <p:spPr>
              <a:xfrm flipH="1">
                <a:off x="369135" y="1837696"/>
                <a:ext cx="31418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𝑚𝑛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3D1A0EE-CE72-4D46-B12D-5B84FD9AE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69135" y="1837696"/>
                <a:ext cx="3141816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="" xmlns:a16="http://schemas.microsoft.com/office/drawing/2014/main" id="{7AF7A7C7-1B77-4367-9D47-99F20C36D620}"/>
                  </a:ext>
                </a:extLst>
              </p:cNvPr>
              <p:cNvSpPr txBox="1"/>
              <p:nvPr/>
            </p:nvSpPr>
            <p:spPr>
              <a:xfrm flipH="1">
                <a:off x="5571335" y="1837696"/>
                <a:ext cx="38031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AF7A7C7-1B77-4367-9D47-99F20C36D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571335" y="1837696"/>
                <a:ext cx="3803166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="" xmlns:a16="http://schemas.microsoft.com/office/drawing/2014/main" id="{9D3CB4C3-60C4-46D1-8093-512E8B6FD59F}"/>
                  </a:ext>
                </a:extLst>
              </p:cNvPr>
              <p:cNvSpPr txBox="1"/>
              <p:nvPr/>
            </p:nvSpPr>
            <p:spPr>
              <a:xfrm flipH="1">
                <a:off x="369134" y="2598611"/>
                <a:ext cx="401989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−125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D3CB4C3-60C4-46D1-8093-512E8B6FD5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69134" y="2598611"/>
                <a:ext cx="401989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="" xmlns:a16="http://schemas.microsoft.com/office/drawing/2014/main" id="{5E5588A6-52A0-4B54-95C4-87F5ACE5FA2C}"/>
                  </a:ext>
                </a:extLst>
              </p:cNvPr>
              <p:cNvSpPr txBox="1"/>
              <p:nvPr/>
            </p:nvSpPr>
            <p:spPr>
              <a:xfrm flipH="1">
                <a:off x="5590917" y="2597680"/>
                <a:ext cx="43408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40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+30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5E5588A6-52A0-4B54-95C4-87F5ACE5FA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590917" y="2597680"/>
                <a:ext cx="4340888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="" xmlns:a16="http://schemas.microsoft.com/office/drawing/2014/main" id="{8DEADF2A-459F-4D7F-A3BB-50C8F605EB08}"/>
                  </a:ext>
                </a:extLst>
              </p:cNvPr>
              <p:cNvSpPr txBox="1"/>
              <p:nvPr/>
            </p:nvSpPr>
            <p:spPr>
              <a:xfrm flipH="1">
                <a:off x="367804" y="3357930"/>
                <a:ext cx="38031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DEADF2A-459F-4D7F-A3BB-50C8F605E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67804" y="3357930"/>
                <a:ext cx="3803166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="" xmlns:a16="http://schemas.microsoft.com/office/drawing/2014/main" id="{2689AE8D-5D9C-4330-9D08-0136EC86F379}"/>
                  </a:ext>
                </a:extLst>
              </p:cNvPr>
              <p:cNvSpPr txBox="1"/>
              <p:nvPr/>
            </p:nvSpPr>
            <p:spPr>
              <a:xfrm flipH="1">
                <a:off x="5590917" y="3357664"/>
                <a:ext cx="59449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−10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+20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689AE8D-5D9C-4330-9D08-0136EC86F3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590917" y="3357664"/>
                <a:ext cx="5944929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id="{6976A08F-D815-4624-998B-B965A02F9116}"/>
                  </a:ext>
                </a:extLst>
              </p:cNvPr>
              <p:cNvSpPr txBox="1"/>
              <p:nvPr/>
            </p:nvSpPr>
            <p:spPr>
              <a:xfrm flipH="1">
                <a:off x="367804" y="4094701"/>
                <a:ext cx="4798087" cy="528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+6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−9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976A08F-D815-4624-998B-B965A02F9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67804" y="4094701"/>
                <a:ext cx="4798087" cy="52809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="" xmlns:a16="http://schemas.microsoft.com/office/drawing/2014/main" id="{B455352B-6C58-441C-AE77-DD2CF1EE4063}"/>
                  </a:ext>
                </a:extLst>
              </p:cNvPr>
              <p:cNvSpPr txBox="1"/>
              <p:nvPr/>
            </p:nvSpPr>
            <p:spPr>
              <a:xfrm flipH="1">
                <a:off x="5590917" y="4094435"/>
                <a:ext cx="5944929" cy="528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−8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−12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−16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455352B-6C58-441C-AE77-DD2CF1EE4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590917" y="4094435"/>
                <a:ext cx="5944929" cy="52809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="" xmlns:a16="http://schemas.microsoft.com/office/drawing/2014/main" id="{7F7BED64-97C8-431C-A3B4-536F9458AD47}"/>
                  </a:ext>
                </a:extLst>
              </p:cNvPr>
              <p:cNvSpPr txBox="1"/>
              <p:nvPr/>
            </p:nvSpPr>
            <p:spPr>
              <a:xfrm flipH="1">
                <a:off x="367803" y="4854020"/>
                <a:ext cx="47980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+9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F7BED64-97C8-431C-A3B4-536F9458AD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67803" y="4854020"/>
                <a:ext cx="4798087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="" xmlns:a16="http://schemas.microsoft.com/office/drawing/2014/main" id="{4BA4A764-E1BF-44DA-86A8-8E3D1BDE99FB}"/>
                  </a:ext>
                </a:extLst>
              </p:cNvPr>
              <p:cNvSpPr txBox="1"/>
              <p:nvPr/>
            </p:nvSpPr>
            <p:spPr>
              <a:xfrm flipH="1">
                <a:off x="5590916" y="4858671"/>
                <a:ext cx="59449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−15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BA4A764-E1BF-44DA-86A8-8E3D1BDE9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590916" y="4858671"/>
                <a:ext cx="5944929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="" xmlns:a16="http://schemas.microsoft.com/office/drawing/2014/main" id="{F144864B-D567-4A22-BAE3-20D0EF5E8B36}"/>
                  </a:ext>
                </a:extLst>
              </p:cNvPr>
              <p:cNvSpPr txBox="1"/>
              <p:nvPr/>
            </p:nvSpPr>
            <p:spPr>
              <a:xfrm flipH="1">
                <a:off x="367803" y="5495465"/>
                <a:ext cx="47980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144864B-D567-4A22-BAE3-20D0EF5E8B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67803" y="5495465"/>
                <a:ext cx="4798087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="" xmlns:a16="http://schemas.microsoft.com/office/drawing/2014/main" id="{C73F4C2A-A25C-4AA8-B1A0-3B05DB5EC139}"/>
                  </a:ext>
                </a:extLst>
              </p:cNvPr>
              <p:cNvSpPr txBox="1"/>
              <p:nvPr/>
            </p:nvSpPr>
            <p:spPr>
              <a:xfrm flipH="1">
                <a:off x="5590916" y="5600315"/>
                <a:ext cx="59449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+10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−20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C73F4C2A-A25C-4AA8-B1A0-3B05DB5EC1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590916" y="5600315"/>
                <a:ext cx="5944929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082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80"/>
    </mc:Choice>
    <mc:Fallback xmlns="">
      <p:transition spd="slow" advTm="145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602852" y="235990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89" y="314799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="" xmlns:a16="http://schemas.microsoft.com/office/drawing/2014/main" id="{F09831E5-41C4-4CB4-AF67-0D585677EC27}"/>
                  </a:ext>
                </a:extLst>
              </p:cNvPr>
              <p:cNvSpPr txBox="1"/>
              <p:nvPr/>
            </p:nvSpPr>
            <p:spPr>
              <a:xfrm>
                <a:off x="623338" y="2056654"/>
                <a:ext cx="470670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800" b="1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   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−2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09831E5-41C4-4CB4-AF67-0D585677EC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38" y="2056654"/>
                <a:ext cx="4706709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="" xmlns:a16="http://schemas.microsoft.com/office/drawing/2014/main" id="{BF2B9A95-F52E-4881-9527-1F570D906769}"/>
                  </a:ext>
                </a:extLst>
              </p:cNvPr>
              <p:cNvSpPr txBox="1"/>
              <p:nvPr/>
            </p:nvSpPr>
            <p:spPr>
              <a:xfrm>
                <a:off x="4894124" y="2050656"/>
                <a:ext cx="167316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F2B9A95-F52E-4881-9527-1F570D9067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4124" y="2050656"/>
                <a:ext cx="1673164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="" xmlns:a16="http://schemas.microsoft.com/office/drawing/2014/main" id="{E65412E9-9382-4E5F-80AE-0E8FCA412887}"/>
                  </a:ext>
                </a:extLst>
              </p:cNvPr>
              <p:cNvSpPr txBox="1"/>
              <p:nvPr/>
            </p:nvSpPr>
            <p:spPr>
              <a:xfrm>
                <a:off x="6096000" y="2070400"/>
                <a:ext cx="173514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mn-MN" sz="28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mn-MN" sz="2800" b="0" i="0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65412E9-9382-4E5F-80AE-0E8FCA4128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070400"/>
                <a:ext cx="1735144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05078315-8DF7-4336-B2F7-A29C8F0FDB76}"/>
                  </a:ext>
                </a:extLst>
              </p:cNvPr>
              <p:cNvSpPr txBox="1"/>
              <p:nvPr/>
            </p:nvSpPr>
            <p:spPr>
              <a:xfrm>
                <a:off x="379814" y="2936536"/>
                <a:ext cx="519375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800" b="1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   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𝑚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5078315-8DF7-4336-B2F7-A29C8F0FDB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814" y="2936536"/>
                <a:ext cx="5193756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DA1D843C-B393-4368-AA74-681D0948FF64}"/>
                  </a:ext>
                </a:extLst>
              </p:cNvPr>
              <p:cNvSpPr txBox="1"/>
              <p:nvPr/>
            </p:nvSpPr>
            <p:spPr>
              <a:xfrm>
                <a:off x="4953072" y="2944401"/>
                <a:ext cx="200466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8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A1D843C-B393-4368-AA74-681D0948F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72" y="2944401"/>
                <a:ext cx="2004662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5BA0B1EA-A04D-443B-A792-BB1F9DD68925}"/>
                  </a:ext>
                </a:extLst>
              </p:cNvPr>
              <p:cNvSpPr txBox="1"/>
              <p:nvPr/>
            </p:nvSpPr>
            <p:spPr>
              <a:xfrm>
                <a:off x="6264074" y="2954110"/>
                <a:ext cx="199478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mn-MN" sz="2800" b="0" i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BA0B1EA-A04D-443B-A792-BB1F9DD689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4074" y="2954110"/>
                <a:ext cx="1994787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6C20743D-F381-4D7A-882F-7F2A73C9A40B}"/>
                  </a:ext>
                </a:extLst>
              </p:cNvPr>
              <p:cNvSpPr txBox="1"/>
              <p:nvPr/>
            </p:nvSpPr>
            <p:spPr>
              <a:xfrm>
                <a:off x="345702" y="3740321"/>
                <a:ext cx="507952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800" b="1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  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+5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C20743D-F381-4D7A-882F-7F2A73C9A4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702" y="3740321"/>
                <a:ext cx="5079520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="" xmlns:a16="http://schemas.microsoft.com/office/drawing/2014/main" id="{83EA4FBD-691A-4578-8258-1D1C065EB407}"/>
                  </a:ext>
                </a:extLst>
              </p:cNvPr>
              <p:cNvSpPr txBox="1"/>
              <p:nvPr/>
            </p:nvSpPr>
            <p:spPr>
              <a:xfrm>
                <a:off x="4919246" y="3744996"/>
                <a:ext cx="369506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−5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3EA4FBD-691A-4578-8258-1D1C065EB4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9246" y="3744996"/>
                <a:ext cx="3695067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id="{BF16902B-CCAD-4D84-A35A-F196CE19F5D2}"/>
                  </a:ext>
                </a:extLst>
              </p:cNvPr>
              <p:cNvSpPr txBox="1"/>
              <p:nvPr/>
            </p:nvSpPr>
            <p:spPr>
              <a:xfrm>
                <a:off x="8258861" y="3740321"/>
                <a:ext cx="199478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F16902B-CCAD-4D84-A35A-F196CE19F5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8861" y="3740321"/>
                <a:ext cx="1994787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EEA62379-40AA-4CD8-85BE-22B3F3FFF6C3}"/>
                  </a:ext>
                </a:extLst>
              </p:cNvPr>
              <p:cNvSpPr txBox="1"/>
              <p:nvPr/>
            </p:nvSpPr>
            <p:spPr>
              <a:xfrm>
                <a:off x="9726772" y="3740321"/>
                <a:ext cx="199478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−5)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EA62379-40AA-4CD8-85BE-22B3F3FFF6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6772" y="3740321"/>
                <a:ext cx="1994787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6076915D-D53F-42DF-9A6D-03E5ACE5F1C4}"/>
                  </a:ext>
                </a:extLst>
              </p:cNvPr>
              <p:cNvSpPr txBox="1"/>
              <p:nvPr/>
            </p:nvSpPr>
            <p:spPr>
              <a:xfrm>
                <a:off x="573671" y="4634066"/>
                <a:ext cx="428661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800" b="1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  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3−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076915D-D53F-42DF-9A6D-03E5ACE5F1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671" y="4634066"/>
                <a:ext cx="4286619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863F3B63-444B-47A1-A308-A16206FD6352}"/>
                  </a:ext>
                </a:extLst>
              </p:cNvPr>
              <p:cNvSpPr txBox="1"/>
              <p:nvPr/>
            </p:nvSpPr>
            <p:spPr>
              <a:xfrm>
                <a:off x="4620197" y="4628706"/>
                <a:ext cx="379917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63F3B63-444B-47A1-A308-A16206FD63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0197" y="4628706"/>
                <a:ext cx="379917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48448379-215F-458B-A359-20173A696275}"/>
                  </a:ext>
                </a:extLst>
              </p:cNvPr>
              <p:cNvSpPr txBox="1"/>
              <p:nvPr/>
            </p:nvSpPr>
            <p:spPr>
              <a:xfrm>
                <a:off x="7831144" y="4618997"/>
                <a:ext cx="349795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+1);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8448379-215F-458B-A359-20173A6962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1144" y="4618997"/>
                <a:ext cx="3497958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629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  <p:bldP spid="8" grpId="0"/>
      <p:bldP spid="9" grpId="0"/>
      <p:bldP spid="10" grpId="0"/>
      <p:bldP spid="11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="" xmlns:a16="http://schemas.microsoft.com/office/drawing/2014/main" id="{F7E9533A-4FD5-41E1-BACE-B97A075168F0}"/>
                  </a:ext>
                </a:extLst>
              </p:cNvPr>
              <p:cNvSpPr txBox="1"/>
              <p:nvPr/>
            </p:nvSpPr>
            <p:spPr>
              <a:xfrm>
                <a:off x="310399" y="498166"/>
                <a:ext cx="433148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sz="2800" b="1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𝑎𝑦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7E9533A-4FD5-41E1-BACE-B97A075168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399" y="498166"/>
                <a:ext cx="4331484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="" xmlns:a16="http://schemas.microsoft.com/office/drawing/2014/main" id="{E1B37822-7E9E-42A7-9A32-618F19D475E8}"/>
                  </a:ext>
                </a:extLst>
              </p:cNvPr>
              <p:cNvSpPr txBox="1"/>
              <p:nvPr/>
            </p:nvSpPr>
            <p:spPr>
              <a:xfrm>
                <a:off x="4305430" y="496233"/>
                <a:ext cx="353045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1B37822-7E9E-42A7-9A32-618F19D475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430" y="496233"/>
                <a:ext cx="353045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="" xmlns:a16="http://schemas.microsoft.com/office/drawing/2014/main" id="{DC31920F-9DF1-4D51-B1D1-3876AA60A944}"/>
                  </a:ext>
                </a:extLst>
              </p:cNvPr>
              <p:cNvSpPr txBox="1"/>
              <p:nvPr/>
            </p:nvSpPr>
            <p:spPr>
              <a:xfrm>
                <a:off x="7579676" y="487943"/>
                <a:ext cx="162471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rgbClr val="836967"/>
                    </a:solidFill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solidFill>
                              <a:srgbClr val="836967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i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C31920F-9DF1-4D51-B1D1-3876AA60A9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9676" y="487943"/>
                <a:ext cx="1624710" cy="523220"/>
              </a:xfrm>
              <a:prstGeom prst="rect">
                <a:avLst/>
              </a:prstGeom>
              <a:blipFill>
                <a:blip r:embed="rId5"/>
                <a:stretch>
                  <a:fillRect l="-7491" t="-10465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="" xmlns:a16="http://schemas.microsoft.com/office/drawing/2014/main" id="{7A87A4AD-C45F-4039-809D-D257566D9FC4}"/>
                  </a:ext>
                </a:extLst>
              </p:cNvPr>
              <p:cNvSpPr txBox="1"/>
              <p:nvPr/>
            </p:nvSpPr>
            <p:spPr>
              <a:xfrm>
                <a:off x="8763040" y="494781"/>
                <a:ext cx="162471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0" i="1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A87A4AD-C45F-4039-809D-D257566D9F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3040" y="494781"/>
                <a:ext cx="162471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="" xmlns:a16="http://schemas.microsoft.com/office/drawing/2014/main" id="{4E30C241-BAE8-425A-A102-C73AE229CBC1}"/>
                  </a:ext>
                </a:extLst>
              </p:cNvPr>
              <p:cNvSpPr txBox="1"/>
              <p:nvPr/>
            </p:nvSpPr>
            <p:spPr>
              <a:xfrm>
                <a:off x="456225" y="1558738"/>
                <a:ext cx="588334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Mongolian Baiti" panose="03000500000000000000" pitchFamily="66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𝟔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US" sz="2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en-US" sz="2800" i="1"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𝑏</m:t>
                    </m:r>
                    <m:sSup>
                      <m:sSupPr>
                        <m:ctrlPr>
                          <a:rPr lang="en-US" sz="2800" i="1"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𝑏𝑥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𝑎𝑥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E30C241-BAE8-425A-A102-C73AE229C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225" y="1558738"/>
                <a:ext cx="5883348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="" xmlns:a16="http://schemas.microsoft.com/office/drawing/2014/main" id="{ECAC94F7-5093-4377-9FA0-26DC38A1FB18}"/>
                  </a:ext>
                </a:extLst>
              </p:cNvPr>
              <p:cNvSpPr txBox="1"/>
              <p:nvPr/>
            </p:nvSpPr>
            <p:spPr>
              <a:xfrm>
                <a:off x="5503096" y="1571104"/>
                <a:ext cx="620599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effectLst/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800" i="1">
                              <a:effectLst/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𝑥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CAC94F7-5093-4377-9FA0-26DC38A1FB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3096" y="1571104"/>
                <a:ext cx="6205990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id="{8BB52092-0673-4B5D-99F2-8FDD565BFA0C}"/>
                  </a:ext>
                </a:extLst>
              </p:cNvPr>
              <p:cNvSpPr txBox="1"/>
              <p:nvPr/>
            </p:nvSpPr>
            <p:spPr>
              <a:xfrm>
                <a:off x="811575" y="2218261"/>
                <a:ext cx="390623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effectLst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</m:d>
                      <m:d>
                        <m:dPr>
                          <m:ctrlPr>
                            <a:rPr lang="en-US" sz="2800" i="1">
                              <a:effectLst/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i="1">
                                  <a:effectLst/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BB52092-0673-4B5D-99F2-8FDD565BFA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575" y="2218261"/>
                <a:ext cx="390623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="" xmlns:a16="http://schemas.microsoft.com/office/drawing/2014/main" id="{2E58C63C-6CD5-4536-AD38-F4FBD82C194F}"/>
                  </a:ext>
                </a:extLst>
              </p:cNvPr>
              <p:cNvSpPr txBox="1"/>
              <p:nvPr/>
            </p:nvSpPr>
            <p:spPr>
              <a:xfrm>
                <a:off x="456225" y="3167472"/>
                <a:ext cx="504687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en-US" sz="28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1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12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𝑎𝑏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+3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𝑎𝑏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E58C63C-6CD5-4536-AD38-F4FBD82C19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225" y="3167472"/>
                <a:ext cx="504687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="" xmlns:a16="http://schemas.microsoft.com/office/drawing/2014/main" id="{4FFDADAA-7BB4-4F4A-A0F1-EAC3A52ED1F7}"/>
                  </a:ext>
                </a:extLst>
              </p:cNvPr>
              <p:cNvSpPr txBox="1"/>
              <p:nvPr/>
            </p:nvSpPr>
            <p:spPr>
              <a:xfrm>
                <a:off x="5257674" y="3189936"/>
                <a:ext cx="464400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FFDADAA-7BB4-4F4A-A0F1-EAC3A52ED1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674" y="3189936"/>
                <a:ext cx="4644003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="" xmlns:a16="http://schemas.microsoft.com/office/drawing/2014/main" id="{EED5ED71-ABF8-4D70-99B7-85F55F04C8D1}"/>
                  </a:ext>
                </a:extLst>
              </p:cNvPr>
              <p:cNvSpPr txBox="1"/>
              <p:nvPr/>
            </p:nvSpPr>
            <p:spPr>
              <a:xfrm>
                <a:off x="854151" y="3790443"/>
                <a:ext cx="527891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0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 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EED5ED71-ABF8-4D70-99B7-85F55F04C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151" y="3790443"/>
                <a:ext cx="5278917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="" xmlns:a16="http://schemas.microsoft.com/office/drawing/2014/main" id="{A0E1C4BA-1367-4A9F-BA10-8F066089FBE4}"/>
                  </a:ext>
                </a:extLst>
              </p:cNvPr>
              <p:cNvSpPr txBox="1"/>
              <p:nvPr/>
            </p:nvSpPr>
            <p:spPr>
              <a:xfrm>
                <a:off x="5738295" y="3790443"/>
                <a:ext cx="320645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(6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0E1C4BA-1367-4A9F-BA10-8F066089FB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8295" y="3790443"/>
                <a:ext cx="3206455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0054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320"/>
    </mc:Choice>
    <mc:Fallback xmlns="">
      <p:transition spd="slow" advTm="321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710F477B-F91A-42A2-A892-ED59F01E5B76}"/>
              </a:ext>
            </a:extLst>
          </p:cNvPr>
          <p:cNvSpPr txBox="1">
            <a:spLocks/>
          </p:cNvSpPr>
          <p:nvPr/>
        </p:nvSpPr>
        <p:spPr>
          <a:xfrm>
            <a:off x="9611272" y="86509"/>
            <a:ext cx="2700590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Шивээрэй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D8F4A812-65A3-4480-A4CD-5D5A781A48FE}"/>
              </a:ext>
            </a:extLst>
          </p:cNvPr>
          <p:cNvSpPr txBox="1">
            <a:spLocks/>
          </p:cNvSpPr>
          <p:nvPr/>
        </p:nvSpPr>
        <p:spPr>
          <a:xfrm>
            <a:off x="1673525" y="177896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Black and White Pencil Teacher With Graduate Hat Holding Pointer">
            <a:extLst>
              <a:ext uri="{FF2B5EF4-FFF2-40B4-BE49-F238E27FC236}">
                <a16:creationId xmlns="" xmlns:a16="http://schemas.microsoft.com/office/drawing/2014/main" id="{CC98DD9B-08A1-4507-8860-67D0F83DE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41540" y="247912"/>
            <a:ext cx="1431985" cy="130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94F8CE-E2E2-40CE-90CF-CDF06430855D}"/>
              </a:ext>
            </a:extLst>
          </p:cNvPr>
          <p:cNvSpPr txBox="1"/>
          <p:nvPr/>
        </p:nvSpPr>
        <p:spPr>
          <a:xfrm>
            <a:off x="1673525" y="805906"/>
            <a:ext cx="6227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рөнхий үржигдэхүүн хаалтаас гаргаарай.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9CAE758E-128B-4B9B-95EA-F93AE02368AB}"/>
                  </a:ext>
                </a:extLst>
              </p:cNvPr>
              <p:cNvSpPr txBox="1"/>
              <p:nvPr/>
            </p:nvSpPr>
            <p:spPr>
              <a:xfrm flipH="1">
                <a:off x="1673524" y="1475749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</m:t>
                          </m:r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+3</m:t>
                          </m:r>
                        </m:e>
                      </m:d>
                      <m:r>
                        <a:rPr lang="en-US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CAE758E-128B-4B9B-95EA-F93AE02368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4" y="1475749"/>
                <a:ext cx="4554747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14692427-DBB8-4F11-B025-2F75127285A7}"/>
                  </a:ext>
                </a:extLst>
              </p:cNvPr>
              <p:cNvSpPr txBox="1"/>
              <p:nvPr/>
            </p:nvSpPr>
            <p:spPr>
              <a:xfrm flipH="1">
                <a:off x="6406820" y="1475749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−4)</m:t>
                      </m:r>
                      <m:r>
                        <a:rPr lang="en-US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4692427-DBB8-4F11-B025-2F7512728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406820" y="1475749"/>
                <a:ext cx="4554747" cy="461665"/>
              </a:xfrm>
              <a:prstGeom prst="rect">
                <a:avLst/>
              </a:prstGeom>
              <a:blipFill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="" xmlns:a16="http://schemas.microsoft.com/office/drawing/2014/main" id="{145FC6E9-6AA7-4A61-B156-227DDEF8372B}"/>
                  </a:ext>
                </a:extLst>
              </p:cNvPr>
              <p:cNvSpPr txBox="1"/>
              <p:nvPr/>
            </p:nvSpPr>
            <p:spPr>
              <a:xfrm flipH="1">
                <a:off x="1673524" y="2152462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45FC6E9-6AA7-4A61-B156-227DDEF83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4" y="2152462"/>
                <a:ext cx="4554747" cy="461665"/>
              </a:xfrm>
              <a:prstGeom prst="rect">
                <a:avLst/>
              </a:prstGeom>
              <a:blipFill>
                <a:blip r:embed="rId5"/>
                <a:stretch>
                  <a:fillRect l="-4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id="{44946451-F861-4A34-897B-70F65DE54149}"/>
                  </a:ext>
                </a:extLst>
              </p:cNvPr>
              <p:cNvSpPr txBox="1"/>
              <p:nvPr/>
            </p:nvSpPr>
            <p:spPr>
              <a:xfrm flipH="1">
                <a:off x="6406820" y="2152462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4946451-F861-4A34-897B-70F65DE541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406820" y="2152462"/>
                <a:ext cx="4554747" cy="461665"/>
              </a:xfrm>
              <a:prstGeom prst="rect">
                <a:avLst/>
              </a:prstGeom>
              <a:blipFill>
                <a:blip r:embed="rId6"/>
                <a:stretch>
                  <a:fillRect l="-402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4B0D2586-376B-4072-8C7B-E764654E62B5}"/>
                  </a:ext>
                </a:extLst>
              </p:cNvPr>
              <p:cNvSpPr txBox="1"/>
              <p:nvPr/>
            </p:nvSpPr>
            <p:spPr>
              <a:xfrm flipH="1">
                <a:off x="1673524" y="2829175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B0D2586-376B-4072-8C7B-E764654E62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4" y="2829175"/>
                <a:ext cx="4554747" cy="461665"/>
              </a:xfrm>
              <a:prstGeom prst="rect">
                <a:avLst/>
              </a:prstGeom>
              <a:blipFill>
                <a:blip r:embed="rId7"/>
                <a:stretch>
                  <a:fillRect l="-1071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93B19B12-7A9C-42F0-8AA8-B039E425F646}"/>
                  </a:ext>
                </a:extLst>
              </p:cNvPr>
              <p:cNvSpPr txBox="1"/>
              <p:nvPr/>
            </p:nvSpPr>
            <p:spPr>
              <a:xfrm flipH="1">
                <a:off x="6406820" y="2829175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3B19B12-7A9C-42F0-8AA8-B039E425F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406820" y="2829175"/>
                <a:ext cx="4554747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13D9174F-24CB-4A19-8288-BCBABD8B4A24}"/>
                  </a:ext>
                </a:extLst>
              </p:cNvPr>
              <p:cNvSpPr txBox="1"/>
              <p:nvPr/>
            </p:nvSpPr>
            <p:spPr>
              <a:xfrm flipH="1">
                <a:off x="1673524" y="3505606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3D9174F-24CB-4A19-8288-BCBABD8B4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4" y="3505606"/>
                <a:ext cx="4554747" cy="461665"/>
              </a:xfrm>
              <a:prstGeom prst="rect">
                <a:avLst/>
              </a:prstGeom>
              <a:blipFill>
                <a:blip r:embed="rId9"/>
                <a:stretch>
                  <a:fillRect l="-5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5C476BC2-E59D-4B63-9EA2-0D4E92FAA540}"/>
                  </a:ext>
                </a:extLst>
              </p:cNvPr>
              <p:cNvSpPr txBox="1"/>
              <p:nvPr/>
            </p:nvSpPr>
            <p:spPr>
              <a:xfrm flipH="1">
                <a:off x="6406820" y="3505606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C476BC2-E59D-4B63-9EA2-0D4E92FAA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406820" y="3505606"/>
                <a:ext cx="4554747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DAE97385-8EB6-40C8-93B8-9FA59EE774A8}"/>
                  </a:ext>
                </a:extLst>
              </p:cNvPr>
              <p:cNvSpPr txBox="1"/>
              <p:nvPr/>
            </p:nvSpPr>
            <p:spPr>
              <a:xfrm flipH="1">
                <a:off x="1673524" y="4182037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AE97385-8EB6-40C8-93B8-9FA59EE77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4" y="4182037"/>
                <a:ext cx="4554747" cy="461665"/>
              </a:xfrm>
              <a:prstGeom prst="rect">
                <a:avLst/>
              </a:prstGeom>
              <a:blipFill>
                <a:blip r:embed="rId11"/>
                <a:stretch>
                  <a:fillRect l="-535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01E651A7-6864-46D6-8103-462D737591CA}"/>
                  </a:ext>
                </a:extLst>
              </p:cNvPr>
              <p:cNvSpPr txBox="1"/>
              <p:nvPr/>
            </p:nvSpPr>
            <p:spPr>
              <a:xfrm flipH="1">
                <a:off x="6406820" y="4182037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1E651A7-6864-46D6-8103-462D737591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406820" y="4182037"/>
                <a:ext cx="4554747" cy="461665"/>
              </a:xfrm>
              <a:prstGeom prst="rect">
                <a:avLst/>
              </a:prstGeom>
              <a:blipFill>
                <a:blip r:embed="rId12"/>
                <a:stretch>
                  <a:fillRect l="-535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54C7E2AA-9126-4519-9EB0-70D630B49F2C}"/>
                  </a:ext>
                </a:extLst>
              </p:cNvPr>
              <p:cNvSpPr txBox="1"/>
              <p:nvPr/>
            </p:nvSpPr>
            <p:spPr>
              <a:xfrm flipH="1">
                <a:off x="1673524" y="4859031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4C7E2AA-9126-4519-9EB0-70D630B49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4" y="4859031"/>
                <a:ext cx="4554747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="" xmlns:a16="http://schemas.microsoft.com/office/drawing/2014/main" id="{CCD286D8-763E-4A12-A652-BAB241F7A040}"/>
                  </a:ext>
                </a:extLst>
              </p:cNvPr>
              <p:cNvSpPr txBox="1"/>
              <p:nvPr/>
            </p:nvSpPr>
            <p:spPr>
              <a:xfrm flipH="1">
                <a:off x="6406820" y="4859031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CD286D8-763E-4A12-A652-BAB241F7A0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406820" y="4859031"/>
                <a:ext cx="4554747" cy="461665"/>
              </a:xfrm>
              <a:prstGeom prst="rect">
                <a:avLst/>
              </a:prstGeom>
              <a:blipFill>
                <a:blip r:embed="rId14"/>
                <a:stretch>
                  <a:fillRect l="-402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D1C17ACB-E2FE-4022-A61E-F0CE11284CDB}"/>
                  </a:ext>
                </a:extLst>
              </p:cNvPr>
              <p:cNvSpPr txBox="1"/>
              <p:nvPr/>
            </p:nvSpPr>
            <p:spPr>
              <a:xfrm flipH="1">
                <a:off x="1673524" y="5536025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1C17ACB-E2FE-4022-A61E-F0CE11284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4" y="5536025"/>
                <a:ext cx="4554747" cy="461665"/>
              </a:xfrm>
              <a:prstGeom prst="rect">
                <a:avLst/>
              </a:prstGeom>
              <a:blipFill>
                <a:blip r:embed="rId15"/>
                <a:stretch>
                  <a:fillRect l="-402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8C6B20C7-4633-4093-BB20-AB9D895B414E}"/>
                  </a:ext>
                </a:extLst>
              </p:cNvPr>
              <p:cNvSpPr txBox="1"/>
              <p:nvPr/>
            </p:nvSpPr>
            <p:spPr>
              <a:xfrm flipH="1">
                <a:off x="6406820" y="5536025"/>
                <a:ext cx="45547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+(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+1)=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C6B20C7-4633-4093-BB20-AB9D895B41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406820" y="5536025"/>
                <a:ext cx="4554747" cy="461665"/>
              </a:xfrm>
              <a:prstGeom prst="rect">
                <a:avLst/>
              </a:prstGeom>
              <a:blipFill>
                <a:blip r:embed="rId16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687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52"/>
    </mc:Choice>
    <mc:Fallback xmlns="">
      <p:transition spd="slow" advTm="14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710F477B-F91A-42A2-A892-ED59F01E5B76}"/>
              </a:ext>
            </a:extLst>
          </p:cNvPr>
          <p:cNvSpPr txBox="1">
            <a:spLocks/>
          </p:cNvSpPr>
          <p:nvPr/>
        </p:nvSpPr>
        <p:spPr>
          <a:xfrm>
            <a:off x="9611272" y="86509"/>
            <a:ext cx="2700590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Шивээрэй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D8F4A812-65A3-4480-A4CD-5D5A781A48FE}"/>
              </a:ext>
            </a:extLst>
          </p:cNvPr>
          <p:cNvSpPr txBox="1">
            <a:spLocks/>
          </p:cNvSpPr>
          <p:nvPr/>
        </p:nvSpPr>
        <p:spPr>
          <a:xfrm>
            <a:off x="1673525" y="177896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Black and White Pencil Teacher With Graduate Hat Holding Pointer">
            <a:extLst>
              <a:ext uri="{FF2B5EF4-FFF2-40B4-BE49-F238E27FC236}">
                <a16:creationId xmlns="" xmlns:a16="http://schemas.microsoft.com/office/drawing/2014/main" id="{CC98DD9B-08A1-4507-8860-67D0F83DE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41540" y="247912"/>
            <a:ext cx="1431985" cy="130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94F8CE-E2E2-40CE-90CF-CDF06430855D}"/>
              </a:ext>
            </a:extLst>
          </p:cNvPr>
          <p:cNvSpPr txBox="1"/>
          <p:nvPr/>
        </p:nvSpPr>
        <p:spPr>
          <a:xfrm>
            <a:off x="1673525" y="805906"/>
            <a:ext cx="6227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рөнхий үржигдэхүүн хаалтаас гаргаарай.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9CAE758E-128B-4B9B-95EA-F93AE02368AB}"/>
                  </a:ext>
                </a:extLst>
              </p:cNvPr>
              <p:cNvSpPr txBox="1"/>
              <p:nvPr/>
            </p:nvSpPr>
            <p:spPr>
              <a:xfrm flipH="1">
                <a:off x="1673525" y="1618232"/>
                <a:ext cx="58142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CAE758E-128B-4B9B-95EA-F93AE02368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5" y="1618232"/>
                <a:ext cx="5814203" cy="461665"/>
              </a:xfrm>
              <a:prstGeom prst="rect">
                <a:avLst/>
              </a:prstGeom>
              <a:blipFill>
                <a:blip r:embed="rId3"/>
                <a:stretch>
                  <a:fillRect l="-3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14692427-DBB8-4F11-B025-2F75127285A7}"/>
                  </a:ext>
                </a:extLst>
              </p:cNvPr>
              <p:cNvSpPr txBox="1"/>
              <p:nvPr/>
            </p:nvSpPr>
            <p:spPr>
              <a:xfrm flipH="1">
                <a:off x="1673527" y="2214041"/>
                <a:ext cx="51008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4692427-DBB8-4F11-B025-2F7512728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7" y="2214041"/>
                <a:ext cx="5100819" cy="461665"/>
              </a:xfrm>
              <a:prstGeom prst="rect">
                <a:avLst/>
              </a:prstGeom>
              <a:blipFill>
                <a:blip r:embed="rId4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="" xmlns:a16="http://schemas.microsoft.com/office/drawing/2014/main" id="{D202538A-2706-429B-88E7-029F70064C87}"/>
                  </a:ext>
                </a:extLst>
              </p:cNvPr>
              <p:cNvSpPr txBox="1"/>
              <p:nvPr/>
            </p:nvSpPr>
            <p:spPr>
              <a:xfrm flipH="1">
                <a:off x="1673527" y="2867955"/>
                <a:ext cx="51008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202538A-2706-429B-88E7-029F70064C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7" y="2867955"/>
                <a:ext cx="5100819" cy="461665"/>
              </a:xfrm>
              <a:prstGeom prst="rect">
                <a:avLst/>
              </a:prstGeom>
              <a:blipFill>
                <a:blip r:embed="rId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="" xmlns:a16="http://schemas.microsoft.com/office/drawing/2014/main" id="{90F65090-5758-4656-807F-1ED312A44925}"/>
                  </a:ext>
                </a:extLst>
              </p:cNvPr>
              <p:cNvSpPr txBox="1"/>
              <p:nvPr/>
            </p:nvSpPr>
            <p:spPr>
              <a:xfrm flipH="1">
                <a:off x="1673527" y="3530228"/>
                <a:ext cx="6344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0F65090-5758-4656-807F-1ED312A449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7" y="3530228"/>
                <a:ext cx="6344991" cy="461665"/>
              </a:xfrm>
              <a:prstGeom prst="rect">
                <a:avLst/>
              </a:prstGeom>
              <a:blipFill>
                <a:blip r:embed="rId6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="" xmlns:a16="http://schemas.microsoft.com/office/drawing/2014/main" id="{83C25B87-8133-4F5C-AAD6-86FA1807DAE8}"/>
                  </a:ext>
                </a:extLst>
              </p:cNvPr>
              <p:cNvSpPr txBox="1"/>
              <p:nvPr/>
            </p:nvSpPr>
            <p:spPr>
              <a:xfrm flipH="1">
                <a:off x="1673527" y="4172724"/>
                <a:ext cx="6901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3C25B87-8133-4F5C-AAD6-86FA1807DA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7" y="4172724"/>
                <a:ext cx="6901132" cy="461665"/>
              </a:xfrm>
              <a:prstGeom prst="rect">
                <a:avLst/>
              </a:prstGeom>
              <a:blipFill>
                <a:blip r:embed="rId7"/>
                <a:stretch>
                  <a:fillRect l="-265"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="" xmlns:a16="http://schemas.microsoft.com/office/drawing/2014/main" id="{F4C8AA2A-0778-4DBE-A187-AA96A60B5B36}"/>
                  </a:ext>
                </a:extLst>
              </p:cNvPr>
              <p:cNvSpPr txBox="1"/>
              <p:nvPr/>
            </p:nvSpPr>
            <p:spPr>
              <a:xfrm flipH="1">
                <a:off x="1673526" y="4802700"/>
                <a:ext cx="6344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4C8AA2A-0778-4DBE-A187-AA96A60B5B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6" y="4802700"/>
                <a:ext cx="6344991" cy="461665"/>
              </a:xfrm>
              <a:prstGeom prst="rect">
                <a:avLst/>
              </a:prstGeom>
              <a:blipFill>
                <a:blip r:embed="rId8"/>
                <a:stretch>
                  <a:fillRect l="-288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7042C79A-63BC-485B-954A-FE7C0FCAF8FC}"/>
                  </a:ext>
                </a:extLst>
              </p:cNvPr>
              <p:cNvSpPr txBox="1"/>
              <p:nvPr/>
            </p:nvSpPr>
            <p:spPr>
              <a:xfrm flipH="1">
                <a:off x="1673525" y="5388729"/>
                <a:ext cx="6344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7042C79A-63BC-485B-954A-FE7C0FCAF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5" y="5388729"/>
                <a:ext cx="6344991" cy="461665"/>
              </a:xfrm>
              <a:prstGeom prst="rect">
                <a:avLst/>
              </a:prstGeom>
              <a:blipFill>
                <a:blip r:embed="rId9"/>
                <a:stretch>
                  <a:fillRect l="-2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="" xmlns:a16="http://schemas.microsoft.com/office/drawing/2014/main" id="{4901C208-97A7-4A0A-ADF4-C40D97A4E9E9}"/>
                  </a:ext>
                </a:extLst>
              </p:cNvPr>
              <p:cNvSpPr txBox="1"/>
              <p:nvPr/>
            </p:nvSpPr>
            <p:spPr>
              <a:xfrm flipH="1">
                <a:off x="1673525" y="6018705"/>
                <a:ext cx="63449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901C208-97A7-4A0A-ADF4-C40D97A4E9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5" y="6018705"/>
                <a:ext cx="6344991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640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52"/>
    </mc:Choice>
    <mc:Fallback xmlns="">
      <p:transition spd="slow" advTm="14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10" grpId="0"/>
      <p:bldP spid="11" grpId="0"/>
      <p:bldP spid="12" grpId="0"/>
      <p:bldP spid="26" grpId="0"/>
      <p:bldP spid="27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710F477B-F91A-42A2-A892-ED59F01E5B76}"/>
              </a:ext>
            </a:extLst>
          </p:cNvPr>
          <p:cNvSpPr txBox="1">
            <a:spLocks/>
          </p:cNvSpPr>
          <p:nvPr/>
        </p:nvSpPr>
        <p:spPr>
          <a:xfrm>
            <a:off x="9611272" y="86509"/>
            <a:ext cx="2700590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Шивээрэй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D8F4A812-65A3-4480-A4CD-5D5A781A48FE}"/>
              </a:ext>
            </a:extLst>
          </p:cNvPr>
          <p:cNvSpPr txBox="1">
            <a:spLocks/>
          </p:cNvSpPr>
          <p:nvPr/>
        </p:nvSpPr>
        <p:spPr>
          <a:xfrm>
            <a:off x="1673525" y="177896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Black and White Pencil Teacher With Graduate Hat Holding Pointer">
            <a:extLst>
              <a:ext uri="{FF2B5EF4-FFF2-40B4-BE49-F238E27FC236}">
                <a16:creationId xmlns="" xmlns:a16="http://schemas.microsoft.com/office/drawing/2014/main" id="{CC98DD9B-08A1-4507-8860-67D0F83DE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41540" y="247912"/>
            <a:ext cx="1431985" cy="130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94F8CE-E2E2-40CE-90CF-CDF06430855D}"/>
              </a:ext>
            </a:extLst>
          </p:cNvPr>
          <p:cNvSpPr txBox="1"/>
          <p:nvPr/>
        </p:nvSpPr>
        <p:spPr>
          <a:xfrm>
            <a:off x="1673525" y="805906"/>
            <a:ext cx="6227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рөнхий үржигдэхүүн хаалтаас гаргаарай.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="" xmlns:a16="http://schemas.microsoft.com/office/drawing/2014/main" id="{5EE6372F-4A6C-45B6-A1FA-9B01D6B5A06D}"/>
                  </a:ext>
                </a:extLst>
              </p:cNvPr>
              <p:cNvSpPr txBox="1"/>
              <p:nvPr/>
            </p:nvSpPr>
            <p:spPr>
              <a:xfrm flipH="1">
                <a:off x="1673525" y="1780910"/>
                <a:ext cx="36306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EE6372F-4A6C-45B6-A1FA-9B01D6B5A0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5" y="1780910"/>
                <a:ext cx="3630676" cy="461665"/>
              </a:xfrm>
              <a:prstGeom prst="rect">
                <a:avLst/>
              </a:prstGeom>
              <a:blipFill>
                <a:blip r:embed="rId3"/>
                <a:stretch>
                  <a:fillRect l="-504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="" xmlns:a16="http://schemas.microsoft.com/office/drawing/2014/main" id="{DC9F1D1F-EDDC-48DB-B64D-EFE29123451E}"/>
                  </a:ext>
                </a:extLst>
              </p:cNvPr>
              <p:cNvSpPr txBox="1"/>
              <p:nvPr/>
            </p:nvSpPr>
            <p:spPr>
              <a:xfrm flipH="1">
                <a:off x="6629922" y="1815634"/>
                <a:ext cx="36306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C9F1D1F-EDDC-48DB-B64D-EFE2912345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29922" y="1815634"/>
                <a:ext cx="3630676" cy="461665"/>
              </a:xfrm>
              <a:prstGeom prst="rect">
                <a:avLst/>
              </a:prstGeom>
              <a:blipFill>
                <a:blip r:embed="rId4"/>
                <a:stretch>
                  <a:fillRect l="-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="" xmlns:a16="http://schemas.microsoft.com/office/drawing/2014/main" id="{E9F667E7-FE8A-4137-9B21-1B4D6C609A97}"/>
                  </a:ext>
                </a:extLst>
              </p:cNvPr>
              <p:cNvSpPr txBox="1"/>
              <p:nvPr/>
            </p:nvSpPr>
            <p:spPr>
              <a:xfrm flipH="1">
                <a:off x="1673525" y="2489858"/>
                <a:ext cx="36306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+9=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9F667E7-FE8A-4137-9B21-1B4D6C609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5" y="2489858"/>
                <a:ext cx="3630676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="" xmlns:a16="http://schemas.microsoft.com/office/drawing/2014/main" id="{8161E554-5A63-4921-A55C-1DEA47806BA8}"/>
                  </a:ext>
                </a:extLst>
              </p:cNvPr>
              <p:cNvSpPr txBox="1"/>
              <p:nvPr/>
            </p:nvSpPr>
            <p:spPr>
              <a:xfrm flipH="1">
                <a:off x="6629922" y="2501987"/>
                <a:ext cx="36306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161E554-5A63-4921-A55C-1DEA47806B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29922" y="2501987"/>
                <a:ext cx="3630676" cy="461665"/>
              </a:xfrm>
              <a:prstGeom prst="rect">
                <a:avLst/>
              </a:prstGeom>
              <a:blipFill>
                <a:blip r:embed="rId6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3D9C3613-438F-457C-97F3-315DECEF2F7D}"/>
                  </a:ext>
                </a:extLst>
              </p:cNvPr>
              <p:cNvSpPr txBox="1"/>
              <p:nvPr/>
            </p:nvSpPr>
            <p:spPr>
              <a:xfrm flipH="1">
                <a:off x="1673525" y="3178951"/>
                <a:ext cx="36306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D9C3613-438F-457C-97F3-315DECEF2F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5" y="3178951"/>
                <a:ext cx="363067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0F7AEF08-758C-47D9-8F48-F89E0C8638C1}"/>
                  </a:ext>
                </a:extLst>
              </p:cNvPr>
              <p:cNvSpPr txBox="1"/>
              <p:nvPr/>
            </p:nvSpPr>
            <p:spPr>
              <a:xfrm flipH="1">
                <a:off x="6629922" y="3182786"/>
                <a:ext cx="36306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−8=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F7AEF08-758C-47D9-8F48-F89E0C8638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29922" y="3182786"/>
                <a:ext cx="3630676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30C8D7CD-2586-4E15-A424-6634807667C4}"/>
                  </a:ext>
                </a:extLst>
              </p:cNvPr>
              <p:cNvSpPr txBox="1"/>
              <p:nvPr/>
            </p:nvSpPr>
            <p:spPr>
              <a:xfrm flipH="1">
                <a:off x="1673525" y="3868044"/>
                <a:ext cx="42885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+21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−14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−15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0C8D7CD-2586-4E15-A424-663480766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5" y="3868044"/>
                <a:ext cx="4288584" cy="461665"/>
              </a:xfrm>
              <a:prstGeom prst="rect">
                <a:avLst/>
              </a:prstGeom>
              <a:blipFill>
                <a:blip r:embed="rId9"/>
                <a:stretch>
                  <a:fillRect l="-427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="" xmlns:a16="http://schemas.microsoft.com/office/drawing/2014/main" id="{BD7C6969-E2A6-45E8-B785-6C90D32AE44F}"/>
                  </a:ext>
                </a:extLst>
              </p:cNvPr>
              <p:cNvSpPr txBox="1"/>
              <p:nvPr/>
            </p:nvSpPr>
            <p:spPr>
              <a:xfrm flipH="1">
                <a:off x="6629922" y="3863585"/>
                <a:ext cx="36306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𝑥𝑦𝑧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D7C6969-E2A6-45E8-B785-6C90D32AE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29922" y="3863585"/>
                <a:ext cx="3630676" cy="461665"/>
              </a:xfrm>
              <a:prstGeom prst="rect">
                <a:avLst/>
              </a:prstGeom>
              <a:blipFill>
                <a:blip r:embed="rId10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84222667-0172-4EF6-B542-E4D2156A2EC7}"/>
                  </a:ext>
                </a:extLst>
              </p:cNvPr>
              <p:cNvSpPr txBox="1"/>
              <p:nvPr/>
            </p:nvSpPr>
            <p:spPr>
              <a:xfrm flipH="1">
                <a:off x="1673525" y="4575630"/>
                <a:ext cx="42885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−7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+7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4222667-0172-4EF6-B542-E4D2156A2E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5" y="4575630"/>
                <a:ext cx="4288584" cy="461665"/>
              </a:xfrm>
              <a:prstGeom prst="rect">
                <a:avLst/>
              </a:prstGeom>
              <a:blipFill>
                <a:blip r:embed="rId11"/>
                <a:stretch>
                  <a:fillRect l="-5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3F49EF72-B49B-49B4-B76D-CC185B6E2E9B}"/>
                  </a:ext>
                </a:extLst>
              </p:cNvPr>
              <p:cNvSpPr txBox="1"/>
              <p:nvPr/>
            </p:nvSpPr>
            <p:spPr>
              <a:xfrm flipH="1">
                <a:off x="6629922" y="4575629"/>
                <a:ext cx="36306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F49EF72-B49B-49B4-B76D-CC185B6E2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29922" y="4575629"/>
                <a:ext cx="3630676" cy="461665"/>
              </a:xfrm>
              <a:prstGeom prst="rect">
                <a:avLst/>
              </a:prstGeom>
              <a:blipFill>
                <a:blip r:embed="rId12"/>
                <a:stretch>
                  <a:fillRect l="-504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="" xmlns:a16="http://schemas.microsoft.com/office/drawing/2014/main" id="{1ED9926A-F491-4930-96B8-7F9ABC56C2CB}"/>
                  </a:ext>
                </a:extLst>
              </p:cNvPr>
              <p:cNvSpPr txBox="1"/>
              <p:nvPr/>
            </p:nvSpPr>
            <p:spPr>
              <a:xfrm flipH="1">
                <a:off x="1673525" y="5223523"/>
                <a:ext cx="42885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𝑚𝑛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ED9926A-F491-4930-96B8-7F9ABC56C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73525" y="5223523"/>
                <a:ext cx="4288584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="" xmlns:a16="http://schemas.microsoft.com/office/drawing/2014/main" id="{F5ED920E-DA77-492C-AEC7-5138F282A051}"/>
                  </a:ext>
                </a:extLst>
              </p:cNvPr>
              <p:cNvSpPr txBox="1"/>
              <p:nvPr/>
            </p:nvSpPr>
            <p:spPr>
              <a:xfrm flipH="1">
                <a:off x="6629922" y="5223522"/>
                <a:ext cx="36306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D920E-DA77-492C-AEC7-5138F282A0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29922" y="5223522"/>
                <a:ext cx="3630676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138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52"/>
    </mc:Choice>
    <mc:Fallback xmlns="">
      <p:transition spd="slow" advTm="14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10" grpId="0"/>
      <p:bldP spid="33" grpId="0"/>
      <p:bldP spid="34" grpId="0"/>
      <p:bldP spid="35" grpId="0"/>
      <p:bldP spid="3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.7|4.5|16.1|10.4|17.5|10.4|12.6|1.5|17.3|9.6|1.5|2.2|6|12.9|4.7|2.9|23.8|1.7|2.3|10.9|62.2|3.9|3.1|57.2|5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1696</Words>
  <Application>Microsoft Office PowerPoint</Application>
  <PresentationFormat>Custom</PresentationFormat>
  <Paragraphs>145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  IV БҮЛЭГ.  ИЛЭРХИЙЛЭЛ, ТЭГШИТГЭЛ, ТЭНЦЭТГЭЛ БИШ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IV БҮЛЭГ.  ИЛЭРХИЙЛЭЛ, ТЭГШИТГЭЛ, ТЭНЦЭТГЭЛ БИШ</dc:title>
  <dc:creator>Sainaa</dc:creator>
  <cp:lastModifiedBy>user</cp:lastModifiedBy>
  <cp:revision>135</cp:revision>
  <dcterms:created xsi:type="dcterms:W3CDTF">2024-11-01T12:08:18Z</dcterms:created>
  <dcterms:modified xsi:type="dcterms:W3CDTF">2024-12-20T10:13:46Z</dcterms:modified>
</cp:coreProperties>
</file>