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4" r:id="rId2"/>
    <p:sldId id="395" r:id="rId3"/>
    <p:sldId id="397" r:id="rId4"/>
    <p:sldId id="398" r:id="rId5"/>
    <p:sldId id="399" r:id="rId6"/>
    <p:sldId id="400" r:id="rId7"/>
    <p:sldId id="40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13" Type="http://schemas.openxmlformats.org/officeDocument/2006/relationships/image" Target="../media/image335.png"/><Relationship Id="rId3" Type="http://schemas.openxmlformats.org/officeDocument/2006/relationships/image" Target="../media/image224.png"/><Relationship Id="rId7" Type="http://schemas.openxmlformats.org/officeDocument/2006/relationships/image" Target="../media/image2.jpeg"/><Relationship Id="rId12" Type="http://schemas.openxmlformats.org/officeDocument/2006/relationships/image" Target="../media/image334.png"/><Relationship Id="rId17" Type="http://schemas.openxmlformats.org/officeDocument/2006/relationships/image" Target="../media/image33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38.png"/><Relationship Id="rId1" Type="http://schemas.openxmlformats.org/officeDocument/2006/relationships/tags" Target="../tags/tag1.xml"/><Relationship Id="rId6" Type="http://schemas.openxmlformats.org/officeDocument/2006/relationships/image" Target="../media/image267.png"/><Relationship Id="rId11" Type="http://schemas.openxmlformats.org/officeDocument/2006/relationships/image" Target="../media/image333.png"/><Relationship Id="rId5" Type="http://schemas.openxmlformats.org/officeDocument/2006/relationships/image" Target="../media/image233.png"/><Relationship Id="rId15" Type="http://schemas.openxmlformats.org/officeDocument/2006/relationships/image" Target="../media/image337.png"/><Relationship Id="rId10" Type="http://schemas.openxmlformats.org/officeDocument/2006/relationships/image" Target="../media/image332.png"/><Relationship Id="rId4" Type="http://schemas.openxmlformats.org/officeDocument/2006/relationships/image" Target="../media/image225.png"/><Relationship Id="rId9" Type="http://schemas.openxmlformats.org/officeDocument/2006/relationships/image" Target="../media/image331.png"/><Relationship Id="rId14" Type="http://schemas.openxmlformats.org/officeDocument/2006/relationships/image" Target="../media/image3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png"/><Relationship Id="rId13" Type="http://schemas.openxmlformats.org/officeDocument/2006/relationships/image" Target="../media/image351.png"/><Relationship Id="rId18" Type="http://schemas.openxmlformats.org/officeDocument/2006/relationships/image" Target="../media/image356.png"/><Relationship Id="rId3" Type="http://schemas.openxmlformats.org/officeDocument/2006/relationships/image" Target="../media/image341.png"/><Relationship Id="rId21" Type="http://schemas.openxmlformats.org/officeDocument/2006/relationships/image" Target="../media/image359.png"/><Relationship Id="rId7" Type="http://schemas.openxmlformats.org/officeDocument/2006/relationships/image" Target="../media/image345.png"/><Relationship Id="rId12" Type="http://schemas.openxmlformats.org/officeDocument/2006/relationships/image" Target="../media/image350.png"/><Relationship Id="rId17" Type="http://schemas.openxmlformats.org/officeDocument/2006/relationships/image" Target="../media/image355.png"/><Relationship Id="rId2" Type="http://schemas.openxmlformats.org/officeDocument/2006/relationships/image" Target="../media/image340.png"/><Relationship Id="rId16" Type="http://schemas.openxmlformats.org/officeDocument/2006/relationships/image" Target="../media/image354.png"/><Relationship Id="rId20" Type="http://schemas.openxmlformats.org/officeDocument/2006/relationships/image" Target="../media/image3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4.png"/><Relationship Id="rId11" Type="http://schemas.openxmlformats.org/officeDocument/2006/relationships/image" Target="../media/image349.png"/><Relationship Id="rId5" Type="http://schemas.openxmlformats.org/officeDocument/2006/relationships/image" Target="../media/image343.png"/><Relationship Id="rId15" Type="http://schemas.openxmlformats.org/officeDocument/2006/relationships/image" Target="../media/image353.png"/><Relationship Id="rId10" Type="http://schemas.openxmlformats.org/officeDocument/2006/relationships/image" Target="../media/image348.png"/><Relationship Id="rId19" Type="http://schemas.openxmlformats.org/officeDocument/2006/relationships/image" Target="../media/image357.png"/><Relationship Id="rId4" Type="http://schemas.openxmlformats.org/officeDocument/2006/relationships/image" Target="../media/image342.png"/><Relationship Id="rId9" Type="http://schemas.openxmlformats.org/officeDocument/2006/relationships/image" Target="../media/image347.png"/><Relationship Id="rId14" Type="http://schemas.openxmlformats.org/officeDocument/2006/relationships/image" Target="../media/image352.png"/><Relationship Id="rId22" Type="http://schemas.openxmlformats.org/officeDocument/2006/relationships/image" Target="../media/image4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2.png"/><Relationship Id="rId13" Type="http://schemas.openxmlformats.org/officeDocument/2006/relationships/image" Target="../media/image472.png"/><Relationship Id="rId3" Type="http://schemas.openxmlformats.org/officeDocument/2006/relationships/image" Target="../media/image428.png"/><Relationship Id="rId7" Type="http://schemas.openxmlformats.org/officeDocument/2006/relationships/image" Target="../media/image431.png"/><Relationship Id="rId12" Type="http://schemas.openxmlformats.org/officeDocument/2006/relationships/image" Target="../media/image436.png"/><Relationship Id="rId17" Type="http://schemas.openxmlformats.org/officeDocument/2006/relationships/image" Target="../media/image47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75.png"/><Relationship Id="rId1" Type="http://schemas.openxmlformats.org/officeDocument/2006/relationships/tags" Target="../tags/tag2.xml"/><Relationship Id="rId6" Type="http://schemas.openxmlformats.org/officeDocument/2006/relationships/image" Target="../media/image430.png"/><Relationship Id="rId11" Type="http://schemas.openxmlformats.org/officeDocument/2006/relationships/image" Target="../media/image435.png"/><Relationship Id="rId5" Type="http://schemas.openxmlformats.org/officeDocument/2006/relationships/image" Target="../media/image429.png"/><Relationship Id="rId15" Type="http://schemas.openxmlformats.org/officeDocument/2006/relationships/image" Target="../media/image474.png"/><Relationship Id="rId10" Type="http://schemas.openxmlformats.org/officeDocument/2006/relationships/image" Target="../media/image434.png"/><Relationship Id="rId4" Type="http://schemas.openxmlformats.org/officeDocument/2006/relationships/image" Target="../media/image2.jpeg"/><Relationship Id="rId9" Type="http://schemas.openxmlformats.org/officeDocument/2006/relationships/image" Target="../media/image433.png"/><Relationship Id="rId14" Type="http://schemas.openxmlformats.org/officeDocument/2006/relationships/image" Target="../media/image47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3.png"/><Relationship Id="rId13" Type="http://schemas.openxmlformats.org/officeDocument/2006/relationships/image" Target="../media/image488.png"/><Relationship Id="rId3" Type="http://schemas.openxmlformats.org/officeDocument/2006/relationships/image" Target="../media/image478.png"/><Relationship Id="rId7" Type="http://schemas.openxmlformats.org/officeDocument/2006/relationships/image" Target="../media/image482.png"/><Relationship Id="rId12" Type="http://schemas.openxmlformats.org/officeDocument/2006/relationships/image" Target="../media/image487.png"/><Relationship Id="rId2" Type="http://schemas.openxmlformats.org/officeDocument/2006/relationships/image" Target="../media/image477.png"/><Relationship Id="rId16" Type="http://schemas.openxmlformats.org/officeDocument/2006/relationships/image" Target="../media/image4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1.png"/><Relationship Id="rId11" Type="http://schemas.openxmlformats.org/officeDocument/2006/relationships/image" Target="../media/image486.png"/><Relationship Id="rId5" Type="http://schemas.openxmlformats.org/officeDocument/2006/relationships/image" Target="../media/image480.png"/><Relationship Id="rId15" Type="http://schemas.openxmlformats.org/officeDocument/2006/relationships/image" Target="../media/image490.png"/><Relationship Id="rId10" Type="http://schemas.openxmlformats.org/officeDocument/2006/relationships/image" Target="../media/image485.png"/><Relationship Id="rId4" Type="http://schemas.openxmlformats.org/officeDocument/2006/relationships/image" Target="../media/image479.png"/><Relationship Id="rId9" Type="http://schemas.openxmlformats.org/officeDocument/2006/relationships/image" Target="../media/image484.png"/><Relationship Id="rId14" Type="http://schemas.openxmlformats.org/officeDocument/2006/relationships/image" Target="../media/image48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="" xmlns:a16="http://schemas.microsoft.com/office/drawing/2014/main" id="{317980E4-7FAF-4EA6-B083-44771C5C2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="" xmlns:a16="http://schemas.microsoft.com/office/drawing/2014/main" id="{AC64E5F7-7466-4EC1-97EA-75367EB5C2C2}"/>
              </a:ext>
            </a:extLst>
          </p:cNvPr>
          <p:cNvSpPr txBox="1">
            <a:spLocks/>
          </p:cNvSpPr>
          <p:nvPr/>
        </p:nvSpPr>
        <p:spPr>
          <a:xfrm>
            <a:off x="1614865" y="3429000"/>
            <a:ext cx="8107105" cy="1208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</a:t>
            </a:r>
            <a:r>
              <a:rPr lang="mn-MN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ХЯЛБАР АРГААР </a:t>
            </a:r>
            <a:r>
              <a:rPr lang="mn-MN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ҮРЖИГДХҮҮН </a:t>
            </a:r>
            <a:endParaRPr lang="mn-MN" sz="3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БОЛГОЖ ЗАДЛАХ</a:t>
            </a:r>
          </a:p>
        </p:txBody>
      </p:sp>
    </p:spTree>
    <p:extLst>
      <p:ext uri="{BB962C8B-B14F-4D97-AF65-F5344CB8AC3E}">
        <p14:creationId xmlns:p14="http://schemas.microsoft.com/office/powerpoint/2010/main" val="34373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3604" y="2172487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+9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3604" y="2172487"/>
                <a:ext cx="4482423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2364411" y="2286778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723002" y="2302331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95085" y="2150564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5085" y="2150564"/>
                <a:ext cx="902593" cy="5579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710220" y="2270294"/>
            <a:ext cx="665157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4008474" y="2240314"/>
            <a:ext cx="625615" cy="382265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8810" y="2162208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−18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810" y="2162208"/>
                <a:ext cx="902593" cy="5579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3122" y="2163145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+7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122" y="2163145"/>
                <a:ext cx="902593" cy="55792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485857" y="1057781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1" y="845377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A5A0BBDF-A7B4-A619-B6D8-782232035CB6}"/>
              </a:ext>
            </a:extLst>
          </p:cNvPr>
          <p:cNvSpPr txBox="1">
            <a:spLocks/>
          </p:cNvSpPr>
          <p:nvPr/>
        </p:nvSpPr>
        <p:spPr>
          <a:xfrm>
            <a:off x="474306" y="114745"/>
            <a:ext cx="11243388" cy="91069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5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олон гишүүнтээр хялбар аргаар үржүүлэх </a:t>
            </a:r>
            <a:endParaRPr lang="en-US" sz="5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eft Brace 50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3287119" y="2372404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81132" y="2806351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6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132" y="2806351"/>
                <a:ext cx="881890" cy="6103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Left Brace 72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3288063" y="1035072"/>
            <a:ext cx="245142" cy="205179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4598" y="1473762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4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4598" y="1473762"/>
                <a:ext cx="881890" cy="61038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533" y="3138296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=+7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5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533" y="3138296"/>
                <a:ext cx="3396369" cy="61038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92208" y="4658826"/>
                <a:ext cx="4308547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2.  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−11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6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208" y="4658826"/>
                <a:ext cx="4308547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2541660" y="4837751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78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832492" y="4791694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43405" y="4632392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9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405" y="4632392"/>
                <a:ext cx="769662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889970" y="4756307"/>
            <a:ext cx="647861" cy="371188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81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4131904" y="4773572"/>
            <a:ext cx="850418" cy="353923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47130" y="4644036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2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7130" y="4644036"/>
                <a:ext cx="769662" cy="565294"/>
              </a:xfrm>
              <a:prstGeom prst="rect">
                <a:avLst/>
              </a:prstGeom>
              <a:blipFill>
                <a:blip r:embed="rId13"/>
                <a:stretch>
                  <a:fillRect r="-63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31442" y="4644973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3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1442" y="4644973"/>
                <a:ext cx="769662" cy="565294"/>
              </a:xfrm>
              <a:prstGeom prst="rect">
                <a:avLst/>
              </a:prstGeom>
              <a:blipFill>
                <a:blip r:embed="rId14"/>
                <a:stretch>
                  <a:fillRect r="-86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Left Brace 83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3487480" y="4898274"/>
            <a:ext cx="344359" cy="697630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0680" y="5314809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5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680" y="5314809"/>
                <a:ext cx="881890" cy="61038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eft Brace 85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3627771" y="3644533"/>
            <a:ext cx="245142" cy="2092351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26584" y="4033653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7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584" y="4033653"/>
                <a:ext cx="881890" cy="610383"/>
              </a:xfrm>
              <a:prstGeom prst="rect">
                <a:avLst/>
              </a:prstGeom>
              <a:blipFill>
                <a:blip r:embed="rId16"/>
                <a:stretch>
                  <a:fillRect r="-20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72778" y="5897112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8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778" y="5897112"/>
                <a:ext cx="3396369" cy="61038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6052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345"/>
    </mc:Choice>
    <mc:Fallback xmlns="">
      <p:transition spd="slow" advTm="146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7" grpId="0"/>
      <p:bldP spid="38" grpId="0"/>
      <p:bldP spid="3" grpId="0" build="p"/>
      <p:bldP spid="8" grpId="0"/>
      <p:bldP spid="51" grpId="0" animBg="1"/>
      <p:bldP spid="56" grpId="0"/>
      <p:bldP spid="73" grpId="0" animBg="1"/>
      <p:bldP spid="74" grpId="0"/>
      <p:bldP spid="75" grpId="0"/>
      <p:bldP spid="76" grpId="0"/>
      <p:bldP spid="77" grpId="0" animBg="1"/>
      <p:bldP spid="78" grpId="0" animBg="1"/>
      <p:bldP spid="79" grpId="0"/>
      <p:bldP spid="80" grpId="0" animBg="1"/>
      <p:bldP spid="81" grpId="0" animBg="1"/>
      <p:bldP spid="82" grpId="0"/>
      <p:bldP spid="83" grpId="0"/>
      <p:bldP spid="84" grpId="0" animBg="1"/>
      <p:bldP spid="85" grpId="0"/>
      <p:bldP spid="86" grpId="0" animBg="1"/>
      <p:bldP spid="87" grpId="0"/>
      <p:bldP spid="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487" y="584849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−7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7" y="584849"/>
                <a:ext cx="5315160" cy="5652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741159" y="759623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6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003745" y="713857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3749" y="571001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3749" y="571001"/>
                <a:ext cx="769662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49730" y="699595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9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204034" y="705223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37552" y="590476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+14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7552" y="590476"/>
                <a:ext cx="769662" cy="565294"/>
              </a:xfrm>
              <a:prstGeom prst="rect">
                <a:avLst/>
              </a:prstGeom>
              <a:blipFill>
                <a:blip r:embed="rId4"/>
                <a:stretch>
                  <a:fillRect r="-87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31786" y="583582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786" y="583582"/>
                <a:ext cx="769662" cy="565294"/>
              </a:xfrm>
              <a:prstGeom prst="rect">
                <a:avLst/>
              </a:prstGeom>
              <a:blipFill>
                <a:blip r:embed="rId5"/>
                <a:stretch>
                  <a:fillRect r="-103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47049" y="816026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1855" y="1218020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55" y="1218020"/>
                <a:ext cx="881890" cy="6103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Brace 13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592963" y="-199288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74589" y="67456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589" y="67456"/>
                <a:ext cx="881890" cy="61038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613" y="1697258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3613" y="1697258"/>
                <a:ext cx="3396369" cy="6103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3063753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−6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63753"/>
                <a:ext cx="5315160" cy="5652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741159" y="3265479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9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003745" y="3219713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3749" y="305583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3749" y="3055830"/>
                <a:ext cx="769662" cy="5652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49730" y="3205451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2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204034" y="3211079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9603" y="305583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603" y="3055830"/>
                <a:ext cx="769662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7851" y="3069677"/>
                <a:ext cx="121550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−13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851" y="3069677"/>
                <a:ext cx="1215505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Left Brace 24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47049" y="3321882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1855" y="3723876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55" y="3723876"/>
                <a:ext cx="881890" cy="61038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Left Brace 26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592963" y="2306568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2579" y="2545779"/>
                <a:ext cx="1170976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579" y="2545779"/>
                <a:ext cx="1170976" cy="61038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03263" y="3907886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=−13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263" y="3907886"/>
                <a:ext cx="3396369" cy="61038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761" y="5248111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61" y="5248111"/>
                <a:ext cx="5315160" cy="56529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437327" y="5374756"/>
            <a:ext cx="56044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2992953" y="5348443"/>
            <a:ext cx="421840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83219" y="523067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219" y="5230670"/>
                <a:ext cx="769662" cy="565294"/>
              </a:xfrm>
              <a:prstGeom prst="rect">
                <a:avLst/>
              </a:prstGeom>
              <a:blipFill>
                <a:blip r:embed="rId17"/>
                <a:stretch>
                  <a:fillRect r="-2126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88537" y="5362858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489496" y="5362858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5827" y="5227797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827" y="5227797"/>
                <a:ext cx="769662" cy="56529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62673" y="5239391"/>
                <a:ext cx="121550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673" y="5239391"/>
                <a:ext cx="1215505" cy="56529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eft Brace 37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85856" y="5479289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0662" y="5881283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662" y="5881283"/>
                <a:ext cx="881890" cy="61038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Left Brace 39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631770" y="4463975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4492" y="4648160"/>
                <a:ext cx="1170976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492" y="4648160"/>
                <a:ext cx="1170976" cy="610383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42070" y="6065293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070" y="6065293"/>
                <a:ext cx="3396369" cy="610383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781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37" grpId="0"/>
      <p:bldP spid="38" grpId="0" animBg="1"/>
      <p:bldP spid="39" grpId="0"/>
      <p:bldP spid="40" grpId="0" animBg="1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548248" y="6082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173793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780" y="876731"/>
            <a:ext cx="10554452" cy="585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5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8332" y="1853356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+30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332" y="1853356"/>
                <a:ext cx="4482423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485857" y="1057781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1" y="845377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A5A0BBDF-A7B4-A619-B6D8-782232035CB6}"/>
              </a:ext>
            </a:extLst>
          </p:cNvPr>
          <p:cNvSpPr txBox="1">
            <a:spLocks/>
          </p:cNvSpPr>
          <p:nvPr/>
        </p:nvSpPr>
        <p:spPr>
          <a:xfrm>
            <a:off x="366021" y="251442"/>
            <a:ext cx="11509147" cy="94303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5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</a:t>
            </a:r>
            <a:r>
              <a:rPr lang="en-US" sz="5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n-MN" sz="5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үржигдхүүн болгон задлах </a:t>
            </a:r>
            <a:endParaRPr lang="en-US" sz="5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6305" y="2626818"/>
                <a:ext cx="118281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∙6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6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305" y="2626818"/>
                <a:ext cx="1182810" cy="5652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/>
          <p:cNvCxnSpPr/>
          <p:nvPr/>
        </p:nvCxnSpPr>
        <p:spPr>
          <a:xfrm flipH="1">
            <a:off x="4690382" y="2214651"/>
            <a:ext cx="298343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147928" y="2214651"/>
            <a:ext cx="277240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56523" y="3192112"/>
                <a:ext cx="118281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∙10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523" y="3192112"/>
                <a:ext cx="1182810" cy="5652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7327" y="3767988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7327" y="3767988"/>
                <a:ext cx="1420765" cy="5652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28862" y="2637400"/>
                <a:ext cx="2623699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+6=11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862" y="2637400"/>
                <a:ext cx="2623699" cy="5652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28862" y="3213276"/>
                <a:ext cx="2623699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+10=13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862" y="3213276"/>
                <a:ext cx="2623699" cy="5652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4371" y="3767988"/>
                <a:ext cx="2623699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+2=11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3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4371" y="3767988"/>
                <a:ext cx="2623699" cy="5652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/>
          <p:cNvSpPr/>
          <p:nvPr/>
        </p:nvSpPr>
        <p:spPr>
          <a:xfrm>
            <a:off x="4636282" y="2668249"/>
            <a:ext cx="3102429" cy="513281"/>
          </a:xfrm>
          <a:prstGeom prst="roundRect">
            <a:avLst/>
          </a:prstGeom>
          <a:solidFill>
            <a:srgbClr val="D6E9C9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36282" y="1848065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+6)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5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282" y="1848065"/>
                <a:ext cx="4482423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2195" y="4248221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+24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6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195" y="4248221"/>
                <a:ext cx="4482423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Straight Arrow Connector 46"/>
          <p:cNvCxnSpPr/>
          <p:nvPr/>
        </p:nvCxnSpPr>
        <p:spPr>
          <a:xfrm flipH="1">
            <a:off x="4609040" y="4588863"/>
            <a:ext cx="188126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956368" y="4588863"/>
            <a:ext cx="110218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27008" y="5021683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∙8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08" y="5021683"/>
                <a:ext cx="1420765" cy="5652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6305" y="4248221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+3)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2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305" y="4248221"/>
                <a:ext cx="4482423" cy="56529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2195" y="5525208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−18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3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195" y="5525208"/>
                <a:ext cx="4482423" cy="56529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Straight Arrow Connector 53"/>
          <p:cNvCxnSpPr/>
          <p:nvPr/>
        </p:nvCxnSpPr>
        <p:spPr>
          <a:xfrm flipH="1">
            <a:off x="4609040" y="5865850"/>
            <a:ext cx="188126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4956368" y="5865850"/>
            <a:ext cx="110218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27008" y="6298670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∙9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08" y="6298670"/>
                <a:ext cx="1420765" cy="56529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6305" y="5525208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−9)(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305" y="5525208"/>
                <a:ext cx="4482423" cy="56529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9646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345"/>
    </mc:Choice>
    <mc:Fallback xmlns="">
      <p:transition spd="slow" advTm="146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 build="p"/>
      <p:bldP spid="8" grpId="0"/>
      <p:bldP spid="76" grpId="0"/>
      <p:bldP spid="39" grpId="0"/>
      <p:bldP spid="40" grpId="0"/>
      <p:bldP spid="41" grpId="0"/>
      <p:bldP spid="42" grpId="0"/>
      <p:bldP spid="43" grpId="0"/>
      <p:bldP spid="12" grpId="0" animBg="1"/>
      <p:bldP spid="45" grpId="0"/>
      <p:bldP spid="46" grpId="0"/>
      <p:bldP spid="49" grpId="0"/>
      <p:bldP spid="52" grpId="0"/>
      <p:bldP spid="53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09405" y="315534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−18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405" y="315534"/>
                <a:ext cx="4482423" cy="5652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H="1">
            <a:off x="3237440" y="656176"/>
            <a:ext cx="188126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584768" y="656176"/>
            <a:ext cx="110218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55408" y="1088996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∙18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5408" y="1088996"/>
                <a:ext cx="1420765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74705" y="315534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−18)(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4705" y="315534"/>
                <a:ext cx="4482423" cy="5652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53257" y="1911724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3257" y="1911724"/>
                <a:ext cx="4482423" cy="5652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 flipH="1">
            <a:off x="3348697" y="2234723"/>
            <a:ext cx="291180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580902" y="2310361"/>
            <a:ext cx="205989" cy="399915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0519" y="2593008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∙5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519" y="2593008"/>
                <a:ext cx="1420765" cy="5652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1465" y="1901142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1465" y="1901142"/>
                <a:ext cx="4482423" cy="5652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/>
          <p:nvPr/>
        </p:nvCxnSpPr>
        <p:spPr>
          <a:xfrm flipH="1">
            <a:off x="1423539" y="2129315"/>
            <a:ext cx="291180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655744" y="2204953"/>
            <a:ext cx="205989" cy="399915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169" y="2487600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169" y="2487600"/>
                <a:ext cx="1420765" cy="5652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461" y="3391666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6.  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20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61" y="3391666"/>
                <a:ext cx="4482423" cy="5652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 flipH="1">
            <a:off x="3487415" y="3714665"/>
            <a:ext cx="291180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719620" y="3790303"/>
            <a:ext cx="205989" cy="399915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09237" y="4072950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237" y="4072950"/>
                <a:ext cx="1420765" cy="5652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83896" y="3391666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=(4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−3)(5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896" y="3391666"/>
                <a:ext cx="4482423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/>
          <p:cNvCxnSpPr/>
          <p:nvPr/>
        </p:nvCxnSpPr>
        <p:spPr>
          <a:xfrm flipH="1">
            <a:off x="1562257" y="3609257"/>
            <a:ext cx="291180" cy="49671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794462" y="3684895"/>
            <a:ext cx="205989" cy="399915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3887" y="3967542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∙5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887" y="3967542"/>
                <a:ext cx="1420765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4722" y="5014877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7.  </m:t>
                      </m:r>
                      <m:r>
                        <a:rPr lang="mn-MN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7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−14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22" y="5014877"/>
                <a:ext cx="4482423" cy="5652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Arrow Connector 28"/>
          <p:cNvCxnSpPr/>
          <p:nvPr/>
        </p:nvCxnSpPr>
        <p:spPr>
          <a:xfrm flipH="1">
            <a:off x="3535122" y="5482477"/>
            <a:ext cx="243472" cy="466091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876203" y="5436967"/>
            <a:ext cx="163141" cy="52648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76508" y="5796797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∙2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508" y="5796797"/>
                <a:ext cx="1420765" cy="56529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18449" y="5027748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=(7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−2)(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+7)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8449" y="5027748"/>
                <a:ext cx="4482423" cy="56529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 flipH="1">
            <a:off x="1518238" y="5413261"/>
            <a:ext cx="196481" cy="339377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750443" y="5436967"/>
            <a:ext cx="165182" cy="315671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1845" y="5630961"/>
                <a:ext cx="142076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∙1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845" y="5630961"/>
                <a:ext cx="1420765" cy="56529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831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2" grpId="0"/>
      <p:bldP spid="13" grpId="0"/>
      <p:bldP spid="19" grpId="0"/>
      <p:bldP spid="20" grpId="0"/>
      <p:bldP spid="23" grpId="0"/>
      <p:bldP spid="24" grpId="0"/>
      <p:bldP spid="27" grpId="0"/>
      <p:bldP spid="28" grpId="0"/>
      <p:bldP spid="31" grpId="0"/>
      <p:bldP spid="32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548248" y="6082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173793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159" y="648229"/>
            <a:ext cx="9772502" cy="620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0.9|1.7|1.2|6.3|0.8|5|2.2|1.4|3|2.3|13.4|4.6|1|0.8|4|1|0.8|5|2.7|6.6|0.9|0.2|2.3|1.7|1.9|4.1|2.1|1.9|1.7|9.8|2|4.6|0.8|1|2.6|1.2|1.8|2.1|5.1|1.9|2|8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0.9|1.7|1.2|6.3|0.8|5|2.2|1.4|3|2.3|13.4|4.6|1|0.8|4|1|0.8|5|2.7|6.6|0.9|0.2|2.3|1.7|1.9|4.1|2.1|1.9|1.7|9.8|2|4.6|0.8|1|2.6|1.2|1.8|2.1|5.1|1.9|2|8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399</Words>
  <Application>Microsoft Office PowerPoint</Application>
  <PresentationFormat>Custom</PresentationFormat>
  <Paragraphs>72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136</cp:revision>
  <dcterms:created xsi:type="dcterms:W3CDTF">2024-11-01T12:08:18Z</dcterms:created>
  <dcterms:modified xsi:type="dcterms:W3CDTF">2024-12-20T10:20:50Z</dcterms:modified>
</cp:coreProperties>
</file>