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93" r:id="rId2"/>
    <p:sldId id="325" r:id="rId3"/>
    <p:sldId id="391" r:id="rId4"/>
    <p:sldId id="332" r:id="rId5"/>
    <p:sldId id="392" r:id="rId6"/>
    <p:sldId id="334" r:id="rId7"/>
    <p:sldId id="376" r:id="rId8"/>
    <p:sldId id="327" r:id="rId9"/>
    <p:sldId id="377" r:id="rId10"/>
    <p:sldId id="326" r:id="rId11"/>
    <p:sldId id="335" r:id="rId12"/>
    <p:sldId id="32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9C9"/>
    <a:srgbClr val="88FCC5"/>
    <a:srgbClr val="D3DEF1"/>
    <a:srgbClr val="F4C97A"/>
    <a:srgbClr val="D2DAC3"/>
    <a:srgbClr val="DADC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65" autoAdjust="0"/>
    <p:restoredTop sz="94660"/>
  </p:normalViewPr>
  <p:slideViewPr>
    <p:cSldViewPr snapToGrid="0">
      <p:cViewPr>
        <p:scale>
          <a:sx n="43" d="100"/>
          <a:sy n="43" d="100"/>
        </p:scale>
        <p:origin x="-1914" y="-7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75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98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56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9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57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166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15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03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35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7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77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CD6B0-D76C-427F-9BBD-4890AED9BA87}" type="datetimeFigureOut">
              <a:rPr lang="en-US" smtClean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00B10-C0C8-4431-B860-43EF6F9146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3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3.png"/><Relationship Id="rId3" Type="http://schemas.openxmlformats.org/officeDocument/2006/relationships/image" Target="../media/image754.png"/><Relationship Id="rId7" Type="http://schemas.openxmlformats.org/officeDocument/2006/relationships/image" Target="../media/image7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10.png"/><Relationship Id="rId5" Type="http://schemas.openxmlformats.org/officeDocument/2006/relationships/image" Target="../media/image7500.png"/><Relationship Id="rId10" Type="http://schemas.openxmlformats.org/officeDocument/2006/relationships/image" Target="../media/image7550.png"/><Relationship Id="rId4" Type="http://schemas.openxmlformats.org/officeDocument/2006/relationships/image" Target="../media/image7490.png"/><Relationship Id="rId9" Type="http://schemas.openxmlformats.org/officeDocument/2006/relationships/image" Target="../media/image75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2.png"/><Relationship Id="rId3" Type="http://schemas.openxmlformats.org/officeDocument/2006/relationships/image" Target="../media/image757.png"/><Relationship Id="rId7" Type="http://schemas.openxmlformats.org/officeDocument/2006/relationships/image" Target="../media/image761.png"/><Relationship Id="rId2" Type="http://schemas.openxmlformats.org/officeDocument/2006/relationships/image" Target="../media/image7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0.png"/><Relationship Id="rId11" Type="http://schemas.openxmlformats.org/officeDocument/2006/relationships/image" Target="../media/image765.png"/><Relationship Id="rId5" Type="http://schemas.openxmlformats.org/officeDocument/2006/relationships/image" Target="../media/image759.png"/><Relationship Id="rId10" Type="http://schemas.openxmlformats.org/officeDocument/2006/relationships/image" Target="../media/image764.png"/><Relationship Id="rId4" Type="http://schemas.openxmlformats.org/officeDocument/2006/relationships/image" Target="../media/image758.png"/><Relationship Id="rId9" Type="http://schemas.openxmlformats.org/officeDocument/2006/relationships/image" Target="../media/image76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2.png"/><Relationship Id="rId3" Type="http://schemas.openxmlformats.org/officeDocument/2006/relationships/image" Target="../media/image767.png"/><Relationship Id="rId7" Type="http://schemas.openxmlformats.org/officeDocument/2006/relationships/image" Target="../media/image77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0.png"/><Relationship Id="rId5" Type="http://schemas.openxmlformats.org/officeDocument/2006/relationships/image" Target="../media/image769.png"/><Relationship Id="rId10" Type="http://schemas.openxmlformats.org/officeDocument/2006/relationships/image" Target="../media/image774.png"/><Relationship Id="rId4" Type="http://schemas.openxmlformats.org/officeDocument/2006/relationships/image" Target="../media/image768.png"/><Relationship Id="rId9" Type="http://schemas.openxmlformats.org/officeDocument/2006/relationships/image" Target="../media/image77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0.png"/><Relationship Id="rId3" Type="http://schemas.openxmlformats.org/officeDocument/2006/relationships/image" Target="../media/image695.png"/><Relationship Id="rId7" Type="http://schemas.openxmlformats.org/officeDocument/2006/relationships/image" Target="../media/image699.png"/><Relationship Id="rId12" Type="http://schemas.openxmlformats.org/officeDocument/2006/relationships/image" Target="../media/image704.png"/><Relationship Id="rId2" Type="http://schemas.openxmlformats.org/officeDocument/2006/relationships/image" Target="../media/image6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8.png"/><Relationship Id="rId11" Type="http://schemas.openxmlformats.org/officeDocument/2006/relationships/image" Target="../media/image703.png"/><Relationship Id="rId5" Type="http://schemas.openxmlformats.org/officeDocument/2006/relationships/image" Target="../media/image697.png"/><Relationship Id="rId10" Type="http://schemas.openxmlformats.org/officeDocument/2006/relationships/image" Target="../media/image702.png"/><Relationship Id="rId4" Type="http://schemas.openxmlformats.org/officeDocument/2006/relationships/image" Target="../media/image696.png"/><Relationship Id="rId9" Type="http://schemas.openxmlformats.org/officeDocument/2006/relationships/image" Target="../media/image70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0.png"/><Relationship Id="rId3" Type="http://schemas.openxmlformats.org/officeDocument/2006/relationships/image" Target="../media/image705.png"/><Relationship Id="rId7" Type="http://schemas.openxmlformats.org/officeDocument/2006/relationships/image" Target="../media/image709.png"/><Relationship Id="rId12" Type="http://schemas.openxmlformats.org/officeDocument/2006/relationships/image" Target="../media/image7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8.png"/><Relationship Id="rId11" Type="http://schemas.openxmlformats.org/officeDocument/2006/relationships/image" Target="../media/image713.png"/><Relationship Id="rId5" Type="http://schemas.openxmlformats.org/officeDocument/2006/relationships/image" Target="../media/image707.png"/><Relationship Id="rId10" Type="http://schemas.openxmlformats.org/officeDocument/2006/relationships/image" Target="../media/image712.png"/><Relationship Id="rId4" Type="http://schemas.openxmlformats.org/officeDocument/2006/relationships/image" Target="../media/image706.png"/><Relationship Id="rId9" Type="http://schemas.openxmlformats.org/officeDocument/2006/relationships/image" Target="../media/image7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9.png"/><Relationship Id="rId3" Type="http://schemas.openxmlformats.org/officeDocument/2006/relationships/image" Target="../media/image7140.png"/><Relationship Id="rId7" Type="http://schemas.openxmlformats.org/officeDocument/2006/relationships/image" Target="../media/image7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7.png"/><Relationship Id="rId11" Type="http://schemas.openxmlformats.org/officeDocument/2006/relationships/image" Target="../media/image722.png"/><Relationship Id="rId5" Type="http://schemas.openxmlformats.org/officeDocument/2006/relationships/image" Target="../media/image716.png"/><Relationship Id="rId10" Type="http://schemas.openxmlformats.org/officeDocument/2006/relationships/image" Target="../media/image721.png"/><Relationship Id="rId4" Type="http://schemas.openxmlformats.org/officeDocument/2006/relationships/image" Target="../media/image715.png"/><Relationship Id="rId9" Type="http://schemas.openxmlformats.org/officeDocument/2006/relationships/image" Target="../media/image7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8.png"/><Relationship Id="rId13" Type="http://schemas.openxmlformats.org/officeDocument/2006/relationships/image" Target="../media/image733.png"/><Relationship Id="rId3" Type="http://schemas.openxmlformats.org/officeDocument/2006/relationships/image" Target="../media/image723.png"/><Relationship Id="rId7" Type="http://schemas.openxmlformats.org/officeDocument/2006/relationships/image" Target="../media/image727.png"/><Relationship Id="rId12" Type="http://schemas.openxmlformats.org/officeDocument/2006/relationships/image" Target="../media/image732.png"/><Relationship Id="rId2" Type="http://schemas.openxmlformats.org/officeDocument/2006/relationships/image" Target="../media/image2.jpeg"/><Relationship Id="rId16" Type="http://schemas.openxmlformats.org/officeDocument/2006/relationships/image" Target="../media/image7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6.png"/><Relationship Id="rId11" Type="http://schemas.openxmlformats.org/officeDocument/2006/relationships/image" Target="../media/image731.png"/><Relationship Id="rId5" Type="http://schemas.openxmlformats.org/officeDocument/2006/relationships/image" Target="../media/image725.png"/><Relationship Id="rId15" Type="http://schemas.openxmlformats.org/officeDocument/2006/relationships/image" Target="../media/image735.png"/><Relationship Id="rId10" Type="http://schemas.openxmlformats.org/officeDocument/2006/relationships/image" Target="../media/image730.png"/><Relationship Id="rId4" Type="http://schemas.openxmlformats.org/officeDocument/2006/relationships/image" Target="../media/image724.png"/><Relationship Id="rId9" Type="http://schemas.openxmlformats.org/officeDocument/2006/relationships/image" Target="../media/image729.png"/><Relationship Id="rId14" Type="http://schemas.openxmlformats.org/officeDocument/2006/relationships/image" Target="../media/image7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2.png"/><Relationship Id="rId13" Type="http://schemas.openxmlformats.org/officeDocument/2006/relationships/image" Target="../media/image747.png"/><Relationship Id="rId18" Type="http://schemas.openxmlformats.org/officeDocument/2006/relationships/image" Target="../media/image752.png"/><Relationship Id="rId3" Type="http://schemas.openxmlformats.org/officeDocument/2006/relationships/image" Target="../media/image737.png"/><Relationship Id="rId7" Type="http://schemas.openxmlformats.org/officeDocument/2006/relationships/image" Target="../media/image741.png"/><Relationship Id="rId12" Type="http://schemas.openxmlformats.org/officeDocument/2006/relationships/image" Target="../media/image746.png"/><Relationship Id="rId17" Type="http://schemas.openxmlformats.org/officeDocument/2006/relationships/image" Target="../media/image751.png"/><Relationship Id="rId2" Type="http://schemas.openxmlformats.org/officeDocument/2006/relationships/image" Target="../media/image4.jpeg"/><Relationship Id="rId16" Type="http://schemas.openxmlformats.org/officeDocument/2006/relationships/image" Target="../media/image7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0.png"/><Relationship Id="rId11" Type="http://schemas.openxmlformats.org/officeDocument/2006/relationships/image" Target="../media/image745.png"/><Relationship Id="rId5" Type="http://schemas.openxmlformats.org/officeDocument/2006/relationships/image" Target="../media/image739.png"/><Relationship Id="rId15" Type="http://schemas.openxmlformats.org/officeDocument/2006/relationships/image" Target="../media/image749.png"/><Relationship Id="rId10" Type="http://schemas.openxmlformats.org/officeDocument/2006/relationships/image" Target="../media/image744.png"/><Relationship Id="rId4" Type="http://schemas.openxmlformats.org/officeDocument/2006/relationships/image" Target="../media/image738.png"/><Relationship Id="rId9" Type="http://schemas.openxmlformats.org/officeDocument/2006/relationships/image" Target="../media/image743.png"/><Relationship Id="rId14" Type="http://schemas.openxmlformats.org/officeDocument/2006/relationships/image" Target="../media/image74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50.png"/><Relationship Id="rId3" Type="http://schemas.openxmlformats.org/officeDocument/2006/relationships/image" Target="../media/image7400.png"/><Relationship Id="rId7" Type="http://schemas.openxmlformats.org/officeDocument/2006/relationships/image" Target="../media/image744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30.png"/><Relationship Id="rId5" Type="http://schemas.openxmlformats.org/officeDocument/2006/relationships/image" Target="../media/image7420.png"/><Relationship Id="rId10" Type="http://schemas.openxmlformats.org/officeDocument/2006/relationships/image" Target="../media/image7470.png"/><Relationship Id="rId4" Type="http://schemas.openxmlformats.org/officeDocument/2006/relationships/image" Target="../media/image7410.png"/><Relationship Id="rId9" Type="http://schemas.openxmlformats.org/officeDocument/2006/relationships/image" Target="../media/image746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ute Hand Drawn Style Mathematics Education Green Stripes Background,  Desktop Wallpaper, Pc Wallpaper, Eraser Background Image And Wallpaper for  Free Download">
            <a:extLst>
              <a:ext uri="{FF2B5EF4-FFF2-40B4-BE49-F238E27FC236}">
                <a16:creationId xmlns:a16="http://schemas.microsoft.com/office/drawing/2014/main" xmlns="" id="{317980E4-7FAF-4EA6-B083-44771C5C26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3"/>
          <a:stretch/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xmlns="" id="{AC64E5F7-7466-4EC1-97EA-75367EB5C2C2}"/>
              </a:ext>
            </a:extLst>
          </p:cNvPr>
          <p:cNvSpPr txBox="1">
            <a:spLocks/>
          </p:cNvSpPr>
          <p:nvPr/>
        </p:nvSpPr>
        <p:spPr>
          <a:xfrm>
            <a:off x="2341978" y="3065444"/>
            <a:ext cx="8107105" cy="12081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n-MN" sz="6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Алгебрийн бутархай хураах </a:t>
            </a:r>
            <a:endParaRPr lang="mn-MN" sz="6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48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140F66C-6A80-509B-2260-A6ED82B2CD13}"/>
              </a:ext>
            </a:extLst>
          </p:cNvPr>
          <p:cNvSpPr txBox="1">
            <a:spLocks/>
          </p:cNvSpPr>
          <p:nvPr/>
        </p:nvSpPr>
        <p:spPr>
          <a:xfrm>
            <a:off x="1414268" y="204721"/>
            <a:ext cx="3551853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Smart owl with school board, pointer and books 10688322 Vector Art at  Vecteezy">
            <a:extLst>
              <a:ext uri="{FF2B5EF4-FFF2-40B4-BE49-F238E27FC236}">
                <a16:creationId xmlns:a16="http://schemas.microsoft.com/office/drawing/2014/main" xmlns="" id="{5F6A5B6E-916A-BA09-8319-090F9AC50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54" y="214779"/>
            <a:ext cx="1381737" cy="12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xmlns="" id="{2F703C65-1EAC-43FA-AC1A-F5A250FE023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6754" y="1524685"/>
                <a:ext cx="2805936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1. 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2F703C65-1EAC-43FA-AC1A-F5A250FE0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54" y="1524685"/>
                <a:ext cx="2805936" cy="10425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96126A3-E983-4D51-A1E9-793CB42D5E2C}"/>
              </a:ext>
            </a:extLst>
          </p:cNvPr>
          <p:cNvSpPr txBox="1"/>
          <p:nvPr/>
        </p:nvSpPr>
        <p:spPr>
          <a:xfrm>
            <a:off x="2703897" y="1815141"/>
            <a:ext cx="3505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үйлдлийг гүйцэтгээрэй.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A08C4BF-22F2-4168-8C1C-23459A0C23EC}"/>
              </a:ext>
            </a:extLst>
          </p:cNvPr>
          <p:cNvSpPr txBox="1"/>
          <p:nvPr/>
        </p:nvSpPr>
        <p:spPr>
          <a:xfrm>
            <a:off x="506985" y="2724467"/>
            <a:ext cx="1489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Бодолт: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xmlns="" id="{02D9CE27-2DDE-4682-80B9-5710B1EE667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6752" y="2472313"/>
                <a:ext cx="2805936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02D9CE27-2DDE-4682-80B9-5710B1EE66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6752" y="2472313"/>
                <a:ext cx="2805936" cy="10425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xmlns="" id="{0A0609B7-5C9D-4C8A-B775-9EFC1F87C6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11825" y="2494422"/>
                <a:ext cx="2805936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0A0609B7-5C9D-4C8A-B775-9EFC1F87C6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825" y="2494422"/>
                <a:ext cx="2805936" cy="10425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B4C26D4B-F8F2-42AD-B0A6-5A73CF5C9F1E}"/>
              </a:ext>
            </a:extLst>
          </p:cNvPr>
          <p:cNvCxnSpPr/>
          <p:nvPr/>
        </p:nvCxnSpPr>
        <p:spPr>
          <a:xfrm flipV="1">
            <a:off x="4211825" y="2664506"/>
            <a:ext cx="403307" cy="2308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15BC4192-3ECD-49ED-9665-595B90C9237B}"/>
              </a:ext>
            </a:extLst>
          </p:cNvPr>
          <p:cNvCxnSpPr/>
          <p:nvPr/>
        </p:nvCxnSpPr>
        <p:spPr>
          <a:xfrm flipV="1">
            <a:off x="5806358" y="3184404"/>
            <a:ext cx="403307" cy="2308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72BBC760-4989-4D7E-9969-3C2F93C1946E}"/>
              </a:ext>
            </a:extLst>
          </p:cNvPr>
          <p:cNvCxnSpPr/>
          <p:nvPr/>
        </p:nvCxnSpPr>
        <p:spPr>
          <a:xfrm flipV="1">
            <a:off x="4778483" y="3132272"/>
            <a:ext cx="403307" cy="23083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648C8BF1-9942-4FEC-9C24-E3962420B005}"/>
              </a:ext>
            </a:extLst>
          </p:cNvPr>
          <p:cNvCxnSpPr/>
          <p:nvPr/>
        </p:nvCxnSpPr>
        <p:spPr>
          <a:xfrm flipV="1">
            <a:off x="5811016" y="2643569"/>
            <a:ext cx="403307" cy="23083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xmlns="" id="{3B46B0F7-6578-4B5A-9D03-C4D78A32D4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67008" y="2763986"/>
                <a:ext cx="1526074" cy="5034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3B46B0F7-6578-4B5A-9D03-C4D78A32D4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7008" y="2763986"/>
                <a:ext cx="1526074" cy="50345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xmlns="" id="{1D74BDCC-4848-4089-A6B3-DE0C2AAAE5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6754" y="3571615"/>
                <a:ext cx="5025036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2. 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−9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1D74BDCC-4848-4089-A6B3-DE0C2AAAE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54" y="3571615"/>
                <a:ext cx="5025036" cy="10425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5ACAE4E7-B05D-493A-8E4F-4D550A287DA5}"/>
              </a:ext>
            </a:extLst>
          </p:cNvPr>
          <p:cNvSpPr txBox="1"/>
          <p:nvPr/>
        </p:nvSpPr>
        <p:spPr>
          <a:xfrm>
            <a:off x="4587314" y="3857857"/>
            <a:ext cx="3505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үйлдлийг гүйцэтгээрэй.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F617DD3-6E14-4A46-B9EE-5D411B787EA1}"/>
              </a:ext>
            </a:extLst>
          </p:cNvPr>
          <p:cNvSpPr txBox="1"/>
          <p:nvPr/>
        </p:nvSpPr>
        <p:spPr>
          <a:xfrm>
            <a:off x="506984" y="4736327"/>
            <a:ext cx="1489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Бодолт: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xmlns="" id="{88FDA7EE-57DD-4301-A932-7C3FE1171C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6751" y="4708557"/>
                <a:ext cx="4538054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−9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88FDA7EE-57DD-4301-A932-7C3FE1171C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6751" y="4708557"/>
                <a:ext cx="4538054" cy="10425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xmlns="" id="{C7F20DBD-9B36-480E-ADD6-3213F6A4F9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9664" y="4708557"/>
                <a:ext cx="5730801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C7F20DBD-9B36-480E-ADD6-3213F6A4F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9664" y="4708557"/>
                <a:ext cx="5730801" cy="104257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64FA9388-FE1E-4770-B672-45FF9764FAA1}"/>
              </a:ext>
            </a:extLst>
          </p:cNvPr>
          <p:cNvCxnSpPr/>
          <p:nvPr/>
        </p:nvCxnSpPr>
        <p:spPr>
          <a:xfrm flipV="1">
            <a:off x="6163701" y="4854389"/>
            <a:ext cx="403307" cy="2308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59CCC372-2FB8-49F4-B0FA-F1C47BC3CDD9}"/>
              </a:ext>
            </a:extLst>
          </p:cNvPr>
          <p:cNvCxnSpPr/>
          <p:nvPr/>
        </p:nvCxnSpPr>
        <p:spPr>
          <a:xfrm flipV="1">
            <a:off x="7822918" y="5259547"/>
            <a:ext cx="403307" cy="2308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08A68C9A-2976-4684-9F6F-F3CE44B3D6AA}"/>
              </a:ext>
            </a:extLst>
          </p:cNvPr>
          <p:cNvCxnSpPr>
            <a:cxnSpLocks/>
          </p:cNvCxnSpPr>
          <p:nvPr/>
        </p:nvCxnSpPr>
        <p:spPr>
          <a:xfrm flipV="1">
            <a:off x="6614454" y="4775898"/>
            <a:ext cx="1208464" cy="40444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69652CDE-96DC-462F-A1A9-D8FA1D6A0C5E}"/>
              </a:ext>
            </a:extLst>
          </p:cNvPr>
          <p:cNvCxnSpPr>
            <a:cxnSpLocks/>
          </p:cNvCxnSpPr>
          <p:nvPr/>
        </p:nvCxnSpPr>
        <p:spPr>
          <a:xfrm flipV="1">
            <a:off x="9687607" y="5259547"/>
            <a:ext cx="1208464" cy="40444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5B016F42-885E-40D9-AE0E-1CA30FF4ECAD}"/>
              </a:ext>
            </a:extLst>
          </p:cNvPr>
          <p:cNvCxnSpPr/>
          <p:nvPr/>
        </p:nvCxnSpPr>
        <p:spPr>
          <a:xfrm flipV="1">
            <a:off x="7458504" y="5338549"/>
            <a:ext cx="403307" cy="23083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FA9D6A12-8DAB-4C8F-9208-62B66ABC7FC8}"/>
              </a:ext>
            </a:extLst>
          </p:cNvPr>
          <p:cNvCxnSpPr/>
          <p:nvPr/>
        </p:nvCxnSpPr>
        <p:spPr>
          <a:xfrm flipV="1">
            <a:off x="9888532" y="4834200"/>
            <a:ext cx="403307" cy="23083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9EBE119F-5D81-4B03-9C62-8CF9CD175B48}"/>
              </a:ext>
            </a:extLst>
          </p:cNvPr>
          <p:cNvCxnSpPr/>
          <p:nvPr/>
        </p:nvCxnSpPr>
        <p:spPr>
          <a:xfrm flipV="1">
            <a:off x="10195249" y="4816044"/>
            <a:ext cx="403307" cy="2308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xmlns="" id="{158E5416-B507-485B-A86B-F8F45E74D0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6751" y="5751135"/>
                <a:ext cx="2010697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id="{158E5416-B507-485B-A86B-F8F45E74D0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6751" y="5751135"/>
                <a:ext cx="2010697" cy="10425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989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  <p:bldP spid="10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xmlns="" id="{4FA04331-5F62-46F3-A242-C62181CA028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2119" y="174873"/>
                <a:ext cx="4070189" cy="11997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3.  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−25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÷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−9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4FA04331-5F62-46F3-A242-C62181CA02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19" y="174873"/>
                <a:ext cx="4070189" cy="119978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491B0BF-1083-4B59-B48A-841DC340EE21}"/>
              </a:ext>
            </a:extLst>
          </p:cNvPr>
          <p:cNvSpPr txBox="1"/>
          <p:nvPr/>
        </p:nvSpPr>
        <p:spPr>
          <a:xfrm>
            <a:off x="3882263" y="543931"/>
            <a:ext cx="3505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үйлдлийг гүйцэтгээрэй.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A02338B-315C-460D-9A7A-7541502E1E29}"/>
              </a:ext>
            </a:extLst>
          </p:cNvPr>
          <p:cNvSpPr txBox="1"/>
          <p:nvPr/>
        </p:nvSpPr>
        <p:spPr>
          <a:xfrm>
            <a:off x="501248" y="1527835"/>
            <a:ext cx="1489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Бодолт: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xmlns="" id="{8D2B193F-9F12-488A-A327-07DA9E63D0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25811" y="1247844"/>
                <a:ext cx="4070189" cy="11997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−25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÷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−9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8D2B193F-9F12-488A-A327-07DA9E63D0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5811" y="1247844"/>
                <a:ext cx="4070189" cy="119978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xmlns="" id="{7684B137-5F9F-4762-915D-CCB7B3C823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52936" y="1308624"/>
                <a:ext cx="5887283" cy="11997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−5)(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+5)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−3)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÷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+5)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−3)(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+3)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7684B137-5F9F-4762-915D-CCB7B3C823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936" y="1308624"/>
                <a:ext cx="5887283" cy="11997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xmlns="" id="{2426404D-3E8B-4AAB-AA53-315ADA442C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25811" y="2340177"/>
                <a:ext cx="5887283" cy="11997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−5)(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+5)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−3)</m:t>
                          </m:r>
                        </m:den>
                      </m:f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∙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−3)(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+3) 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+5)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2426404D-3E8B-4AAB-AA53-315ADA442C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5811" y="2340177"/>
                <a:ext cx="5887283" cy="119978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419C500F-0285-4819-9A77-83F8BAD56994}"/>
              </a:ext>
            </a:extLst>
          </p:cNvPr>
          <p:cNvCxnSpPr>
            <a:cxnSpLocks/>
          </p:cNvCxnSpPr>
          <p:nvPr/>
        </p:nvCxnSpPr>
        <p:spPr>
          <a:xfrm flipV="1">
            <a:off x="3657598" y="2508406"/>
            <a:ext cx="1000666" cy="349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6A87585C-CE2F-40DC-93E1-09A804026DAD}"/>
              </a:ext>
            </a:extLst>
          </p:cNvPr>
          <p:cNvCxnSpPr>
            <a:cxnSpLocks/>
          </p:cNvCxnSpPr>
          <p:nvPr/>
        </p:nvCxnSpPr>
        <p:spPr>
          <a:xfrm flipV="1">
            <a:off x="5768194" y="3028757"/>
            <a:ext cx="1000666" cy="349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3E18B06B-9407-4400-9C54-18E2F354BD9A}"/>
              </a:ext>
            </a:extLst>
          </p:cNvPr>
          <p:cNvCxnSpPr>
            <a:cxnSpLocks/>
          </p:cNvCxnSpPr>
          <p:nvPr/>
        </p:nvCxnSpPr>
        <p:spPr>
          <a:xfrm flipV="1">
            <a:off x="3163888" y="2945420"/>
            <a:ext cx="1208464" cy="40444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477BD19A-3F1C-463E-B8A3-708C5B603709}"/>
              </a:ext>
            </a:extLst>
          </p:cNvPr>
          <p:cNvCxnSpPr>
            <a:cxnSpLocks/>
          </p:cNvCxnSpPr>
          <p:nvPr/>
        </p:nvCxnSpPr>
        <p:spPr>
          <a:xfrm flipV="1">
            <a:off x="4934824" y="2487651"/>
            <a:ext cx="1208464" cy="40444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xmlns="" id="{6FC3F252-6BBB-493C-9023-A6323A5287F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99477" y="2321486"/>
                <a:ext cx="2662357" cy="11997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−5)(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+3) 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6FC3F252-6BBB-493C-9023-A6323A5287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9477" y="2321486"/>
                <a:ext cx="2662357" cy="11997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xmlns="" id="{B736579B-A732-4EAE-90A8-54F5AAE0E8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4999" y="3371730"/>
                <a:ext cx="4070189" cy="11997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4.  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−9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÷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+9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B736579B-A732-4EAE-90A8-54F5AAE0E8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999" y="3371730"/>
                <a:ext cx="4070189" cy="119978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3945391-27EB-4C72-9310-8E710DDA6335}"/>
              </a:ext>
            </a:extLst>
          </p:cNvPr>
          <p:cNvSpPr txBox="1"/>
          <p:nvPr/>
        </p:nvSpPr>
        <p:spPr>
          <a:xfrm>
            <a:off x="3882263" y="3687433"/>
            <a:ext cx="3505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үйлдлийг гүйцэтгээрэй.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DB46FBB-1B3C-4B32-BF2A-76701A7D1BF3}"/>
              </a:ext>
            </a:extLst>
          </p:cNvPr>
          <p:cNvSpPr txBox="1"/>
          <p:nvPr/>
        </p:nvSpPr>
        <p:spPr>
          <a:xfrm>
            <a:off x="536044" y="4727919"/>
            <a:ext cx="1489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Бодолт: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xmlns="" id="{8D7A0A70-B981-4DD2-B899-5A6AD8DCDDC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23952" y="4389638"/>
                <a:ext cx="4070189" cy="11997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−9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÷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+9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8D7A0A70-B981-4DD2-B899-5A6AD8DCDD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3952" y="4389638"/>
                <a:ext cx="4070189" cy="119978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xmlns="" id="{BF513563-0A23-4DF3-8A5C-5F710892A1B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52936" y="4398886"/>
                <a:ext cx="5887283" cy="11997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−3)(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+3)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÷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+3)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BF513563-0A23-4DF3-8A5C-5F710892A1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936" y="4398886"/>
                <a:ext cx="5887283" cy="119978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xmlns="" id="{84E4FA79-7907-4120-83F6-9F5F68C7FAC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25811" y="5469010"/>
                <a:ext cx="5887283" cy="11997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−3)(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+3)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÷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+3)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84E4FA79-7907-4120-83F6-9F5F68C7FA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5811" y="5469010"/>
                <a:ext cx="5887283" cy="119978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DEE29408-5E12-4616-B5DD-9C08FDD45444}"/>
              </a:ext>
            </a:extLst>
          </p:cNvPr>
          <p:cNvCxnSpPr>
            <a:cxnSpLocks/>
          </p:cNvCxnSpPr>
          <p:nvPr/>
        </p:nvCxnSpPr>
        <p:spPr>
          <a:xfrm flipV="1">
            <a:off x="3128510" y="5610156"/>
            <a:ext cx="1000666" cy="349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2ACE508D-C491-431B-AA2F-A1B28B9C1119}"/>
              </a:ext>
            </a:extLst>
          </p:cNvPr>
          <p:cNvCxnSpPr>
            <a:cxnSpLocks/>
          </p:cNvCxnSpPr>
          <p:nvPr/>
        </p:nvCxnSpPr>
        <p:spPr>
          <a:xfrm flipV="1">
            <a:off x="5352936" y="6107681"/>
            <a:ext cx="1000666" cy="349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FEF9FC27-FB9C-4948-9EB7-8A51999BDBAF}"/>
              </a:ext>
            </a:extLst>
          </p:cNvPr>
          <p:cNvCxnSpPr>
            <a:cxnSpLocks/>
          </p:cNvCxnSpPr>
          <p:nvPr/>
        </p:nvCxnSpPr>
        <p:spPr>
          <a:xfrm flipV="1">
            <a:off x="3553699" y="6111846"/>
            <a:ext cx="1208464" cy="40444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1CF50D85-22C9-4398-964D-505F78E72EB2}"/>
              </a:ext>
            </a:extLst>
          </p:cNvPr>
          <p:cNvCxnSpPr>
            <a:cxnSpLocks/>
          </p:cNvCxnSpPr>
          <p:nvPr/>
        </p:nvCxnSpPr>
        <p:spPr>
          <a:xfrm flipV="1">
            <a:off x="5489909" y="5629208"/>
            <a:ext cx="1208464" cy="40444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xmlns="" id="{EADB711E-4493-4D3B-A75E-B904B8BA327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64779" y="5469010"/>
                <a:ext cx="1842641" cy="11997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den>
                      </m:f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EADB711E-4493-4D3B-A75E-B904B8BA32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4779" y="5469010"/>
                <a:ext cx="1842641" cy="119978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835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695622" y="157236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Black and White Pencil Teacher With Graduate Hat Holding Pointer">
            <a:extLst>
              <a:ext uri="{FF2B5EF4-FFF2-40B4-BE49-F238E27FC236}">
                <a16:creationId xmlns:a16="http://schemas.microsoft.com/office/drawing/2014/main" xmlns="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39182" y="293703"/>
            <a:ext cx="1545624" cy="140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727B790-42E3-4020-A830-4EB557C83C87}"/>
              </a:ext>
            </a:extLst>
          </p:cNvPr>
          <p:cNvSpPr txBox="1"/>
          <p:nvPr/>
        </p:nvSpPr>
        <p:spPr>
          <a:xfrm>
            <a:off x="1695622" y="802098"/>
            <a:ext cx="1060258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mn-MN" sz="2800" dirty="0">
                <a:latin typeface="Arial" panose="020B0604020202020204" pitchFamily="34" charset="0"/>
                <a:cs typeface="Arial" panose="020B0604020202020204" pitchFamily="34" charset="0"/>
              </a:rPr>
              <a:t>утархайн хүртвэр, хуваарийг ижил үржигдэхүүнээр үржүүлж, </a:t>
            </a:r>
          </a:p>
          <a:p>
            <a:r>
              <a:rPr lang="mn-MN" sz="2800" dirty="0">
                <a:latin typeface="Arial" panose="020B0604020202020204" pitchFamily="34" charset="0"/>
                <a:cs typeface="Arial" panose="020B0604020202020204" pitchFamily="34" charset="0"/>
              </a:rPr>
              <a:t>өгсөн хуваарьтай болгоорой.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xmlns="" id="{FD37ADDE-22C7-4381-BDF4-75A5C9A1078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84806" y="1926164"/>
                <a:ext cx="2880155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 4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𝑚𝑛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FD37ADDE-22C7-4381-BDF4-75A5C9A107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4806" y="1926164"/>
                <a:ext cx="2880155" cy="10425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xmlns="" id="{5FFBACF3-143F-418F-A1E8-D62EB5F1701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7333" y="1884309"/>
                <a:ext cx="2880155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𝑧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 6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𝑧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5FFBACF3-143F-418F-A1E8-D62EB5F170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333" y="1884309"/>
                <a:ext cx="2880155" cy="10425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xmlns="" id="{FE950EF6-ADE0-425B-8D7F-E3023982BA9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95622" y="3037672"/>
                <a:ext cx="2880155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 6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FE950EF6-ADE0-425B-8D7F-E3023982BA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5622" y="3037672"/>
                <a:ext cx="2880155" cy="10425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xmlns="" id="{21F695BB-9669-49D8-B6DD-6E290188C25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8149" y="2995817"/>
                <a:ext cx="329564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𝑑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+1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+1)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21F695BB-9669-49D8-B6DD-6E290188C2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8149" y="2995817"/>
                <a:ext cx="3295642" cy="10425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xmlns="" id="{CA0C54F3-335B-429A-B855-1FEBC4792C9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84806" y="4145551"/>
                <a:ext cx="2880155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CA0C54F3-335B-429A-B855-1FEBC4792C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4806" y="4145551"/>
                <a:ext cx="2880155" cy="10425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xmlns="" id="{27207B4A-0E2F-4091-A236-CC058242F99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7333" y="4155923"/>
                <a:ext cx="3813618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𝑓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−8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𝑚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27207B4A-0E2F-4091-A236-CC058242F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333" y="4155923"/>
                <a:ext cx="3813618" cy="10425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xmlns="" id="{9FC96C14-2813-4631-9E1B-AA867D46A45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95622" y="5194397"/>
                <a:ext cx="3311384" cy="118864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𝑔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𝑐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16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𝑐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−9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9FC96C14-2813-4631-9E1B-AA867D46A4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5622" y="5194397"/>
                <a:ext cx="3311384" cy="118864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xmlns="" id="{E94026CA-F92F-4051-A0B9-1198878F20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7333" y="5267431"/>
                <a:ext cx="3813618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h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+5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+6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E94026CA-F92F-4051-A0B9-1198878F2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333" y="5267431"/>
                <a:ext cx="3813618" cy="10425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153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847520" y="398836"/>
            <a:ext cx="8383837" cy="558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mn-MN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АЛГЕБРЫН БУТАРХАЙГ ХУРААХ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xmlns="" id="{6CCE424F-77A5-484F-AFD2-98CD67248C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33866" y="1624982"/>
                <a:ext cx="1594408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6CCE424F-77A5-484F-AFD2-98CD67248C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3866" y="1624982"/>
                <a:ext cx="1594408" cy="58740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xmlns="" id="{5F1DA8A4-9445-4E0E-8E00-614015C529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32552" y="1617893"/>
                <a:ext cx="1594408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85000" lnSpcReduction="1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5F1DA8A4-9445-4E0E-8E00-614015C529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2552" y="1617893"/>
                <a:ext cx="1594408" cy="5874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xmlns="" id="{55893465-2AFE-4958-896D-8C805DEC7F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33866" y="2587269"/>
                <a:ext cx="1594408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55893465-2AFE-4958-896D-8C805DEC7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3866" y="2587269"/>
                <a:ext cx="1594408" cy="5874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xmlns="" id="{0EC2A1D6-EC5A-4508-965C-BD3996DBA4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67212" y="2587268"/>
                <a:ext cx="1925087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0EC2A1D6-EC5A-4508-965C-BD3996DBA4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7212" y="2587268"/>
                <a:ext cx="1925087" cy="58740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xmlns="" id="{C10F273C-24E3-4682-BC76-D0DFCD433E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14881" y="2612823"/>
                <a:ext cx="1925087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−(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C10F273C-24E3-4682-BC76-D0DFCD433E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4881" y="2612823"/>
                <a:ext cx="1925087" cy="5874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xmlns="" id="{B88C91D8-5581-43A5-87DE-6E12F9A613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33866" y="3549512"/>
                <a:ext cx="2277221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B88C91D8-5581-43A5-87DE-6E12F9A61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3866" y="3549512"/>
                <a:ext cx="2277221" cy="58740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xmlns="" id="{1C2620A1-C9AE-4C7B-9E16-061FCCB0C4B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58953" y="3532838"/>
                <a:ext cx="2291767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1C2620A1-C9AE-4C7B-9E16-061FCCB0C4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8953" y="3532838"/>
                <a:ext cx="2291767" cy="58740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xmlns="" id="{308D1D02-F6E0-4AA3-A04D-6C966767B6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21079" y="4704469"/>
                <a:ext cx="2159335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308D1D02-F6E0-4AA3-A04D-6C966767B6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1079" y="4704469"/>
                <a:ext cx="2159335" cy="58740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xmlns="" id="{3B16CDA2-197E-463F-A8AF-F6DCA15159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58953" y="4668640"/>
                <a:ext cx="2832220" cy="5874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−(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3B16CDA2-197E-463F-A8AF-F6DCA15159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8953" y="4668640"/>
                <a:ext cx="2832220" cy="58740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xmlns="" id="{38218120-2F46-445C-BC87-649E56E83D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17761" y="4632811"/>
                <a:ext cx="5000515" cy="6590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  <m:r>
                        <a:rPr lang="en-US" sz="3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(−</m:t>
                      </m:r>
                      <m:d>
                        <m:dPr>
                          <m:ctrlPr>
                            <a:rPr lang="en-US" sz="3200" i="1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38218120-2F46-445C-BC87-649E56E83D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7761" y="4632811"/>
                <a:ext cx="5000515" cy="6590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xmlns="" id="{091A97C5-1428-4D70-84E6-C7543447253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163466" y="4704469"/>
                <a:ext cx="2685269" cy="6568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091A97C5-1428-4D70-84E6-C75434472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3466" y="4704469"/>
                <a:ext cx="2685269" cy="65685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922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2" grpId="0"/>
      <p:bldP spid="14" grpId="0"/>
      <p:bldP spid="15" grpId="0"/>
      <p:bldP spid="16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8140F66C-6A80-509B-2260-A6ED82B2CD13}"/>
              </a:ext>
            </a:extLst>
          </p:cNvPr>
          <p:cNvSpPr txBox="1">
            <a:spLocks/>
          </p:cNvSpPr>
          <p:nvPr/>
        </p:nvSpPr>
        <p:spPr>
          <a:xfrm>
            <a:off x="1508907" y="153789"/>
            <a:ext cx="3551853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mart owl with school board, pointer and books 10688322 Vector Art at  Vecteezy">
            <a:extLst>
              <a:ext uri="{FF2B5EF4-FFF2-40B4-BE49-F238E27FC236}">
                <a16:creationId xmlns:a16="http://schemas.microsoft.com/office/drawing/2014/main" xmlns="" id="{5F6A5B6E-916A-BA09-8319-090F9AC50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7" y="180931"/>
            <a:ext cx="1381737" cy="12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56317EF-BB74-43FE-8146-10D5EF91DA47}"/>
              </a:ext>
            </a:extLst>
          </p:cNvPr>
          <p:cNvSpPr txBox="1"/>
          <p:nvPr/>
        </p:nvSpPr>
        <p:spPr>
          <a:xfrm>
            <a:off x="1697682" y="791068"/>
            <a:ext cx="9243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mn-MN" sz="3200" dirty="0">
                <a:latin typeface="Arial" panose="020B0604020202020204" pitchFamily="34" charset="0"/>
                <a:cs typeface="Arial" panose="020B0604020202020204" pitchFamily="34" charset="0"/>
              </a:rPr>
              <a:t>араах </a:t>
            </a:r>
            <a:r>
              <a:rPr lang="mn-M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алгебр</a:t>
            </a:r>
            <a:r>
              <a:rPr lang="mn-MN" sz="3200" dirty="0">
                <a:latin typeface="Arial" panose="020B0604020202020204" pitchFamily="34" charset="0"/>
                <a:cs typeface="Arial" panose="020B0604020202020204" pitchFamily="34" charset="0"/>
              </a:rPr>
              <a:t>ы</a:t>
            </a:r>
            <a:r>
              <a:rPr lang="mn-M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н </a:t>
            </a:r>
            <a:r>
              <a:rPr lang="mn-MN" sz="3200" dirty="0">
                <a:latin typeface="Arial" panose="020B0604020202020204" pitchFamily="34" charset="0"/>
                <a:cs typeface="Arial" panose="020B0604020202020204" pitchFamily="34" charset="0"/>
              </a:rPr>
              <a:t>бутархайнуудыг хураагаарай.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2269" y="2072653"/>
                <a:ext cx="2586075" cy="11277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mn-MN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</m:t>
                      </m:r>
                      <m:r>
                        <a:rPr lang="mn-MN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  </m:t>
                      </m:r>
                      <m:f>
                        <m:f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269" y="2072653"/>
                <a:ext cx="2586075" cy="112774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xmlns="" id="{B90FACDE-099E-4A85-B85A-E93A6B99927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05729" y="2011384"/>
                <a:ext cx="2595501" cy="12502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id="{B90FACDE-099E-4A85-B85A-E93A6B999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729" y="2011384"/>
                <a:ext cx="2595501" cy="12502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xmlns="" id="{F0E0BD02-7026-4764-9FD8-A17FF63D81C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60760" y="2011384"/>
                <a:ext cx="2925108" cy="13728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3(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−(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F0E0BD02-7026-4764-9FD8-A17FF63D81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0760" y="2011384"/>
                <a:ext cx="2925108" cy="13728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xmlns="" id="{5E357A5B-B7C9-479E-AB9A-A9493A79B5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82617" y="2426174"/>
                <a:ext cx="763058" cy="5432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−3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5E357A5B-B7C9-479E-AB9A-A9493A79B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2617" y="2426174"/>
                <a:ext cx="763058" cy="54325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BEDA4B56-AC6D-43FC-9D34-D0C056E96475}"/>
              </a:ext>
            </a:extLst>
          </p:cNvPr>
          <p:cNvCxnSpPr/>
          <p:nvPr/>
        </p:nvCxnSpPr>
        <p:spPr>
          <a:xfrm flipV="1">
            <a:off x="5413605" y="2234100"/>
            <a:ext cx="1109709" cy="3107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5516834" y="2828077"/>
            <a:ext cx="1109709" cy="3107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18B5E4A-0A65-48A1-AB1D-856B0795DB4A}"/>
              </a:ext>
            </a:extLst>
          </p:cNvPr>
          <p:cNvSpPr txBox="1"/>
          <p:nvPr/>
        </p:nvSpPr>
        <p:spPr>
          <a:xfrm>
            <a:off x="3237579" y="1554152"/>
            <a:ext cx="1489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2269" y="3714178"/>
                <a:ext cx="3234341" cy="11277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mn-MN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2.</m:t>
                      </m:r>
                      <m:f>
                        <m:fPr>
                          <m:ctrlPr>
                            <a:rPr lang="en-US" sz="3200" i="1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num>
                        <m:den>
                          <m:r>
                            <a:rPr lang="en-US" sz="3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</m:den>
                      </m:f>
                      <m:r>
                        <a:rPr lang="en-US" sz="3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269" y="3714178"/>
                <a:ext cx="3234341" cy="1127742"/>
              </a:xfrm>
              <a:prstGeom prst="rect">
                <a:avLst/>
              </a:prstGeom>
              <a:blipFill>
                <a:blip r:embed="rId7"/>
                <a:stretch>
                  <a:fillRect t="-756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xmlns="" id="{B19A15BA-A240-4ADD-B853-8E2E09E387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33557" y="3540536"/>
                <a:ext cx="2813845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−(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+2)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</m:den>
                      </m:f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B19A15BA-A240-4ADD-B853-8E2E09E38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3557" y="3540536"/>
                <a:ext cx="2813845" cy="10425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6DBEC611-0FB4-4D6D-9AB7-B3C507F8B983}"/>
              </a:ext>
            </a:extLst>
          </p:cNvPr>
          <p:cNvCxnSpPr/>
          <p:nvPr/>
        </p:nvCxnSpPr>
        <p:spPr>
          <a:xfrm flipV="1">
            <a:off x="3237579" y="3680576"/>
            <a:ext cx="1109709" cy="3107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4C5888D3-0094-4540-90F7-1C7D3C69A50A}"/>
              </a:ext>
            </a:extLst>
          </p:cNvPr>
          <p:cNvCxnSpPr/>
          <p:nvPr/>
        </p:nvCxnSpPr>
        <p:spPr>
          <a:xfrm flipV="1">
            <a:off x="3139281" y="4246439"/>
            <a:ext cx="1109709" cy="3107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xmlns="" id="{A4B66631-680E-4220-87F5-0DFD3365A7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35178" y="3647384"/>
                <a:ext cx="812224" cy="92125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−1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A4B66631-680E-4220-87F5-0DFD3365A7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5178" y="3647384"/>
                <a:ext cx="812224" cy="92125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xmlns="" id="{272ED3D3-5E74-4CE2-B7CD-902C288A38F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2269" y="4923255"/>
                <a:ext cx="2763868" cy="11088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3.  </m:t>
                      </m:r>
                      <m:f>
                        <m:f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−3)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272ED3D3-5E74-4CE2-B7CD-902C288A38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269" y="4923255"/>
                <a:ext cx="2763868" cy="110888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xmlns="" id="{702E9879-E11D-457B-9DEF-A364670001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75648" y="4955823"/>
                <a:ext cx="2396493" cy="10437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(3−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702E9879-E11D-457B-9DEF-A364670001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5648" y="4955823"/>
                <a:ext cx="2396493" cy="104375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4BA5A96F-1E5B-448C-BB58-9DC608250992}"/>
              </a:ext>
            </a:extLst>
          </p:cNvPr>
          <p:cNvCxnSpPr/>
          <p:nvPr/>
        </p:nvCxnSpPr>
        <p:spPr>
          <a:xfrm flipV="1">
            <a:off x="3471755" y="5688856"/>
            <a:ext cx="1109709" cy="3107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CF37E6C3-4A30-4A88-9A61-5D551AC44B97}"/>
              </a:ext>
            </a:extLst>
          </p:cNvPr>
          <p:cNvCxnSpPr>
            <a:cxnSpLocks/>
          </p:cNvCxnSpPr>
          <p:nvPr/>
        </p:nvCxnSpPr>
        <p:spPr>
          <a:xfrm flipV="1">
            <a:off x="4470367" y="5087155"/>
            <a:ext cx="342710" cy="13400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xmlns="" id="{EAFBD55E-3054-48B9-BD0F-9E878C36AF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56385" y="5221161"/>
                <a:ext cx="1289689" cy="67263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EAFBD55E-3054-48B9-BD0F-9E878C36AF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385" y="5221161"/>
                <a:ext cx="1289689" cy="6726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813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8" grpId="0"/>
      <p:bldP spid="19" grpId="0"/>
      <p:bldP spid="20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576283" y="154254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Black and White Pencil Teacher With Graduate Hat Holding Pointer">
            <a:extLst>
              <a:ext uri="{FF2B5EF4-FFF2-40B4-BE49-F238E27FC236}">
                <a16:creationId xmlns:a16="http://schemas.microsoft.com/office/drawing/2014/main" xmlns="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53125" y="269994"/>
            <a:ext cx="1405555" cy="127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04DF0E3-A348-4D4C-9B72-A04AE875A28E}"/>
              </a:ext>
            </a:extLst>
          </p:cNvPr>
          <p:cNvSpPr txBox="1"/>
          <p:nvPr/>
        </p:nvSpPr>
        <p:spPr>
          <a:xfrm>
            <a:off x="1558680" y="908146"/>
            <a:ext cx="7114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араах алгебрийн бутархайнуудыг хураагаарай.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xmlns="" id="{9F181343-43DC-4B87-8440-DDA2C54F3E6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76283" y="1902914"/>
                <a:ext cx="226857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10−2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−5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9F181343-43DC-4B87-8440-DDA2C54F3E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6283" y="1902914"/>
                <a:ext cx="2268572" cy="10425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xmlns="" id="{348852C2-3B5D-42F8-9022-70229B7B54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87546" y="1887736"/>
                <a:ext cx="226857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+2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348852C2-3B5D-42F8-9022-70229B7B54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7546" y="1887736"/>
                <a:ext cx="2268572" cy="10425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xmlns="" id="{13C1D4F3-A143-4B4D-9975-B59446BB3E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35835" y="1910896"/>
                <a:ext cx="226857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𝑦</m:t>
                                  </m:r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13C1D4F3-A143-4B4D-9975-B59446BB3E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5835" y="1910896"/>
                <a:ext cx="2268572" cy="10425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xmlns="" id="{6D56986A-1DA8-451A-A343-537D5DC062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8680" y="3263701"/>
                <a:ext cx="226857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6D56986A-1DA8-451A-A343-537D5DC062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680" y="3263701"/>
                <a:ext cx="2268572" cy="10425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xmlns="" id="{4A8337C3-840A-4E4A-8C35-585890A695A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69943" y="3248523"/>
                <a:ext cx="226857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4A8337C3-840A-4E4A-8C35-585890A695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943" y="3248523"/>
                <a:ext cx="2268572" cy="10425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xmlns="" id="{B598BBA1-AE62-480C-9FF3-011621FF3AB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35835" y="3263701"/>
                <a:ext cx="226857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−5)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B598BBA1-AE62-480C-9FF3-011621FF3A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5835" y="3263701"/>
                <a:ext cx="2268572" cy="10425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xmlns="" id="{19230A8C-C14D-4F08-9F91-A4445B4884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303" y="4639249"/>
                <a:ext cx="226857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19230A8C-C14D-4F08-9F91-A4445B4884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4303" y="4639249"/>
                <a:ext cx="2268572" cy="104257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xmlns="" id="{E12E8FDA-B654-4BB6-8366-DC41366B59A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55566" y="4624071"/>
                <a:ext cx="226857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−3−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+3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E12E8FDA-B654-4BB6-8366-DC41366B59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5566" y="4624071"/>
                <a:ext cx="2268572" cy="10425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xmlns="" id="{9BCBDAB4-B4FD-428E-8855-5716B7650DF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1458" y="4639249"/>
                <a:ext cx="226857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−2)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9BCBDAB4-B4FD-428E-8855-5716B7650D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1458" y="4639249"/>
                <a:ext cx="2268572" cy="104257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159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8140F66C-6A80-509B-2260-A6ED82B2CD13}"/>
              </a:ext>
            </a:extLst>
          </p:cNvPr>
          <p:cNvSpPr txBox="1">
            <a:spLocks/>
          </p:cNvSpPr>
          <p:nvPr/>
        </p:nvSpPr>
        <p:spPr>
          <a:xfrm>
            <a:off x="1508907" y="88474"/>
            <a:ext cx="3551853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ЖИШЭЭ БОДЛОГО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mart owl with school board, pointer and books 10688322 Vector Art at  Vecteezy">
            <a:extLst>
              <a:ext uri="{FF2B5EF4-FFF2-40B4-BE49-F238E27FC236}">
                <a16:creationId xmlns:a16="http://schemas.microsoft.com/office/drawing/2014/main" xmlns="" id="{5F6A5B6E-916A-BA09-8319-090F9AC50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7" y="115616"/>
            <a:ext cx="1381737" cy="12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56317EF-BB74-43FE-8146-10D5EF91DA47}"/>
              </a:ext>
            </a:extLst>
          </p:cNvPr>
          <p:cNvSpPr txBox="1"/>
          <p:nvPr/>
        </p:nvSpPr>
        <p:spPr>
          <a:xfrm>
            <a:off x="1697682" y="725753"/>
            <a:ext cx="9243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mn-MN" sz="3200" dirty="0">
                <a:latin typeface="Arial" panose="020B0604020202020204" pitchFamily="34" charset="0"/>
                <a:cs typeface="Arial" panose="020B0604020202020204" pitchFamily="34" charset="0"/>
              </a:rPr>
              <a:t>араах </a:t>
            </a:r>
            <a:r>
              <a:rPr lang="mn-M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алгебр</a:t>
            </a:r>
            <a:r>
              <a:rPr lang="mn-MN" sz="3200" dirty="0">
                <a:latin typeface="Arial" panose="020B0604020202020204" pitchFamily="34" charset="0"/>
                <a:cs typeface="Arial" panose="020B0604020202020204" pitchFamily="34" charset="0"/>
              </a:rPr>
              <a:t>ы</a:t>
            </a:r>
            <a:r>
              <a:rPr lang="mn-M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н </a:t>
            </a:r>
            <a:r>
              <a:rPr lang="mn-MN" sz="3200" dirty="0">
                <a:latin typeface="Arial" panose="020B0604020202020204" pitchFamily="34" charset="0"/>
                <a:cs typeface="Arial" panose="020B0604020202020204" pitchFamily="34" charset="0"/>
              </a:rPr>
              <a:t>бутархайнуудыг хураагаарай.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3785" y="1616353"/>
                <a:ext cx="2586075" cy="11277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mn-MN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</m:t>
                      </m:r>
                      <m:r>
                        <a:rPr lang="mn-MN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24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785" y="1616353"/>
                <a:ext cx="2586075" cy="112774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xmlns="" id="{B90FACDE-099E-4A85-B85A-E93A6B99927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92735" y="1465632"/>
                <a:ext cx="478435" cy="4997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85000" lnSpcReduction="1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id="{B90FACDE-099E-4A85-B85A-E93A6B999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2735" y="1465632"/>
                <a:ext cx="478435" cy="499762"/>
              </a:xfrm>
              <a:prstGeom prst="rect">
                <a:avLst/>
              </a:prstGeom>
              <a:blipFill>
                <a:blip r:embed="rId4"/>
                <a:stretch>
                  <a:fillRect l="-506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xmlns="" id="{5E357A5B-B7C9-479E-AB9A-A9493A79B5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24224" y="1608180"/>
                <a:ext cx="773271" cy="12598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5E357A5B-B7C9-479E-AB9A-A9493A79B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4224" y="1608180"/>
                <a:ext cx="773271" cy="125980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18B5E4A-0A65-48A1-AB1D-856B0795DB4A}"/>
              </a:ext>
            </a:extLst>
          </p:cNvPr>
          <p:cNvSpPr txBox="1"/>
          <p:nvPr/>
        </p:nvSpPr>
        <p:spPr>
          <a:xfrm>
            <a:off x="3552158" y="1098790"/>
            <a:ext cx="1489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n-M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Бодолт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2834464" y="1729577"/>
            <a:ext cx="549667" cy="508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95649" y="1680462"/>
                <a:ext cx="2586075" cy="11277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925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24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num>
                        <m:den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5649" y="1680462"/>
                <a:ext cx="2586075" cy="11277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2796679" y="2297194"/>
            <a:ext cx="549667" cy="508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3327502" y="1949592"/>
            <a:ext cx="901939" cy="1484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3223048" y="2474904"/>
            <a:ext cx="901939" cy="1484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0755" y="3093102"/>
                <a:ext cx="3326931" cy="11277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mn-MN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55" y="3093102"/>
                <a:ext cx="3326931" cy="112774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71170" y="3137112"/>
                <a:ext cx="3326931" cy="11277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−8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∙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1170" y="3137112"/>
                <a:ext cx="3326931" cy="112774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3947306" y="3077334"/>
            <a:ext cx="549667" cy="508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4030317" y="3741159"/>
            <a:ext cx="549667" cy="508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itle 1">
                <a:extLst>
                  <a:ext uri="{FF2B5EF4-FFF2-40B4-BE49-F238E27FC236}">
                    <a16:creationId xmlns:a16="http://schemas.microsoft.com/office/drawing/2014/main" xmlns="" id="{B90FACDE-099E-4A85-B85A-E93A6B99927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33891" y="2747191"/>
                <a:ext cx="478435" cy="4997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70000" lnSpcReduction="2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itle 1">
                <a:extLst>
                  <a:ext uri="{FF2B5EF4-FFF2-40B4-BE49-F238E27FC236}">
                    <a16:creationId xmlns:a16="http://schemas.microsoft.com/office/drawing/2014/main" id="{B90FACDE-099E-4A85-B85A-E93A6B999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891" y="2747191"/>
                <a:ext cx="478435" cy="499762"/>
              </a:xfrm>
              <a:prstGeom prst="rect">
                <a:avLst/>
              </a:prstGeom>
              <a:blipFill>
                <a:blip r:embed="rId9"/>
                <a:stretch>
                  <a:fillRect r="-1392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4319228" y="3230426"/>
            <a:ext cx="385421" cy="3340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4433891" y="3803599"/>
            <a:ext cx="385421" cy="3340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5193055" y="3311237"/>
            <a:ext cx="1242068" cy="22430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4813601" y="3883259"/>
            <a:ext cx="1242068" cy="22430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81445" y="3336326"/>
                <a:ext cx="1100546" cy="729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−2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6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445" y="3336326"/>
                <a:ext cx="1100546" cy="72931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5179" y="4341032"/>
                <a:ext cx="5224030" cy="12415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  <m:r>
                        <a:rPr lang="mn-MN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−10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𝑚𝑛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+5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15(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7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179" y="4341032"/>
                <a:ext cx="5224030" cy="124154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81724" y="4344514"/>
                <a:ext cx="5224030" cy="12415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5(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𝑚𝑛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15(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8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1724" y="4344514"/>
                <a:ext cx="5224030" cy="124154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35291" y="5470665"/>
                <a:ext cx="5224030" cy="12415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𝑚</m:t>
                                  </m:r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𝑛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15(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)(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9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5291" y="5470665"/>
                <a:ext cx="5224030" cy="124154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60760" y="5467183"/>
                <a:ext cx="5224030" cy="12415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𝑛</m:t>
                                  </m:r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</m:t>
                                  </m:r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𝑚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15(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)(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0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0760" y="5467183"/>
                <a:ext cx="5224030" cy="124154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5680024" y="5578332"/>
            <a:ext cx="549667" cy="508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5129739" y="6170132"/>
            <a:ext cx="503969" cy="3993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itle 1">
                <a:extLst>
                  <a:ext uri="{FF2B5EF4-FFF2-40B4-BE49-F238E27FC236}">
                    <a16:creationId xmlns:a16="http://schemas.microsoft.com/office/drawing/2014/main" xmlns="" id="{B90FACDE-099E-4A85-B85A-E93A6B99927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08775" y="6389158"/>
                <a:ext cx="478435" cy="4997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 fontScale="85000" lnSpcReduction="1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4" name="Title 1">
                <a:extLst>
                  <a:ext uri="{FF2B5EF4-FFF2-40B4-BE49-F238E27FC236}">
                    <a16:creationId xmlns:a16="http://schemas.microsoft.com/office/drawing/2014/main" id="{B90FACDE-099E-4A85-B85A-E93A6B999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8775" y="6389158"/>
                <a:ext cx="478435" cy="499762"/>
              </a:xfrm>
              <a:prstGeom prst="rect">
                <a:avLst/>
              </a:prstGeom>
              <a:blipFill>
                <a:blip r:embed="rId15"/>
                <a:stretch>
                  <a:fillRect l="-641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7490652" y="5550901"/>
            <a:ext cx="364245" cy="2296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xmlns="" id="{A7EA90E5-3DF5-414C-88A7-CCE5F426292E}"/>
              </a:ext>
            </a:extLst>
          </p:cNvPr>
          <p:cNvCxnSpPr/>
          <p:nvPr/>
        </p:nvCxnSpPr>
        <p:spPr>
          <a:xfrm flipV="1">
            <a:off x="5680024" y="6287533"/>
            <a:ext cx="1242068" cy="22430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itle 1">
                <a:extLst>
                  <a:ext uri="{FF2B5EF4-FFF2-40B4-BE49-F238E27FC236}">
                    <a16:creationId xmlns:a16="http://schemas.microsoft.com/office/drawing/2014/main" xmlns="" id="{6DD80B38-2A16-42F0-A1A1-05A0470D1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09527" y="5538077"/>
                <a:ext cx="2950526" cy="12415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num>
                        <m:den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3(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8" name="Title 1">
                <a:extLst>
                  <a:ext uri="{FF2B5EF4-FFF2-40B4-BE49-F238E27FC236}">
                    <a16:creationId xmlns:a16="http://schemas.microsoft.com/office/drawing/2014/main" id="{6DD80B38-2A16-42F0-A1A1-05A0470D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9527" y="5538077"/>
                <a:ext cx="2950526" cy="124154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01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/>
      <p:bldP spid="8" grpId="0"/>
      <p:bldP spid="10" grpId="0"/>
      <p:bldP spid="13" grpId="0"/>
      <p:bldP spid="30" grpId="0"/>
      <p:bldP spid="35" grpId="0"/>
      <p:bldP spid="36" grpId="0"/>
      <p:bldP spid="39" grpId="0"/>
      <p:bldP spid="46" grpId="0"/>
      <p:bldP spid="47" grpId="0"/>
      <p:bldP spid="48" grpId="0"/>
      <p:bldP spid="49" grpId="0"/>
      <p:bldP spid="50" grpId="0"/>
      <p:bldP spid="54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695623" y="126612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:a16="http://schemas.microsoft.com/office/drawing/2014/main" xmlns="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52068" y="206316"/>
            <a:ext cx="1443555" cy="131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6542ED5-0897-470F-BD21-57FB4D3EC0E9}"/>
              </a:ext>
            </a:extLst>
          </p:cNvPr>
          <p:cNvSpPr txBox="1"/>
          <p:nvPr/>
        </p:nvSpPr>
        <p:spPr>
          <a:xfrm>
            <a:off x="1558680" y="908146"/>
            <a:ext cx="7114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араах алгебрийн бутархайнуудыг хураагаарай.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xmlns="" id="{833A6A81-A82C-45A0-9A9A-716C3A0E148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2395" y="1837865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𝑚𝑛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833A6A81-A82C-45A0-9A9A-716C3A0E14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395" y="1837865"/>
                <a:ext cx="2478132" cy="10425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xmlns="" id="{53BFDF58-602A-40E5-BE61-EFAFA03C47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32886" y="1837865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10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𝑥𝑦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𝑥𝑧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53BFDF58-602A-40E5-BE61-EFAFA03C47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2886" y="1837865"/>
                <a:ext cx="2478132" cy="10425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xmlns="" id="{E47EE9ED-7DEF-4EFA-8FFF-457E8A13BD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23377" y="1837865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𝑎𝑥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16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𝑎𝑦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E47EE9ED-7DEF-4EFA-8FFF-457E8A13BD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77" y="1837865"/>
                <a:ext cx="2478132" cy="10425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xmlns="" id="{1B890551-AB8A-4DBA-AD52-BB50F969B8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13868" y="1837865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𝑎𝑏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1B890551-AB8A-4DBA-AD52-BB50F969B8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3868" y="1837865"/>
                <a:ext cx="2478132" cy="10425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xmlns="" id="{6C710ECE-6EDE-4BF9-9A17-5EEE9270861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2395" y="3002861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10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𝑥𝑦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6C710ECE-6EDE-4BF9-9A17-5EEE927086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395" y="3002861"/>
                <a:ext cx="2478132" cy="10425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xmlns="" id="{A0E07068-A2E4-47DE-B326-C6E02A12E2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32886" y="3002861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24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16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A0E07068-A2E4-47DE-B326-C6E02A12E2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2886" y="3002861"/>
                <a:ext cx="2478132" cy="10425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xmlns="" id="{ABCD5260-B1BD-4F7C-B2D1-184032ABC4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23377" y="3002861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10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ABCD5260-B1BD-4F7C-B2D1-184032ABC4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77" y="3002861"/>
                <a:ext cx="2478132" cy="104257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xmlns="" id="{F61E9E80-43CE-451E-A214-55EB6F288E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13868" y="3025055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F61E9E80-43CE-451E-A214-55EB6F288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3868" y="3025055"/>
                <a:ext cx="2478132" cy="10425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xmlns="" id="{3CFDB0C4-C752-4797-9CB7-866430C9926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2395" y="4161785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3CFDB0C4-C752-4797-9CB7-866430C992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395" y="4161785"/>
                <a:ext cx="2478132" cy="104257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xmlns="" id="{48CEE6FB-6C1B-4FE0-96CE-4607EF8EE6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32886" y="4161785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48CEE6FB-6C1B-4FE0-96CE-4607EF8EE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2886" y="4161785"/>
                <a:ext cx="2478132" cy="104257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xmlns="" id="{FEB82F96-07A8-43C4-881B-80EA96A5B6E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23377" y="4161785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FEB82F96-07A8-43C4-881B-80EA96A5B6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77" y="4161785"/>
                <a:ext cx="2478132" cy="104257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xmlns="" id="{F98B7287-BA5B-4B50-AA9B-8C34495751F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13868" y="4163121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itle 1">
                <a:extLst>
                  <a:ext uri="{FF2B5EF4-FFF2-40B4-BE49-F238E27FC236}">
                    <a16:creationId xmlns:a16="http://schemas.microsoft.com/office/drawing/2014/main" id="{F98B7287-BA5B-4B50-AA9B-8C34495751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3868" y="4163121"/>
                <a:ext cx="2478132" cy="104257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xmlns="" id="{48331D5F-0C4F-4848-86E1-F6C438EC097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2395" y="5320709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10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itle 1">
                <a:extLst>
                  <a:ext uri="{FF2B5EF4-FFF2-40B4-BE49-F238E27FC236}">
                    <a16:creationId xmlns:a16="http://schemas.microsoft.com/office/drawing/2014/main" id="{48331D5F-0C4F-4848-86E1-F6C438EC0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395" y="5320709"/>
                <a:ext cx="2478132" cy="104257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xmlns="" id="{E38052CC-81AB-4696-9535-70B78B21C5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32886" y="5320709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E38052CC-81AB-4696-9535-70B78B21C5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2886" y="5320709"/>
                <a:ext cx="2478132" cy="104257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xmlns="" id="{6BF73150-0274-42CB-8AE8-3614395DC8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23377" y="5320709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6BF73150-0274-42CB-8AE8-3614395DC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77" y="5320709"/>
                <a:ext cx="2478132" cy="1042578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xmlns="" id="{C8628F70-7E87-416B-A55C-F23316421C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13868" y="5322045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𝑐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itle 1">
                <a:extLst>
                  <a:ext uri="{FF2B5EF4-FFF2-40B4-BE49-F238E27FC236}">
                    <a16:creationId xmlns:a16="http://schemas.microsoft.com/office/drawing/2014/main" id="{C8628F70-7E87-416B-A55C-F23316421C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3868" y="5322045"/>
                <a:ext cx="2478132" cy="104257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006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695623" y="126612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:a16="http://schemas.microsoft.com/office/drawing/2014/main" xmlns="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52068" y="206316"/>
            <a:ext cx="1443555" cy="131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0E56C34D-66B3-4F8B-B5B3-F5D71EFFDDE4}"/>
              </a:ext>
            </a:extLst>
          </p:cNvPr>
          <p:cNvSpPr txBox="1">
            <a:spLocks/>
          </p:cNvSpPr>
          <p:nvPr/>
        </p:nvSpPr>
        <p:spPr>
          <a:xfrm>
            <a:off x="5520017" y="0"/>
            <a:ext cx="7019406" cy="58740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Хүснэгт хийхгүй дасгал шивэх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6542ED5-0897-470F-BD21-57FB4D3EC0E9}"/>
              </a:ext>
            </a:extLst>
          </p:cNvPr>
          <p:cNvSpPr txBox="1"/>
          <p:nvPr/>
        </p:nvSpPr>
        <p:spPr>
          <a:xfrm>
            <a:off x="1558680" y="908146"/>
            <a:ext cx="7114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mn-MN" sz="2400" dirty="0">
                <a:latin typeface="Arial" panose="020B0604020202020204" pitchFamily="34" charset="0"/>
                <a:cs typeface="Arial" panose="020B0604020202020204" pitchFamily="34" charset="0"/>
              </a:rPr>
              <a:t>араах алгебрийн бутархайнуудыг хураагаарай.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xmlns="" id="{833A6A81-A82C-45A0-9A9A-716C3A0E148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8680" y="1690550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𝑏𝑥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𝑏𝑥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833A6A81-A82C-45A0-9A9A-716C3A0E14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680" y="1690550"/>
                <a:ext cx="2478132" cy="10425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xmlns="" id="{53BFDF58-602A-40E5-BE61-EFAFA03C47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95381" y="1690550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𝑎𝑏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53BFDF58-602A-40E5-BE61-EFAFA03C47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5381" y="1690550"/>
                <a:ext cx="2478132" cy="10425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xmlns="" id="{E47EE9ED-7DEF-4EFA-8FFF-457E8A13BD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8680" y="2822792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𝑥𝑦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𝑥𝑦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−2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E47EE9ED-7DEF-4EFA-8FFF-457E8A13BD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680" y="2822792"/>
                <a:ext cx="2478132" cy="10425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xmlns="" id="{D837A473-DAFC-4AD4-B4D9-7267589CC6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95381" y="2822792"/>
                <a:ext cx="2836476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+4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𝑥𝑦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9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+12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D837A473-DAFC-4AD4-B4D9-7267589CC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5381" y="2822792"/>
                <a:ext cx="2836476" cy="10425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xmlns="" id="{4B8DEC34-D88F-4894-9756-23B0F3B9FE5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8680" y="3955034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−4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8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+8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itle 1">
                <a:extLst>
                  <a:ext uri="{FF2B5EF4-FFF2-40B4-BE49-F238E27FC236}">
                    <a16:creationId xmlns:a16="http://schemas.microsoft.com/office/drawing/2014/main" id="{4B8DEC34-D88F-4894-9756-23B0F3B9FE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680" y="3955034"/>
                <a:ext cx="2478132" cy="10425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xmlns="" id="{116CEFFF-CC75-43DE-8530-37568D0C1B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95381" y="3955034"/>
                <a:ext cx="247813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𝑎𝑐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𝑏𝑐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𝑎𝑐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𝑏𝑐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116CEFFF-CC75-43DE-8530-37568D0C1B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5381" y="3955034"/>
                <a:ext cx="2478132" cy="10425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xmlns="" id="{453D48B8-6B51-4A2A-9405-B184EE18C2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8680" y="5087276"/>
                <a:ext cx="4300582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𝑎𝑐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−4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𝑏𝑐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𝑐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−4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𝑏𝑐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453D48B8-6B51-4A2A-9405-B184EE18C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680" y="5087276"/>
                <a:ext cx="4300582" cy="104257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xmlns="" id="{CE521A72-1C3B-490C-8E1E-803D58CEFCF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0" y="5081684"/>
                <a:ext cx="5234619" cy="1042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−10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𝑚𝑛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+5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10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−10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</m:oMath>
                  </m:oMathPara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CE521A72-1C3B-490C-8E1E-803D58CEFC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5081684"/>
                <a:ext cx="5234619" cy="10425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179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  <p:bldP spid="8" grpId="0"/>
      <p:bldP spid="9" grpId="0"/>
      <p:bldP spid="10" grpId="0"/>
      <p:bldP spid="11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52A9D8A-E702-BF2B-6FD7-99CB16D032CE}"/>
              </a:ext>
            </a:extLst>
          </p:cNvPr>
          <p:cNvSpPr txBox="1">
            <a:spLocks/>
          </p:cNvSpPr>
          <p:nvPr/>
        </p:nvSpPr>
        <p:spPr>
          <a:xfrm>
            <a:off x="1695623" y="0"/>
            <a:ext cx="2002246" cy="587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n-M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ДАСГАЛ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lack and White Pencil Teacher With Graduate Hat Holding Pointer">
            <a:extLst>
              <a:ext uri="{FF2B5EF4-FFF2-40B4-BE49-F238E27FC236}">
                <a16:creationId xmlns:a16="http://schemas.microsoft.com/office/drawing/2014/main" xmlns="" id="{C31FF5FD-6B74-5880-EC02-CE13D167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47374" y="293704"/>
            <a:ext cx="1548248" cy="140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econtent.edu.mn/content/8rangi/mat/pages/mat-310-5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57405" r="5440" b="23037"/>
          <a:stretch/>
        </p:blipFill>
        <p:spPr bwMode="auto">
          <a:xfrm>
            <a:off x="1695622" y="881111"/>
            <a:ext cx="10051304" cy="3402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94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ute Hand Drawn Style Mathematics Education Green Stripes Background,  Desktop Wallpaper, Pc Wallpaper, Eraser Background Image And Wallpaper for  Free Download">
            <a:extLst>
              <a:ext uri="{FF2B5EF4-FFF2-40B4-BE49-F238E27FC236}">
                <a16:creationId xmlns:a16="http://schemas.microsoft.com/office/drawing/2014/main" xmlns="" id="{8064206D-5667-4AD5-8692-4F7BE89EE9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3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xmlns="" id="{7D7F23B3-0287-4B39-A7E7-403CEA0D70B5}"/>
              </a:ext>
            </a:extLst>
          </p:cNvPr>
          <p:cNvSpPr txBox="1">
            <a:spLocks/>
          </p:cNvSpPr>
          <p:nvPr/>
        </p:nvSpPr>
        <p:spPr>
          <a:xfrm>
            <a:off x="1611892" y="3537142"/>
            <a:ext cx="8383837" cy="558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n-MN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АЛГЕБРЫН БУТАРХАЙГ ҮРЖҮҮЛЭХ</a:t>
            </a:r>
          </a:p>
        </p:txBody>
      </p:sp>
    </p:spTree>
    <p:extLst>
      <p:ext uri="{BB962C8B-B14F-4D97-AF65-F5344CB8AC3E}">
        <p14:creationId xmlns:p14="http://schemas.microsoft.com/office/powerpoint/2010/main" val="101640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1423</Words>
  <Application>Microsoft Office PowerPoint</Application>
  <PresentationFormat>Custom</PresentationFormat>
  <Paragraphs>123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IV БҮЛЭГ.  ИЛЭРХИЙЛЭЛ, ТЭГШИТГЭЛ, ТЭНЦЭТГЭЛ БИШ</dc:title>
  <dc:creator>Sainaa</dc:creator>
  <cp:lastModifiedBy>user</cp:lastModifiedBy>
  <cp:revision>136</cp:revision>
  <dcterms:created xsi:type="dcterms:W3CDTF">2024-11-01T12:08:18Z</dcterms:created>
  <dcterms:modified xsi:type="dcterms:W3CDTF">2024-12-20T10:27:37Z</dcterms:modified>
</cp:coreProperties>
</file>