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1" r:id="rId2"/>
    <p:sldId id="386" r:id="rId3"/>
    <p:sldId id="298" r:id="rId4"/>
    <p:sldId id="299" r:id="rId5"/>
    <p:sldId id="300" r:id="rId6"/>
    <p:sldId id="395" r:id="rId7"/>
    <p:sldId id="397" r:id="rId8"/>
    <p:sldId id="39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305.png"/><Relationship Id="rId18" Type="http://schemas.openxmlformats.org/officeDocument/2006/relationships/image" Target="../media/image310.png"/><Relationship Id="rId3" Type="http://schemas.openxmlformats.org/officeDocument/2006/relationships/image" Target="../media/image295.png"/><Relationship Id="rId21" Type="http://schemas.openxmlformats.org/officeDocument/2006/relationships/image" Target="../media/image313.png"/><Relationship Id="rId7" Type="http://schemas.openxmlformats.org/officeDocument/2006/relationships/image" Target="../media/image299.png"/><Relationship Id="rId12" Type="http://schemas.openxmlformats.org/officeDocument/2006/relationships/image" Target="../media/image304.png"/><Relationship Id="rId17" Type="http://schemas.openxmlformats.org/officeDocument/2006/relationships/image" Target="../media/image309.png"/><Relationship Id="rId2" Type="http://schemas.openxmlformats.org/officeDocument/2006/relationships/image" Target="../media/image2.jpeg"/><Relationship Id="rId16" Type="http://schemas.openxmlformats.org/officeDocument/2006/relationships/image" Target="../media/image308.png"/><Relationship Id="rId20" Type="http://schemas.openxmlformats.org/officeDocument/2006/relationships/image" Target="../media/image3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8.png"/><Relationship Id="rId11" Type="http://schemas.openxmlformats.org/officeDocument/2006/relationships/image" Target="../media/image303.png"/><Relationship Id="rId5" Type="http://schemas.openxmlformats.org/officeDocument/2006/relationships/image" Target="../media/image297.png"/><Relationship Id="rId15" Type="http://schemas.openxmlformats.org/officeDocument/2006/relationships/image" Target="../media/image307.png"/><Relationship Id="rId23" Type="http://schemas.openxmlformats.org/officeDocument/2006/relationships/image" Target="../media/image315.png"/><Relationship Id="rId10" Type="http://schemas.openxmlformats.org/officeDocument/2006/relationships/image" Target="../media/image302.png"/><Relationship Id="rId19" Type="http://schemas.openxmlformats.org/officeDocument/2006/relationships/image" Target="../media/image311.png"/><Relationship Id="rId4" Type="http://schemas.openxmlformats.org/officeDocument/2006/relationships/image" Target="../media/image296.png"/><Relationship Id="rId9" Type="http://schemas.openxmlformats.org/officeDocument/2006/relationships/image" Target="../media/image301.png"/><Relationship Id="rId14" Type="http://schemas.openxmlformats.org/officeDocument/2006/relationships/image" Target="../media/image306.png"/><Relationship Id="rId22" Type="http://schemas.openxmlformats.org/officeDocument/2006/relationships/image" Target="../media/image3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13" Type="http://schemas.openxmlformats.org/officeDocument/2006/relationships/image" Target="../media/image327.png"/><Relationship Id="rId3" Type="http://schemas.openxmlformats.org/officeDocument/2006/relationships/image" Target="../media/image317.png"/><Relationship Id="rId7" Type="http://schemas.openxmlformats.org/officeDocument/2006/relationships/image" Target="../media/image321.png"/><Relationship Id="rId12" Type="http://schemas.openxmlformats.org/officeDocument/2006/relationships/image" Target="../media/image326.png"/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0.png"/><Relationship Id="rId11" Type="http://schemas.openxmlformats.org/officeDocument/2006/relationships/image" Target="../media/image325.png"/><Relationship Id="rId5" Type="http://schemas.openxmlformats.org/officeDocument/2006/relationships/image" Target="../media/image319.png"/><Relationship Id="rId15" Type="http://schemas.openxmlformats.org/officeDocument/2006/relationships/image" Target="../media/image329.png"/><Relationship Id="rId10" Type="http://schemas.openxmlformats.org/officeDocument/2006/relationships/image" Target="../media/image324.png"/><Relationship Id="rId4" Type="http://schemas.openxmlformats.org/officeDocument/2006/relationships/image" Target="../media/image318.png"/><Relationship Id="rId9" Type="http://schemas.openxmlformats.org/officeDocument/2006/relationships/image" Target="../media/image323.png"/><Relationship Id="rId14" Type="http://schemas.openxmlformats.org/officeDocument/2006/relationships/image" Target="../media/image3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13" Type="http://schemas.openxmlformats.org/officeDocument/2006/relationships/image" Target="../media/image335.png"/><Relationship Id="rId3" Type="http://schemas.openxmlformats.org/officeDocument/2006/relationships/image" Target="../media/image224.png"/><Relationship Id="rId7" Type="http://schemas.openxmlformats.org/officeDocument/2006/relationships/image" Target="../media/image5.jpeg"/><Relationship Id="rId12" Type="http://schemas.openxmlformats.org/officeDocument/2006/relationships/image" Target="../media/image334.png"/><Relationship Id="rId17" Type="http://schemas.openxmlformats.org/officeDocument/2006/relationships/image" Target="../media/image33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38.png"/><Relationship Id="rId1" Type="http://schemas.openxmlformats.org/officeDocument/2006/relationships/tags" Target="../tags/tag1.xml"/><Relationship Id="rId6" Type="http://schemas.openxmlformats.org/officeDocument/2006/relationships/image" Target="../media/image267.png"/><Relationship Id="rId11" Type="http://schemas.openxmlformats.org/officeDocument/2006/relationships/image" Target="../media/image333.png"/><Relationship Id="rId5" Type="http://schemas.openxmlformats.org/officeDocument/2006/relationships/image" Target="../media/image233.png"/><Relationship Id="rId15" Type="http://schemas.openxmlformats.org/officeDocument/2006/relationships/image" Target="../media/image337.png"/><Relationship Id="rId10" Type="http://schemas.openxmlformats.org/officeDocument/2006/relationships/image" Target="../media/image332.png"/><Relationship Id="rId4" Type="http://schemas.openxmlformats.org/officeDocument/2006/relationships/image" Target="../media/image225.png"/><Relationship Id="rId9" Type="http://schemas.openxmlformats.org/officeDocument/2006/relationships/image" Target="../media/image331.png"/><Relationship Id="rId14" Type="http://schemas.openxmlformats.org/officeDocument/2006/relationships/image" Target="../media/image3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png"/><Relationship Id="rId13" Type="http://schemas.openxmlformats.org/officeDocument/2006/relationships/image" Target="../media/image351.png"/><Relationship Id="rId18" Type="http://schemas.openxmlformats.org/officeDocument/2006/relationships/image" Target="../media/image356.png"/><Relationship Id="rId3" Type="http://schemas.openxmlformats.org/officeDocument/2006/relationships/image" Target="../media/image341.png"/><Relationship Id="rId21" Type="http://schemas.openxmlformats.org/officeDocument/2006/relationships/image" Target="../media/image359.png"/><Relationship Id="rId7" Type="http://schemas.openxmlformats.org/officeDocument/2006/relationships/image" Target="../media/image345.png"/><Relationship Id="rId12" Type="http://schemas.openxmlformats.org/officeDocument/2006/relationships/image" Target="../media/image350.png"/><Relationship Id="rId17" Type="http://schemas.openxmlformats.org/officeDocument/2006/relationships/image" Target="../media/image355.png"/><Relationship Id="rId2" Type="http://schemas.openxmlformats.org/officeDocument/2006/relationships/image" Target="../media/image340.png"/><Relationship Id="rId16" Type="http://schemas.openxmlformats.org/officeDocument/2006/relationships/image" Target="../media/image354.png"/><Relationship Id="rId20" Type="http://schemas.openxmlformats.org/officeDocument/2006/relationships/image" Target="../media/image3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4.png"/><Relationship Id="rId11" Type="http://schemas.openxmlformats.org/officeDocument/2006/relationships/image" Target="../media/image349.png"/><Relationship Id="rId5" Type="http://schemas.openxmlformats.org/officeDocument/2006/relationships/image" Target="../media/image343.png"/><Relationship Id="rId15" Type="http://schemas.openxmlformats.org/officeDocument/2006/relationships/image" Target="../media/image353.png"/><Relationship Id="rId10" Type="http://schemas.openxmlformats.org/officeDocument/2006/relationships/image" Target="../media/image348.png"/><Relationship Id="rId19" Type="http://schemas.openxmlformats.org/officeDocument/2006/relationships/image" Target="../media/image357.png"/><Relationship Id="rId4" Type="http://schemas.openxmlformats.org/officeDocument/2006/relationships/image" Target="../media/image342.png"/><Relationship Id="rId9" Type="http://schemas.openxmlformats.org/officeDocument/2006/relationships/image" Target="../media/image347.png"/><Relationship Id="rId14" Type="http://schemas.openxmlformats.org/officeDocument/2006/relationships/image" Target="../media/image352.png"/><Relationship Id="rId22" Type="http://schemas.openxmlformats.org/officeDocument/2006/relationships/image" Target="../media/image4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="" xmlns:a16="http://schemas.microsoft.com/office/drawing/2014/main" id="{CEF4EE57-4F88-46E5-AF9E-7650434A3A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="" xmlns:a16="http://schemas.microsoft.com/office/drawing/2014/main" id="{145CF4CF-43D1-4227-B18B-57D9AAA3B54C}"/>
              </a:ext>
            </a:extLst>
          </p:cNvPr>
          <p:cNvSpPr txBox="1">
            <a:spLocks/>
          </p:cNvSpPr>
          <p:nvPr/>
        </p:nvSpPr>
        <p:spPr>
          <a:xfrm>
            <a:off x="1651247" y="2864074"/>
            <a:ext cx="7927675" cy="20086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 ОЛОН </a:t>
            </a:r>
            <a:endParaRPr lang="en-US" sz="4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mn-MN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ГИШҮҮНТЭЭР ҮРЖҮҮЛЭХ </a:t>
            </a:r>
          </a:p>
        </p:txBody>
      </p:sp>
    </p:spTree>
    <p:extLst>
      <p:ext uri="{BB962C8B-B14F-4D97-AF65-F5344CB8AC3E}">
        <p14:creationId xmlns:p14="http://schemas.microsoft.com/office/powerpoint/2010/main" val="198152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2064397" y="241070"/>
            <a:ext cx="4916935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732C3F70-406C-E270-0D93-674D51032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9" y="138364"/>
            <a:ext cx="1524206" cy="1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84221" y="2357534"/>
                <a:ext cx="4045931" cy="6939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mn-MN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</m:t>
                      </m:r>
                      <m:r>
                        <a:rPr lang="mn-MN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mn-MN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−6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21" y="2357534"/>
                <a:ext cx="4045931" cy="69395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2D435E4-2E4D-4F1D-B931-F022DE799E1F}"/>
              </a:ext>
            </a:extLst>
          </p:cNvPr>
          <p:cNvSpPr txBox="1"/>
          <p:nvPr/>
        </p:nvSpPr>
        <p:spPr>
          <a:xfrm>
            <a:off x="1974608" y="1235906"/>
            <a:ext cx="9440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Олон гишүүнтийг олон гишүүнтээр үржүүлээрэй.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29774" y="2483721"/>
            <a:ext cx="657922" cy="435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rved Down Arrow 8"/>
          <p:cNvSpPr/>
          <p:nvPr/>
        </p:nvSpPr>
        <p:spPr>
          <a:xfrm>
            <a:off x="2200215" y="2188317"/>
            <a:ext cx="1233866" cy="333807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Down Arrow 9"/>
          <p:cNvSpPr/>
          <p:nvPr/>
        </p:nvSpPr>
        <p:spPr>
          <a:xfrm>
            <a:off x="2190678" y="2059220"/>
            <a:ext cx="2002351" cy="479937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95736" y="2386124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736" y="2386124"/>
                <a:ext cx="1068833" cy="57700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85211" y="2386124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5211" y="2386124"/>
                <a:ext cx="1068833" cy="57700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1974609" y="2483721"/>
            <a:ext cx="355166" cy="435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rved Down Arrow 13"/>
          <p:cNvSpPr/>
          <p:nvPr/>
        </p:nvSpPr>
        <p:spPr>
          <a:xfrm flipV="1">
            <a:off x="2638209" y="2842219"/>
            <a:ext cx="809091" cy="256474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12499" y="2386124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499" y="2386124"/>
                <a:ext cx="1068833" cy="5770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urved Down Arrow 15"/>
          <p:cNvSpPr/>
          <p:nvPr/>
        </p:nvSpPr>
        <p:spPr>
          <a:xfrm flipV="1">
            <a:off x="2638209" y="2842219"/>
            <a:ext cx="1544251" cy="342371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45372" y="2413159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−30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5372" y="2413159"/>
                <a:ext cx="1068833" cy="5770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8462" y="2316340"/>
                <a:ext cx="2775057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−30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462" y="2316340"/>
                <a:ext cx="2775057" cy="67382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6793" y="3952733"/>
                <a:ext cx="4045931" cy="6939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mn-MN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mn-MN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mn-MN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−5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793" y="3952733"/>
                <a:ext cx="4045931" cy="69395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/>
          <p:cNvSpPr/>
          <p:nvPr/>
        </p:nvSpPr>
        <p:spPr>
          <a:xfrm>
            <a:off x="2329774" y="4081234"/>
            <a:ext cx="657922" cy="435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rved Down Arrow 27"/>
          <p:cNvSpPr/>
          <p:nvPr/>
        </p:nvSpPr>
        <p:spPr>
          <a:xfrm>
            <a:off x="2200215" y="3785830"/>
            <a:ext cx="1233866" cy="333807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2190678" y="3656733"/>
            <a:ext cx="2270353" cy="479937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56478" y="4002268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6478" y="4002268"/>
                <a:ext cx="1068833" cy="5770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78171" y="4010672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−15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8171" y="4010672"/>
                <a:ext cx="1068833" cy="57700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1974609" y="4081234"/>
            <a:ext cx="355166" cy="435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rved Down Arrow 32"/>
          <p:cNvSpPr/>
          <p:nvPr/>
        </p:nvSpPr>
        <p:spPr>
          <a:xfrm flipV="1">
            <a:off x="2638209" y="4439732"/>
            <a:ext cx="809091" cy="256474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08034" y="3983637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8034" y="3983637"/>
                <a:ext cx="1068833" cy="57700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Curved Down Arrow 34"/>
          <p:cNvSpPr/>
          <p:nvPr/>
        </p:nvSpPr>
        <p:spPr>
          <a:xfrm flipV="1">
            <a:off x="2638209" y="4439731"/>
            <a:ext cx="1701561" cy="302181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79788" y="3993647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9788" y="3993647"/>
                <a:ext cx="1068833" cy="57700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39431" y="3945237"/>
                <a:ext cx="3400069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9431" y="3945237"/>
                <a:ext cx="3400069" cy="67382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ight Brace 44"/>
          <p:cNvSpPr/>
          <p:nvPr/>
        </p:nvSpPr>
        <p:spPr>
          <a:xfrm rot="5400000">
            <a:off x="5967635" y="2209158"/>
            <a:ext cx="212755" cy="1394270"/>
          </a:xfrm>
          <a:prstGeom prst="rightBrace">
            <a:avLst>
              <a:gd name="adj1" fmla="val 2469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46719" y="2859816"/>
                <a:ext cx="742587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719" y="2859816"/>
                <a:ext cx="742587" cy="67382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ight Brace 46"/>
          <p:cNvSpPr/>
          <p:nvPr/>
        </p:nvSpPr>
        <p:spPr>
          <a:xfrm rot="5400000">
            <a:off x="6386062" y="3694968"/>
            <a:ext cx="307308" cy="1680568"/>
          </a:xfrm>
          <a:prstGeom prst="rightBrace">
            <a:avLst>
              <a:gd name="adj1" fmla="val 2469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90419" y="4496776"/>
                <a:ext cx="1130086" cy="7957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419" y="4496776"/>
                <a:ext cx="1130086" cy="7957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04943" y="5624616"/>
                <a:ext cx="4045931" cy="6939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mn-MN" sz="3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mn-MN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mn-MN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+4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−7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943" y="5624616"/>
                <a:ext cx="4045931" cy="693956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ctangle 49"/>
          <p:cNvSpPr/>
          <p:nvPr/>
        </p:nvSpPr>
        <p:spPr>
          <a:xfrm>
            <a:off x="2476262" y="5758558"/>
            <a:ext cx="657922" cy="435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rved Down Arrow 50"/>
          <p:cNvSpPr/>
          <p:nvPr/>
        </p:nvSpPr>
        <p:spPr>
          <a:xfrm>
            <a:off x="2147643" y="5523705"/>
            <a:ext cx="1434148" cy="333807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Curved Down Arrow 51"/>
          <p:cNvSpPr/>
          <p:nvPr/>
        </p:nvSpPr>
        <p:spPr>
          <a:xfrm>
            <a:off x="2147644" y="5352321"/>
            <a:ext cx="2157408" cy="479937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03906" y="5701721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3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3906" y="5701721"/>
                <a:ext cx="1068833" cy="57700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60920" y="5688039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−21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4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920" y="5688039"/>
                <a:ext cx="1068833" cy="577009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1924228" y="5763102"/>
            <a:ext cx="519429" cy="435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rved Down Arrow 55"/>
          <p:cNvSpPr/>
          <p:nvPr/>
        </p:nvSpPr>
        <p:spPr>
          <a:xfrm flipV="1">
            <a:off x="2585637" y="6139184"/>
            <a:ext cx="990107" cy="233459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55462" y="5683090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5462" y="5683090"/>
                <a:ext cx="1068833" cy="577009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Curved Down Arrow 57"/>
          <p:cNvSpPr/>
          <p:nvPr/>
        </p:nvSpPr>
        <p:spPr>
          <a:xfrm flipV="1">
            <a:off x="2585637" y="6139184"/>
            <a:ext cx="1701561" cy="302181"/>
          </a:xfrm>
          <a:prstGeom prst="curvedDownArrow">
            <a:avLst>
              <a:gd name="adj1" fmla="val 0"/>
              <a:gd name="adj2" fmla="val 26023"/>
              <a:gd name="adj3" fmla="val 281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35052" y="5691789"/>
                <a:ext cx="1068833" cy="5770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−28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9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5052" y="5691789"/>
                <a:ext cx="1068833" cy="577009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07018" y="5616364"/>
                <a:ext cx="3400069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−28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0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7018" y="5616364"/>
                <a:ext cx="3400069" cy="673828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Right Brace 60"/>
          <p:cNvSpPr/>
          <p:nvPr/>
        </p:nvSpPr>
        <p:spPr>
          <a:xfrm rot="5400000">
            <a:off x="6333490" y="5394421"/>
            <a:ext cx="307308" cy="1680568"/>
          </a:xfrm>
          <a:prstGeom prst="rightBrace">
            <a:avLst>
              <a:gd name="adj1" fmla="val 24696"/>
              <a:gd name="adj2" fmla="val 50000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6061" y="6260099"/>
                <a:ext cx="1477226" cy="6738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−17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2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6061" y="6260099"/>
                <a:ext cx="1477226" cy="673828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081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 animBg="1"/>
      <p:bldP spid="8" grpId="1" animBg="1"/>
      <p:bldP spid="9" grpId="0" animBg="1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 animBg="1"/>
      <p:bldP spid="17" grpId="0"/>
      <p:bldP spid="24" grpId="0"/>
      <p:bldP spid="26" grpId="0"/>
      <p:bldP spid="27" grpId="0" animBg="1"/>
      <p:bldP spid="27" grpId="1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/>
      <p:bldP spid="39" grpId="0"/>
      <p:bldP spid="45" grpId="0" animBg="1"/>
      <p:bldP spid="46" grpId="0"/>
      <p:bldP spid="47" grpId="0" animBg="1"/>
      <p:bldP spid="48" grpId="0"/>
      <p:bldP spid="49" grpId="0"/>
      <p:bldP spid="50" grpId="0" animBg="1"/>
      <p:bldP spid="50" grpId="1" animBg="1"/>
      <p:bldP spid="51" grpId="0" animBg="1"/>
      <p:bldP spid="52" grpId="0" animBg="1"/>
      <p:bldP spid="53" grpId="0"/>
      <p:bldP spid="54" grpId="0"/>
      <p:bldP spid="55" grpId="0" animBg="1"/>
      <p:bldP spid="56" grpId="0" animBg="1"/>
      <p:bldP spid="57" grpId="0"/>
      <p:bldP spid="58" grpId="0" animBg="1"/>
      <p:bldP spid="59" grpId="0"/>
      <p:bldP spid="60" grpId="0"/>
      <p:bldP spid="61" grpId="0" animBg="1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="" xmlns:a16="http://schemas.microsoft.com/office/drawing/2014/main" id="{EE09CA7E-96E7-42C8-AFD9-6186D521AE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687560"/>
                <a:ext cx="9844918" cy="81833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4.   </m:t>
                      </m:r>
                      <m:d>
                        <m:dPr>
                          <m:ctrlPr>
                            <a:rPr lang="en-US" sz="3600" i="1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US" sz="3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−5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3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−3</m:t>
                          </m:r>
                          <m:sSup>
                            <m:sSupPr>
                              <m:ctrlPr>
                                <a:rPr lang="en-US" sz="3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sz="3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E09CA7E-96E7-42C8-AFD9-6186D521A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87560"/>
                <a:ext cx="9844918" cy="8183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9B52713E-9D58-4B70-B9AE-A6C001BB5F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7780" y="3425822"/>
                <a:ext cx="1186989" cy="5597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latin typeface="Cambria Math" panose="02040503050406030204" pitchFamily="18" charset="0"/>
                        </a:rPr>
                        <m:t>=5</m:t>
                      </m:r>
                      <m:sSup>
                        <m:sSupPr>
                          <m:ctrlPr>
                            <a:rPr lang="en-US" sz="3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9B52713E-9D58-4B70-B9AE-A6C001BB5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80" y="3425822"/>
                <a:ext cx="1186989" cy="559776"/>
              </a:xfrm>
              <a:prstGeom prst="rect">
                <a:avLst/>
              </a:prstGeom>
              <a:blipFill>
                <a:blip r:embed="rId3"/>
                <a:stretch>
                  <a:fillRect r="-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7413120" y="814039"/>
            <a:ext cx="970987" cy="5129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urved Down Arrow 18"/>
          <p:cNvSpPr/>
          <p:nvPr/>
        </p:nvSpPr>
        <p:spPr>
          <a:xfrm flipH="1">
            <a:off x="1703408" y="0"/>
            <a:ext cx="5240044" cy="88925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8827" y="2319184"/>
                <a:ext cx="1464581" cy="8326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=5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27" y="2319184"/>
                <a:ext cx="1464581" cy="83260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Curved Down Arrow 20"/>
          <p:cNvSpPr/>
          <p:nvPr/>
        </p:nvSpPr>
        <p:spPr>
          <a:xfrm flipH="1">
            <a:off x="2798955" y="0"/>
            <a:ext cx="4144496" cy="88925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74769" y="2177234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+10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4769" y="2177234"/>
                <a:ext cx="1838105" cy="11066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Curved Down Arrow 22"/>
          <p:cNvSpPr/>
          <p:nvPr/>
        </p:nvSpPr>
        <p:spPr>
          <a:xfrm flipH="1">
            <a:off x="4348975" y="152400"/>
            <a:ext cx="2594476" cy="88925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17694" y="2177234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−25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7694" y="2177234"/>
                <a:ext cx="1838105" cy="11066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Curved Down Arrow 24"/>
          <p:cNvSpPr/>
          <p:nvPr/>
        </p:nvSpPr>
        <p:spPr>
          <a:xfrm flipH="1">
            <a:off x="5952308" y="324419"/>
            <a:ext cx="991143" cy="55588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7160" y="2193457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−15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160" y="2193457"/>
                <a:ext cx="1838105" cy="110663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urved Down Arrow 26"/>
          <p:cNvSpPr/>
          <p:nvPr/>
        </p:nvSpPr>
        <p:spPr>
          <a:xfrm flipH="1" flipV="1">
            <a:off x="1756315" y="1249743"/>
            <a:ext cx="5993782" cy="60804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775009" y="831035"/>
            <a:ext cx="636292" cy="5068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41446" y="2155255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−4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446" y="2155255"/>
                <a:ext cx="1838105" cy="110663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Curved Down Arrow 30"/>
          <p:cNvSpPr/>
          <p:nvPr/>
        </p:nvSpPr>
        <p:spPr>
          <a:xfrm flipH="1" flipV="1">
            <a:off x="2999677" y="1224085"/>
            <a:ext cx="4750420" cy="60804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32" y="2174356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32" y="2174356"/>
                <a:ext cx="1838105" cy="11066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Curved Down Arrow 32"/>
          <p:cNvSpPr/>
          <p:nvPr/>
        </p:nvSpPr>
        <p:spPr>
          <a:xfrm flipH="1" flipV="1">
            <a:off x="4348974" y="1208315"/>
            <a:ext cx="3401123" cy="60804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50137" y="2155255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+20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0137" y="2155255"/>
                <a:ext cx="1838105" cy="110663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Curved Down Arrow 34"/>
          <p:cNvSpPr/>
          <p:nvPr/>
        </p:nvSpPr>
        <p:spPr>
          <a:xfrm flipH="1" flipV="1">
            <a:off x="5952307" y="1182570"/>
            <a:ext cx="1797790" cy="546646"/>
          </a:xfrm>
          <a:prstGeom prst="curvedDownArrow">
            <a:avLst>
              <a:gd name="adj1" fmla="val 0"/>
              <a:gd name="adj2" fmla="val 26023"/>
              <a:gd name="adj3" fmla="val 168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="" xmlns:a16="http://schemas.microsoft.com/office/drawing/2014/main" id="{7088ACD0-2971-45AE-AD7F-47EA76F773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464423" y="2174356"/>
                <a:ext cx="1838105" cy="11066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+12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7088ACD0-2971-45AE-AD7F-47EA76F77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4423" y="2174356"/>
                <a:ext cx="1838105" cy="110663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1603016" y="2937625"/>
            <a:ext cx="1581609" cy="21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6370085" y="2896775"/>
            <a:ext cx="135395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9B52713E-9D58-4B70-B9AE-A6C001BB5F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35182" y="3339926"/>
                <a:ext cx="1849443" cy="7204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+6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9B52713E-9D58-4B70-B9AE-A6C001BB5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182" y="3339926"/>
                <a:ext cx="1849443" cy="72040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/>
          <p:cNvCxnSpPr/>
          <p:nvPr/>
        </p:nvCxnSpPr>
        <p:spPr>
          <a:xfrm flipV="1">
            <a:off x="3229213" y="2937625"/>
            <a:ext cx="1369698" cy="21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229213" y="3020622"/>
            <a:ext cx="1369698" cy="21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874583" y="2898335"/>
            <a:ext cx="1369698" cy="21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7874583" y="2981332"/>
            <a:ext cx="1369698" cy="21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itle 1">
                <a:extLst>
                  <a:ext uri="{FF2B5EF4-FFF2-40B4-BE49-F238E27FC236}">
                    <a16:creationId xmlns="" xmlns:a16="http://schemas.microsoft.com/office/drawing/2014/main" id="{9B52713E-9D58-4B70-B9AE-A6C001BB5F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77717" y="3323862"/>
                <a:ext cx="1849443" cy="7204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−33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5" name="Title 1">
                <a:extLst>
                  <a:ext uri="{FF2B5EF4-FFF2-40B4-BE49-F238E27FC236}">
                    <a16:creationId xmlns:a16="http://schemas.microsoft.com/office/drawing/2014/main" id="{9B52713E-9D58-4B70-B9AE-A6C001BB5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717" y="3323862"/>
                <a:ext cx="1849443" cy="72040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Connector 45"/>
          <p:cNvCxnSpPr/>
          <p:nvPr/>
        </p:nvCxnSpPr>
        <p:spPr>
          <a:xfrm flipV="1">
            <a:off x="4827550" y="2935513"/>
            <a:ext cx="1369698" cy="21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4827550" y="3018510"/>
            <a:ext cx="1369698" cy="21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4827550" y="3099395"/>
            <a:ext cx="1369698" cy="21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9266575" y="2897479"/>
            <a:ext cx="1369698" cy="21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9266575" y="2980476"/>
            <a:ext cx="1369698" cy="21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9266575" y="3061361"/>
            <a:ext cx="1369698" cy="211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itle 1">
                <a:extLst>
                  <a:ext uri="{FF2B5EF4-FFF2-40B4-BE49-F238E27FC236}">
                    <a16:creationId xmlns="" xmlns:a16="http://schemas.microsoft.com/office/drawing/2014/main" id="{9B52713E-9D58-4B70-B9AE-A6C001BB5F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72119" y="3316318"/>
                <a:ext cx="1849443" cy="7204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2" name="Title 1">
                <a:extLst>
                  <a:ext uri="{FF2B5EF4-FFF2-40B4-BE49-F238E27FC236}">
                    <a16:creationId xmlns:a16="http://schemas.microsoft.com/office/drawing/2014/main" id="{9B52713E-9D58-4B70-B9AE-A6C001BB5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2119" y="3316318"/>
                <a:ext cx="1849443" cy="72040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itle 1">
                <a:extLst>
                  <a:ext uri="{FF2B5EF4-FFF2-40B4-BE49-F238E27FC236}">
                    <a16:creationId xmlns="" xmlns:a16="http://schemas.microsoft.com/office/drawing/2014/main" id="{9B52713E-9D58-4B70-B9AE-A6C001BB5F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72335" y="3283012"/>
                <a:ext cx="1849443" cy="7204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+12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3" name="Title 1">
                <a:extLst>
                  <a:ext uri="{FF2B5EF4-FFF2-40B4-BE49-F238E27FC236}">
                    <a16:creationId xmlns:a16="http://schemas.microsoft.com/office/drawing/2014/main" id="{9B52713E-9D58-4B70-B9AE-A6C001BB5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335" y="3283012"/>
                <a:ext cx="1849443" cy="72040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015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 animBg="1"/>
      <p:bldP spid="18" grpId="1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 animBg="1"/>
      <p:bldP spid="29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9" grpId="0"/>
      <p:bldP spid="45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0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47374" y="293704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s://econtent.edu.mn/content/8rangi/mat/pages/mat-310-4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t="32238" r="23175" b="43733"/>
          <a:stretch/>
        </p:blipFill>
        <p:spPr bwMode="auto">
          <a:xfrm>
            <a:off x="1041990" y="1136293"/>
            <a:ext cx="10703571" cy="526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43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content.edu.mn/content/8rangi/mat/pages/mat-310-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9" t="56601" r="12708" b="12091"/>
          <a:stretch/>
        </p:blipFill>
        <p:spPr bwMode="auto">
          <a:xfrm>
            <a:off x="808073" y="550552"/>
            <a:ext cx="10526233" cy="604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0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43604" y="2172487"/>
                <a:ext cx="4482423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+9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3604" y="2172487"/>
                <a:ext cx="4482423" cy="565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2364411" y="2286778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723002" y="2302331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95085" y="2150564"/>
                <a:ext cx="902593" cy="557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5085" y="2150564"/>
                <a:ext cx="902593" cy="5579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710220" y="2270294"/>
            <a:ext cx="665157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4008474" y="2240314"/>
            <a:ext cx="625615" cy="382265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8810" y="2162208"/>
                <a:ext cx="902593" cy="557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−18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810" y="2162208"/>
                <a:ext cx="902593" cy="5579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3122" y="2163145"/>
                <a:ext cx="902593" cy="5579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+7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122" y="2163145"/>
                <a:ext cx="902593" cy="55792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485857" y="1057781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mart owl with school board, pointer and books 10688322 Vector Art at  Vecteezy">
            <a:extLst>
              <a:ext uri="{FF2B5EF4-FFF2-40B4-BE49-F238E27FC236}">
                <a16:creationId xmlns="" xmlns:a16="http://schemas.microsoft.com/office/drawing/2014/main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1" y="845377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A5A0BBDF-A7B4-A619-B6D8-782232035CB6}"/>
              </a:ext>
            </a:extLst>
          </p:cNvPr>
          <p:cNvSpPr txBox="1">
            <a:spLocks/>
          </p:cNvSpPr>
          <p:nvPr/>
        </p:nvSpPr>
        <p:spPr>
          <a:xfrm>
            <a:off x="474306" y="114745"/>
            <a:ext cx="11243388" cy="91069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5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Олон гишүүнтийг олон гишүүнтээр хялбар аргаар үржүүлэх </a:t>
            </a:r>
            <a:endParaRPr lang="en-US" sz="5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Left Brace 50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3287119" y="2372404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81132" y="2806351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6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132" y="2806351"/>
                <a:ext cx="881890" cy="6103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Left Brace 72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3288063" y="1035072"/>
            <a:ext cx="245142" cy="205179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4598" y="1473762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4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4598" y="1473762"/>
                <a:ext cx="881890" cy="61038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533" y="3138296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=+7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5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533" y="3138296"/>
                <a:ext cx="3396369" cy="61038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92208" y="4658826"/>
                <a:ext cx="4308547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2.  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−11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6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208" y="4658826"/>
                <a:ext cx="4308547" cy="5652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2541660" y="4837751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78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832492" y="4791694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43405" y="4632392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9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405" y="4632392"/>
                <a:ext cx="769662" cy="5652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889970" y="4756307"/>
            <a:ext cx="647861" cy="371188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81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4131904" y="4773572"/>
            <a:ext cx="850418" cy="353923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47130" y="4644036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55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2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7130" y="4644036"/>
                <a:ext cx="769662" cy="565294"/>
              </a:xfrm>
              <a:prstGeom prst="rect">
                <a:avLst/>
              </a:prstGeom>
              <a:blipFill>
                <a:blip r:embed="rId13"/>
                <a:stretch>
                  <a:fillRect r="-634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31442" y="4644973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3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1442" y="4644973"/>
                <a:ext cx="769662" cy="565294"/>
              </a:xfrm>
              <a:prstGeom prst="rect">
                <a:avLst/>
              </a:prstGeom>
              <a:blipFill>
                <a:blip r:embed="rId14"/>
                <a:stretch>
                  <a:fillRect r="-86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Left Brace 83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3487480" y="4898274"/>
            <a:ext cx="344359" cy="697630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0680" y="5314809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5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680" y="5314809"/>
                <a:ext cx="881890" cy="61038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eft Brace 85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3627771" y="3644533"/>
            <a:ext cx="245142" cy="2092351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26584" y="4033653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11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7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6584" y="4033653"/>
                <a:ext cx="881890" cy="610383"/>
              </a:xfrm>
              <a:prstGeom prst="rect">
                <a:avLst/>
              </a:prstGeom>
              <a:blipFill>
                <a:blip r:embed="rId16"/>
                <a:stretch>
                  <a:fillRect r="-20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72778" y="5897112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−11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=−6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8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778" y="5897112"/>
                <a:ext cx="3396369" cy="61038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6052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345"/>
    </mc:Choice>
    <mc:Fallback xmlns="">
      <p:transition spd="slow" advTm="146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 animBg="1"/>
      <p:bldP spid="33" grpId="0"/>
      <p:bldP spid="34" grpId="0" animBg="1"/>
      <p:bldP spid="35" grpId="0" animBg="1"/>
      <p:bldP spid="37" grpId="0"/>
      <p:bldP spid="38" grpId="0"/>
      <p:bldP spid="3" grpId="0" build="p"/>
      <p:bldP spid="8" grpId="0"/>
      <p:bldP spid="51" grpId="0" animBg="1"/>
      <p:bldP spid="56" grpId="0"/>
      <p:bldP spid="73" grpId="0" animBg="1"/>
      <p:bldP spid="74" grpId="0"/>
      <p:bldP spid="75" grpId="0"/>
      <p:bldP spid="76" grpId="0"/>
      <p:bldP spid="77" grpId="0" animBg="1"/>
      <p:bldP spid="78" grpId="0" animBg="1"/>
      <p:bldP spid="79" grpId="0"/>
      <p:bldP spid="80" grpId="0" animBg="1"/>
      <p:bldP spid="81" grpId="0" animBg="1"/>
      <p:bldP spid="82" grpId="0"/>
      <p:bldP spid="83" grpId="0"/>
      <p:bldP spid="84" grpId="0" animBg="1"/>
      <p:bldP spid="85" grpId="0"/>
      <p:bldP spid="86" grpId="0" animBg="1"/>
      <p:bldP spid="87" grpId="0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487" y="584849"/>
                <a:ext cx="531516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3.   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−7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7" y="584849"/>
                <a:ext cx="5315160" cy="5652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1741159" y="759623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6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003745" y="713857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3749" y="571001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3749" y="571001"/>
                <a:ext cx="769662" cy="565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049730" y="699595"/>
            <a:ext cx="569498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9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3204034" y="705223"/>
            <a:ext cx="739579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37552" y="590476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+14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7552" y="590476"/>
                <a:ext cx="769662" cy="565294"/>
              </a:xfrm>
              <a:prstGeom prst="rect">
                <a:avLst/>
              </a:prstGeom>
              <a:blipFill>
                <a:blip r:embed="rId4"/>
                <a:stretch>
                  <a:fillRect r="-87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31786" y="583582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786" y="583582"/>
                <a:ext cx="769662" cy="565294"/>
              </a:xfrm>
              <a:prstGeom prst="rect">
                <a:avLst/>
              </a:prstGeom>
              <a:blipFill>
                <a:blip r:embed="rId5"/>
                <a:stretch>
                  <a:fillRect r="-103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Brace 11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2447049" y="816026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1855" y="1218020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855" y="1218020"/>
                <a:ext cx="881890" cy="6103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Left Brace 13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2592963" y="-199288"/>
            <a:ext cx="245142" cy="162373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74589" y="67456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4589" y="67456"/>
                <a:ext cx="881890" cy="61038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613" y="1697258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−7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3613" y="1697258"/>
                <a:ext cx="3396369" cy="6103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3063753"/>
                <a:ext cx="531516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4.   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−6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063753"/>
                <a:ext cx="5315160" cy="5652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1741159" y="3265479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9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3003745" y="3219713"/>
            <a:ext cx="21898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43749" y="3055830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3749" y="3055830"/>
                <a:ext cx="769662" cy="5652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049730" y="3205451"/>
            <a:ext cx="569498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2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3204034" y="3211079"/>
            <a:ext cx="739579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9603" y="3055830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+6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603" y="3055830"/>
                <a:ext cx="769662" cy="5652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67851" y="3069677"/>
                <a:ext cx="121550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−13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851" y="3069677"/>
                <a:ext cx="1215505" cy="5652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Left Brace 24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2447049" y="3321882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1855" y="3723876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855" y="3723876"/>
                <a:ext cx="881890" cy="61038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Left Brace 26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2592963" y="2306568"/>
            <a:ext cx="245142" cy="162373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42579" y="2545779"/>
                <a:ext cx="1170976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579" y="2545779"/>
                <a:ext cx="1170976" cy="61038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03263" y="3907886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=−13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3263" y="3907886"/>
                <a:ext cx="3396369" cy="61038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="" xmlns:a16="http://schemas.microsoft.com/office/drawing/2014/main" id="{63EBB913-957D-4CC2-A347-245203D3A7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761" y="5248111"/>
                <a:ext cx="5315160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5.   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63EBB913-957D-4CC2-A347-245203D3A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61" y="5248111"/>
                <a:ext cx="5315160" cy="56529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376745C0-658C-44C7-9022-557F6DCFB5BA}"/>
              </a:ext>
            </a:extLst>
          </p:cNvPr>
          <p:cNvSpPr/>
          <p:nvPr/>
        </p:nvSpPr>
        <p:spPr>
          <a:xfrm>
            <a:off x="1437327" y="5374756"/>
            <a:ext cx="560441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29EF6E3E-95A2-41E7-8094-D3A45ED9BEDF}"/>
              </a:ext>
            </a:extLst>
          </p:cNvPr>
          <p:cNvSpPr/>
          <p:nvPr/>
        </p:nvSpPr>
        <p:spPr>
          <a:xfrm>
            <a:off x="2992953" y="5348443"/>
            <a:ext cx="421840" cy="3358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="" xmlns:a16="http://schemas.microsoft.com/office/drawing/2014/main" id="{0F06B488-D3BE-4A64-B2D1-AEE68DC725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83219" y="5230670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0F06B488-D3BE-4A64-B2D1-AEE68DC72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219" y="5230670"/>
                <a:ext cx="769662" cy="565294"/>
              </a:xfrm>
              <a:prstGeom prst="rect">
                <a:avLst/>
              </a:prstGeom>
              <a:blipFill>
                <a:blip r:embed="rId17"/>
                <a:stretch>
                  <a:fillRect r="-2126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: Rounded Corners 33">
            <a:extLst>
              <a:ext uri="{FF2B5EF4-FFF2-40B4-BE49-F238E27FC236}">
                <a16:creationId xmlns="" xmlns:a16="http://schemas.microsoft.com/office/drawing/2014/main" id="{61036F23-C3D8-450D-8015-855532368616}"/>
              </a:ext>
            </a:extLst>
          </p:cNvPr>
          <p:cNvSpPr/>
          <p:nvPr/>
        </p:nvSpPr>
        <p:spPr>
          <a:xfrm>
            <a:off x="2088537" y="5362858"/>
            <a:ext cx="569498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="" xmlns:a16="http://schemas.microsoft.com/office/drawing/2014/main" id="{512B76CB-FF35-4646-99B0-38527F804066}"/>
              </a:ext>
            </a:extLst>
          </p:cNvPr>
          <p:cNvSpPr/>
          <p:nvPr/>
        </p:nvSpPr>
        <p:spPr>
          <a:xfrm>
            <a:off x="3489496" y="5362858"/>
            <a:ext cx="739579" cy="33580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="" xmlns:a16="http://schemas.microsoft.com/office/drawing/2014/main" id="{E6941801-4BA5-4B79-AD53-F0CF96EB7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5827" y="5227797"/>
                <a:ext cx="769662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−6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E6941801-4BA5-4B79-AD53-F0CF96EB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5827" y="5227797"/>
                <a:ext cx="769662" cy="565294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itle 1">
                <a:extLst>
                  <a:ext uri="{FF2B5EF4-FFF2-40B4-BE49-F238E27FC236}">
                    <a16:creationId xmlns="" xmlns:a16="http://schemas.microsoft.com/office/drawing/2014/main" id="{1A3B069B-E50E-4C29-AA8C-38BFDFC97F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62673" y="5239391"/>
                <a:ext cx="1215505" cy="5652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1A3B069B-E50E-4C29-AA8C-38BFDFC97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673" y="5239391"/>
                <a:ext cx="1215505" cy="565294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eft Brace 37">
            <a:extLst>
              <a:ext uri="{FF2B5EF4-FFF2-40B4-BE49-F238E27FC236}">
                <a16:creationId xmlns="" xmlns:a16="http://schemas.microsoft.com/office/drawing/2014/main" id="{C09BFEF7-3BCB-4E28-AF0A-66ED2B8AE248}"/>
              </a:ext>
            </a:extLst>
          </p:cNvPr>
          <p:cNvSpPr/>
          <p:nvPr/>
        </p:nvSpPr>
        <p:spPr>
          <a:xfrm rot="16200000">
            <a:off x="2485856" y="5479289"/>
            <a:ext cx="344359" cy="769033"/>
          </a:xfrm>
          <a:prstGeom prst="leftBrace">
            <a:avLst>
              <a:gd name="adj1" fmla="val 22510"/>
              <a:gd name="adj2" fmla="val 52189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="" xmlns:a16="http://schemas.microsoft.com/office/drawing/2014/main" id="{8117BCD3-0A4C-4E07-9D29-4347528C50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0662" y="5881283"/>
                <a:ext cx="881890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8117BCD3-0A4C-4E07-9D29-4347528C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662" y="5881283"/>
                <a:ext cx="881890" cy="610383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Left Brace 39">
            <a:extLst>
              <a:ext uri="{FF2B5EF4-FFF2-40B4-BE49-F238E27FC236}">
                <a16:creationId xmlns="" xmlns:a16="http://schemas.microsoft.com/office/drawing/2014/main" id="{3A973273-CA73-466D-AAFD-F24DAE1C8D03}"/>
              </a:ext>
            </a:extLst>
          </p:cNvPr>
          <p:cNvSpPr/>
          <p:nvPr/>
        </p:nvSpPr>
        <p:spPr>
          <a:xfrm rot="5400000">
            <a:off x="2631770" y="4463975"/>
            <a:ext cx="245142" cy="1623737"/>
          </a:xfrm>
          <a:prstGeom prst="leftBrace">
            <a:avLst>
              <a:gd name="adj1" fmla="val 57735"/>
              <a:gd name="adj2" fmla="val 47278"/>
            </a:avLst>
          </a:prstGeom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4492" y="4648160"/>
                <a:ext cx="1170976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492" y="4648160"/>
                <a:ext cx="1170976" cy="610383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itle 1">
                <a:extLst>
                  <a:ext uri="{FF2B5EF4-FFF2-40B4-BE49-F238E27FC236}">
                    <a16:creationId xmlns="" xmlns:a16="http://schemas.microsoft.com/office/drawing/2014/main" id="{0716FC06-7C68-4559-9D19-41C255903D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42070" y="6065293"/>
                <a:ext cx="3396369" cy="61038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Title 1">
                <a:extLst>
                  <a:ext uri="{FF2B5EF4-FFF2-40B4-BE49-F238E27FC236}">
                    <a16:creationId xmlns:a16="http://schemas.microsoft.com/office/drawing/2014/main" id="{0716FC06-7C68-4559-9D19-41C255903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070" y="6065293"/>
                <a:ext cx="3396369" cy="610383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781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/>
      <p:bldP spid="30" grpId="0"/>
      <p:bldP spid="31" grpId="0" animBg="1"/>
      <p:bldP spid="32" grpId="0" animBg="1"/>
      <p:bldP spid="33" grpId="0"/>
      <p:bldP spid="34" grpId="0" animBg="1"/>
      <p:bldP spid="35" grpId="0" animBg="1"/>
      <p:bldP spid="36" grpId="0"/>
      <p:bldP spid="37" grpId="0"/>
      <p:bldP spid="38" grpId="0" animBg="1"/>
      <p:bldP spid="39" grpId="0"/>
      <p:bldP spid="40" grpId="0" animBg="1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548248" y="60822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Black and White Pencil Teacher With Graduate Hat Holding Pointer">
            <a:extLst>
              <a:ext uri="{FF2B5EF4-FFF2-40B4-BE49-F238E27FC236}">
                <a16:creationId xmlns="" xmlns:a16="http://schemas.microsoft.com/office/drawing/2014/main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0" y="173793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780" y="876731"/>
            <a:ext cx="10554452" cy="585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5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0.9|1.7|1.2|6.3|0.8|5|2.2|1.4|3|2.3|13.4|4.6|1|0.8|4|1|0.8|5|2.7|6.6|0.9|0.2|2.3|1.7|1.9|4.1|2.1|1.9|1.7|9.8|2|4.6|0.8|1|2.6|1.2|1.8|2.1|5.1|1.9|2|8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465</Words>
  <Application>Microsoft Office PowerPoint</Application>
  <PresentationFormat>Custom</PresentationFormat>
  <Paragraphs>78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135</cp:revision>
  <dcterms:created xsi:type="dcterms:W3CDTF">2024-11-01T12:08:18Z</dcterms:created>
  <dcterms:modified xsi:type="dcterms:W3CDTF">2024-12-20T10:17:00Z</dcterms:modified>
</cp:coreProperties>
</file>