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2" r:id="rId2"/>
    <p:sldId id="390" r:id="rId3"/>
    <p:sldId id="314" r:id="rId4"/>
    <p:sldId id="315" r:id="rId5"/>
    <p:sldId id="316" r:id="rId6"/>
    <p:sldId id="31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9C9"/>
    <a:srgbClr val="88FCC5"/>
    <a:srgbClr val="D3DEF1"/>
    <a:srgbClr val="F4C97A"/>
    <a:srgbClr val="D2DAC3"/>
    <a:srgbClr val="DADC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65" autoAdjust="0"/>
    <p:restoredTop sz="94660"/>
  </p:normalViewPr>
  <p:slideViewPr>
    <p:cSldViewPr snapToGrid="0">
      <p:cViewPr>
        <p:scale>
          <a:sx n="43" d="100"/>
          <a:sy n="43" d="100"/>
        </p:scale>
        <p:origin x="-1914" y="-7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75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598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562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19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578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166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153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03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35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67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77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3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1.png"/><Relationship Id="rId13" Type="http://schemas.openxmlformats.org/officeDocument/2006/relationships/image" Target="../media/image686.png"/><Relationship Id="rId18" Type="http://schemas.openxmlformats.org/officeDocument/2006/relationships/image" Target="../media/image691.png"/><Relationship Id="rId3" Type="http://schemas.openxmlformats.org/officeDocument/2006/relationships/image" Target="../media/image676.png"/><Relationship Id="rId7" Type="http://schemas.openxmlformats.org/officeDocument/2006/relationships/image" Target="../media/image680.png"/><Relationship Id="rId12" Type="http://schemas.openxmlformats.org/officeDocument/2006/relationships/image" Target="../media/image685.png"/><Relationship Id="rId17" Type="http://schemas.openxmlformats.org/officeDocument/2006/relationships/image" Target="../media/image690.png"/><Relationship Id="rId2" Type="http://schemas.openxmlformats.org/officeDocument/2006/relationships/image" Target="../media/image2.jpeg"/><Relationship Id="rId16" Type="http://schemas.openxmlformats.org/officeDocument/2006/relationships/image" Target="../media/image6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9.png"/><Relationship Id="rId11" Type="http://schemas.openxmlformats.org/officeDocument/2006/relationships/image" Target="../media/image684.png"/><Relationship Id="rId5" Type="http://schemas.openxmlformats.org/officeDocument/2006/relationships/image" Target="../media/image678.png"/><Relationship Id="rId15" Type="http://schemas.openxmlformats.org/officeDocument/2006/relationships/image" Target="../media/image688.png"/><Relationship Id="rId10" Type="http://schemas.openxmlformats.org/officeDocument/2006/relationships/image" Target="../media/image683.png"/><Relationship Id="rId4" Type="http://schemas.openxmlformats.org/officeDocument/2006/relationships/image" Target="../media/image677.png"/><Relationship Id="rId9" Type="http://schemas.openxmlformats.org/officeDocument/2006/relationships/image" Target="../media/image682.png"/><Relationship Id="rId14" Type="http://schemas.openxmlformats.org/officeDocument/2006/relationships/image" Target="../media/image68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ute Hand Drawn Style Mathematics Education Green Stripes Background,  Desktop Wallpaper, Pc Wallpaper, Eraser Background Image And Wallpaper for  Free Download">
            <a:extLst>
              <a:ext uri="{FF2B5EF4-FFF2-40B4-BE49-F238E27FC236}">
                <a16:creationId xmlns:a16="http://schemas.microsoft.com/office/drawing/2014/main" xmlns="" id="{317980E4-7FAF-4EA6-B083-44771C5C26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3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xmlns="" id="{AC64E5F7-7466-4EC1-97EA-75367EB5C2C2}"/>
              </a:ext>
            </a:extLst>
          </p:cNvPr>
          <p:cNvSpPr txBox="1">
            <a:spLocks/>
          </p:cNvSpPr>
          <p:nvPr/>
        </p:nvSpPr>
        <p:spPr>
          <a:xfrm>
            <a:off x="1614865" y="3429000"/>
            <a:ext cx="8107105" cy="12081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n-MN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ОЛОН ГИШҮҮНТИЙГ ҮРЖИГДХҮҮН </a:t>
            </a:r>
          </a:p>
          <a:p>
            <a:pPr algn="ctr"/>
            <a:r>
              <a:rPr lang="mn-MN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БОЛГОЖ ЗАДЛАХ</a:t>
            </a:r>
          </a:p>
        </p:txBody>
      </p:sp>
    </p:spTree>
    <p:extLst>
      <p:ext uri="{BB962C8B-B14F-4D97-AF65-F5344CB8AC3E}">
        <p14:creationId xmlns:p14="http://schemas.microsoft.com/office/powerpoint/2010/main" val="194188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608791" y="144847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Smart owl with school board, pointer and books 10688322 Vector Art at  Vecteezy">
            <a:extLst>
              <a:ext uri="{FF2B5EF4-FFF2-40B4-BE49-F238E27FC236}">
                <a16:creationId xmlns:a16="http://schemas.microsoft.com/office/drawing/2014/main" xmlns="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54" y="144847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18E8FE1-E77B-4A3A-BC4B-5D2F990AA0CE}"/>
              </a:ext>
            </a:extLst>
          </p:cNvPr>
          <p:cNvSpPr txBox="1"/>
          <p:nvPr/>
        </p:nvSpPr>
        <p:spPr>
          <a:xfrm>
            <a:off x="1728783" y="878644"/>
            <a:ext cx="9421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mn-MN" sz="3200" dirty="0">
                <a:latin typeface="Arial" panose="020B0604020202020204" pitchFamily="34" charset="0"/>
                <a:cs typeface="Arial" panose="020B0604020202020204" pitchFamily="34" charset="0"/>
              </a:rPr>
              <a:t>үлэглэх аргаар үржигдэхүүн болгон задлаарай.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xmlns="" id="{232393AE-C471-42BB-B31D-19F286EF96A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2038" y="2007359"/>
                <a:ext cx="4664380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  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+9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+4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+12=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232393AE-C471-42BB-B31D-19F286EF96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038" y="2007359"/>
                <a:ext cx="4664380" cy="58740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387D308-552A-4861-BDB1-46D7D3F69609}"/>
              </a:ext>
            </a:extLst>
          </p:cNvPr>
          <p:cNvSpPr txBox="1"/>
          <p:nvPr/>
        </p:nvSpPr>
        <p:spPr>
          <a:xfrm>
            <a:off x="4931596" y="1463419"/>
            <a:ext cx="1489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Бодолт: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xmlns="" id="{C437F50A-0261-4DDF-9FAF-6E80556E9F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31596" y="1977048"/>
                <a:ext cx="5950313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+4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+4∙3=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C437F50A-0261-4DDF-9FAF-6E80556E9F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1596" y="1977048"/>
                <a:ext cx="5950313" cy="5874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ight Brace 24"/>
          <p:cNvSpPr/>
          <p:nvPr/>
        </p:nvSpPr>
        <p:spPr>
          <a:xfrm rot="5400000">
            <a:off x="6095981" y="1393373"/>
            <a:ext cx="313300" cy="2377387"/>
          </a:xfrm>
          <a:prstGeom prst="rightBrace">
            <a:avLst>
              <a:gd name="adj1" fmla="val 31241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89370" y="2418821"/>
                <a:ext cx="2526521" cy="102318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+3)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9370" y="2418821"/>
                <a:ext cx="2526521" cy="1023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Brace 26"/>
          <p:cNvSpPr/>
          <p:nvPr/>
        </p:nvSpPr>
        <p:spPr>
          <a:xfrm rot="5400000">
            <a:off x="8791884" y="1399968"/>
            <a:ext cx="313300" cy="2377387"/>
          </a:xfrm>
          <a:prstGeom prst="rightBrace">
            <a:avLst>
              <a:gd name="adj1" fmla="val 31241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85273" y="2425416"/>
                <a:ext cx="2526521" cy="102318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4(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+3)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5273" y="2425416"/>
                <a:ext cx="2526521" cy="102318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xmlns="" id="{DF691661-B683-4E72-A114-F528975437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83619" y="3226452"/>
                <a:ext cx="4633346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+3)+4(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+3)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DF691661-B683-4E72-A114-F52897543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619" y="3226452"/>
                <a:ext cx="4633346" cy="58740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xmlns="" id="{DF691661-B683-4E72-A114-F528975437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63674" y="3207402"/>
                <a:ext cx="3496239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+3)(3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+4)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DF691661-B683-4E72-A114-F52897543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3674" y="3207402"/>
                <a:ext cx="3496239" cy="58740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xmlns="" id="{2EF31848-98BE-4F17-A772-3FE106E6277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6754" y="3869871"/>
                <a:ext cx="5005285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 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𝑐𝑎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𝑐𝑏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id="{2EF31848-98BE-4F17-A772-3FE106E627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54" y="3869871"/>
                <a:ext cx="5005285" cy="58740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ight Brace 31"/>
          <p:cNvSpPr/>
          <p:nvPr/>
        </p:nvSpPr>
        <p:spPr>
          <a:xfrm rot="5400000">
            <a:off x="1260660" y="3665102"/>
            <a:ext cx="322314" cy="1492004"/>
          </a:xfrm>
          <a:prstGeom prst="rightBrace">
            <a:avLst>
              <a:gd name="adj1" fmla="val 31241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9095" y="4457278"/>
                <a:ext cx="1725443" cy="584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095" y="4457278"/>
                <a:ext cx="1725443" cy="58422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ight Brace 33"/>
          <p:cNvSpPr/>
          <p:nvPr/>
        </p:nvSpPr>
        <p:spPr>
          <a:xfrm rot="5400000">
            <a:off x="3102823" y="3665102"/>
            <a:ext cx="322314" cy="1492004"/>
          </a:xfrm>
          <a:prstGeom prst="rightBrace">
            <a:avLst>
              <a:gd name="adj1" fmla="val 31241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01258" y="4457278"/>
                <a:ext cx="1725443" cy="584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5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1258" y="4457278"/>
                <a:ext cx="1725443" cy="58422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itle 1">
                <a:extLst>
                  <a:ext uri="{FF2B5EF4-FFF2-40B4-BE49-F238E27FC236}">
                    <a16:creationId xmlns:a16="http://schemas.microsoft.com/office/drawing/2014/main" xmlns="" id="{67AE90C5-E941-4243-8474-7861956861B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68142" y="3694374"/>
                <a:ext cx="4365334" cy="952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Title 1">
                <a:extLst>
                  <a:ext uri="{FF2B5EF4-FFF2-40B4-BE49-F238E27FC236}">
                    <a16:creationId xmlns:a16="http://schemas.microsoft.com/office/drawing/2014/main" id="{67AE90C5-E941-4243-8474-7861956861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8142" y="3694374"/>
                <a:ext cx="4365334" cy="95299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itle 1">
                <a:extLst>
                  <a:ext uri="{FF2B5EF4-FFF2-40B4-BE49-F238E27FC236}">
                    <a16:creationId xmlns:a16="http://schemas.microsoft.com/office/drawing/2014/main" xmlns="" id="{C4C8E760-B785-490D-AEAD-1CC8263847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38089" y="3806563"/>
                <a:ext cx="3737071" cy="6895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7" name="Title 1">
                <a:extLst>
                  <a:ext uri="{FF2B5EF4-FFF2-40B4-BE49-F238E27FC236}">
                    <a16:creationId xmlns:a16="http://schemas.microsoft.com/office/drawing/2014/main" id="{C4C8E760-B785-490D-AEAD-1CC8263847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8089" y="3806563"/>
                <a:ext cx="3737071" cy="68953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itle 1">
                <a:extLst>
                  <a:ext uri="{FF2B5EF4-FFF2-40B4-BE49-F238E27FC236}">
                    <a16:creationId xmlns:a16="http://schemas.microsoft.com/office/drawing/2014/main" xmlns="" id="{33A254C6-D4AC-4346-8E7F-B223D9B8A0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5265489"/>
                <a:ext cx="4713240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  4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−8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Title 1">
                <a:extLst>
                  <a:ext uri="{FF2B5EF4-FFF2-40B4-BE49-F238E27FC236}">
                    <a16:creationId xmlns:a16="http://schemas.microsoft.com/office/drawing/2014/main" id="{33A254C6-D4AC-4346-8E7F-B223D9B8A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265489"/>
                <a:ext cx="4713240" cy="58740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ight Brace 38"/>
          <p:cNvSpPr/>
          <p:nvPr/>
        </p:nvSpPr>
        <p:spPr>
          <a:xfrm rot="5400000">
            <a:off x="1021411" y="5179238"/>
            <a:ext cx="322314" cy="1340954"/>
          </a:xfrm>
          <a:prstGeom prst="rightBrace">
            <a:avLst>
              <a:gd name="adj1" fmla="val 31241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0022" y="5870132"/>
                <a:ext cx="1725443" cy="584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85000" lnSpcReduction="1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(4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+1)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0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022" y="5870132"/>
                <a:ext cx="1725443" cy="584226"/>
              </a:xfrm>
              <a:prstGeom prst="rect">
                <a:avLst/>
              </a:prstGeom>
              <a:blipFill>
                <a:blip r:embed="rId15"/>
                <a:stretch>
                  <a:fillRect r="-1767" b="-833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ight Brace 40"/>
          <p:cNvSpPr/>
          <p:nvPr/>
        </p:nvSpPr>
        <p:spPr>
          <a:xfrm rot="5400000">
            <a:off x="3012009" y="5074000"/>
            <a:ext cx="322314" cy="1579623"/>
          </a:xfrm>
          <a:prstGeom prst="rightBrace">
            <a:avLst>
              <a:gd name="adj1" fmla="val 31241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56893" y="5888279"/>
                <a:ext cx="2032545" cy="584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(4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+1)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2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6893" y="5888279"/>
                <a:ext cx="2032545" cy="584226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itle 1">
                <a:extLst>
                  <a:ext uri="{FF2B5EF4-FFF2-40B4-BE49-F238E27FC236}">
                    <a16:creationId xmlns:a16="http://schemas.microsoft.com/office/drawing/2014/main" xmlns="" id="{8AFA1C01-CFFD-4E52-AEA9-067C9F6FF26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85955" y="5265488"/>
                <a:ext cx="5147857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+1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+1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3" name="Title 1">
                <a:extLst>
                  <a:ext uri="{FF2B5EF4-FFF2-40B4-BE49-F238E27FC236}">
                    <a16:creationId xmlns:a16="http://schemas.microsoft.com/office/drawing/2014/main" id="{8AFA1C01-CFFD-4E52-AEA9-067C9F6FF2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5955" y="5265488"/>
                <a:ext cx="5147857" cy="58740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itle 1">
                <a:extLst>
                  <a:ext uri="{FF2B5EF4-FFF2-40B4-BE49-F238E27FC236}">
                    <a16:creationId xmlns:a16="http://schemas.microsoft.com/office/drawing/2014/main" xmlns="" id="{EF0FD754-8076-4BBF-8813-903B38A9A3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99195" y="5262308"/>
                <a:ext cx="3245153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(4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+1)(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4" name="Title 1">
                <a:extLst>
                  <a:ext uri="{FF2B5EF4-FFF2-40B4-BE49-F238E27FC236}">
                    <a16:creationId xmlns:a16="http://schemas.microsoft.com/office/drawing/2014/main" id="{EF0FD754-8076-4BBF-8813-903B38A9A3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9195" y="5262308"/>
                <a:ext cx="3245153" cy="58740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181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  <p:bldP spid="10" grpId="0"/>
      <p:bldP spid="11" grpId="0"/>
      <p:bldP spid="14" grpId="0"/>
      <p:bldP spid="25" grpId="0" animBg="1"/>
      <p:bldP spid="26" grpId="0"/>
      <p:bldP spid="27" grpId="0" animBg="1"/>
      <p:bldP spid="28" grpId="0"/>
      <p:bldP spid="29" grpId="0"/>
      <p:bldP spid="30" grpId="0"/>
      <p:bldP spid="31" grpId="0"/>
      <p:bldP spid="32" grpId="0" animBg="1"/>
      <p:bldP spid="33" grpId="0"/>
      <p:bldP spid="34" grpId="0" animBg="1"/>
      <p:bldP spid="35" grpId="0"/>
      <p:bldP spid="36" grpId="0"/>
      <p:bldP spid="37" grpId="0"/>
      <p:bldP spid="38" grpId="0"/>
      <p:bldP spid="39" grpId="0" animBg="1"/>
      <p:bldP spid="40" grpId="0"/>
      <p:bldP spid="41" grpId="0" animBg="1"/>
      <p:bldP spid="42" grpId="0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695623" y="0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Black and White Pencil Teacher With Graduate Hat Holding Pointer">
            <a:extLst>
              <a:ext uri="{FF2B5EF4-FFF2-40B4-BE49-F238E27FC236}">
                <a16:creationId xmlns:a16="http://schemas.microsoft.com/office/drawing/2014/main" xmlns="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47374" y="293704"/>
            <a:ext cx="1548248" cy="14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econtent.edu.mn/content/8rangi/mat/pages/mat-310-5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1" t="42489" r="5429" b="35396"/>
          <a:stretch/>
        </p:blipFill>
        <p:spPr bwMode="auto">
          <a:xfrm>
            <a:off x="1695622" y="587407"/>
            <a:ext cx="10275719" cy="396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econtent.edu.mn/content/8rangi/mat/pages/mat-310-5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6" t="7182" r="12013" b="78771"/>
          <a:stretch/>
        </p:blipFill>
        <p:spPr bwMode="auto">
          <a:xfrm>
            <a:off x="1929678" y="4349927"/>
            <a:ext cx="9774414" cy="250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19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ubtitle 2">
            <a:extLst>
              <a:ext uri="{FF2B5EF4-FFF2-40B4-BE49-F238E27FC236}">
                <a16:creationId xmlns:a16="http://schemas.microsoft.com/office/drawing/2014/main" xmlns="" id="{8140F66C-6A80-509B-2260-A6ED82B2CD13}"/>
              </a:ext>
            </a:extLst>
          </p:cNvPr>
          <p:cNvSpPr txBox="1">
            <a:spLocks/>
          </p:cNvSpPr>
          <p:nvPr/>
        </p:nvSpPr>
        <p:spPr>
          <a:xfrm>
            <a:off x="1851617" y="274010"/>
            <a:ext cx="3551853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" name="Picture 44" descr="Smart owl with school board, pointer and books 10688322 Vector Art at  Vecteezy">
            <a:extLst>
              <a:ext uri="{FF2B5EF4-FFF2-40B4-BE49-F238E27FC236}">
                <a16:creationId xmlns:a16="http://schemas.microsoft.com/office/drawing/2014/main" xmlns="" id="{5F6A5B6E-916A-BA09-8319-090F9AC50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24" y="236277"/>
            <a:ext cx="1381737" cy="12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econtent.edu.mn/content/8rangi/mat/pages/mat-310-5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" t="20867" r="12362" b="56730"/>
          <a:stretch/>
        </p:blipFill>
        <p:spPr bwMode="auto">
          <a:xfrm>
            <a:off x="292861" y="1752891"/>
            <a:ext cx="11481522" cy="469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86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695623" y="0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Black and White Pencil Teacher With Graduate Hat Holding Pointer">
            <a:extLst>
              <a:ext uri="{FF2B5EF4-FFF2-40B4-BE49-F238E27FC236}">
                <a16:creationId xmlns:a16="http://schemas.microsoft.com/office/drawing/2014/main" xmlns="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47374" y="293704"/>
            <a:ext cx="1548248" cy="14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econtent.edu.mn/content/8rangi/mat/pages/mat-310-5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7" t="44239" r="11411" b="29967"/>
          <a:stretch/>
        </p:blipFill>
        <p:spPr bwMode="auto">
          <a:xfrm>
            <a:off x="147372" y="996642"/>
            <a:ext cx="11721339" cy="5409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20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econtent.edu.mn/content/8rangi/mat/pages/mat-310-5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2" t="70155" r="10886" b="11345"/>
          <a:stretch/>
        </p:blipFill>
        <p:spPr bwMode="auto">
          <a:xfrm>
            <a:off x="470661" y="514042"/>
            <a:ext cx="11721339" cy="388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34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</TotalTime>
  <Words>187</Words>
  <Application>Microsoft Office PowerPoint</Application>
  <PresentationFormat>Custom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IV БҮЛЭГ.  ИЛЭРХИЙЛЭЛ, ТЭГШИТГЭЛ, ТЭНЦЭТГЭЛ БИШ</dc:title>
  <dc:creator>Sainaa</dc:creator>
  <cp:lastModifiedBy>user</cp:lastModifiedBy>
  <cp:revision>136</cp:revision>
  <dcterms:created xsi:type="dcterms:W3CDTF">2024-11-01T12:08:18Z</dcterms:created>
  <dcterms:modified xsi:type="dcterms:W3CDTF">2024-12-20T10:25:00Z</dcterms:modified>
</cp:coreProperties>
</file>