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ink/inkAction1.xml" ContentType="application/vnd.ms-office.inkAct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361" r:id="rId16"/>
    <p:sldId id="277" r:id="rId17"/>
    <p:sldId id="362" r:id="rId18"/>
    <p:sldId id="259" r:id="rId19"/>
    <p:sldId id="278" r:id="rId20"/>
    <p:sldId id="279" r:id="rId21"/>
    <p:sldId id="364" r:id="rId22"/>
    <p:sldId id="280" r:id="rId23"/>
    <p:sldId id="363" r:id="rId24"/>
    <p:sldId id="281" r:id="rId25"/>
    <p:sldId id="383" r:id="rId26"/>
    <p:sldId id="366" r:id="rId27"/>
    <p:sldId id="384" r:id="rId28"/>
    <p:sldId id="284" r:id="rId29"/>
    <p:sldId id="285" r:id="rId30"/>
    <p:sldId id="286" r:id="rId31"/>
    <p:sldId id="288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9C9"/>
    <a:srgbClr val="88FCC5"/>
    <a:srgbClr val="D3DEF1"/>
    <a:srgbClr val="F4C97A"/>
    <a:srgbClr val="D2DAC3"/>
    <a:srgbClr val="DADC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65" autoAdjust="0"/>
    <p:restoredTop sz="94660"/>
  </p:normalViewPr>
  <p:slideViewPr>
    <p:cSldViewPr snapToGrid="0">
      <p:cViewPr>
        <p:scale>
          <a:sx n="43" d="100"/>
          <a:sy n="43" d="100"/>
        </p:scale>
        <p:origin x="-1914" y="-7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4.20712" units="1/cm"/>
          <inkml:channelProperty channel="Y" name="resolution" value="44.39306" units="1/cm"/>
          <inkml:channelProperty channel="T" name="resolution" value="1" units="1/dev"/>
        </inkml:channelProperties>
      </inkml:inkSource>
      <inkml:timestamp xml:id="ts0" timeString="2022-10-05T06:12:52.42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  <inkml:context xml:id="ctx1">
      <inkml:inkSource xml:id="inkSrc2">
        <inkml:traceFormat>
          <inkml:channel name="X" type="integer" max="2928" units="cm"/>
          <inkml:channel name="Y" type="integer" max="1632" units="cm"/>
          <inkml:channel name="T" type="integer" max="2.14748E9" units="dev"/>
        </inkml:traceFormat>
        <inkml:channelProperties>
          <inkml:channelProperty channel="X" name="resolution" value="94.75728" units="1/cm"/>
          <inkml:channelProperty channel="Y" name="resolution" value="93.25714" units="1/cm"/>
          <inkml:channelProperty channel="T" name="resolution" value="1" units="1/dev"/>
        </inkml:channelProperties>
      </inkml:inkSource>
      <inkml:timestamp xml:id="ts1" timeString="2022-10-05T06:12:52.422"/>
    </inkml:context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2060"/>
    </inkml:brush>
    <inkml:brush xml:id="br3">
      <inkml:brushProperty name="width" value="0.055" units="cm"/>
      <inkml:brushProperty name="height" value="0.055" units="cm"/>
    </inkml:brush>
    <inkml:brush xml:id="br4">
      <inkml:brushProperty name="width" value="0.05292" units="cm"/>
      <inkml:brushProperty name="height" value="0.05292" units="cm"/>
      <inkml:brushProperty name="color" value="#C00000"/>
    </inkml:brush>
    <inkml:brush xml:id="br5">
      <inkml:brushProperty name="width" value="0.05292" units="cm"/>
      <inkml:brushProperty name="height" value="0.05292" units="cm"/>
      <inkml:brushProperty name="color" value="#00B050"/>
    </inkml:brush>
    <inkml:brush xml:id="br6">
      <inkml:brushProperty name="width" value="0.08819" units="cm"/>
      <inkml:brushProperty name="height" value="0.35278" units="cm"/>
      <inkml:brushProperty name="color" value="#0070C0"/>
      <inkml:brushProperty name="tip" value="rectangle"/>
      <inkml:brushProperty name="rasterOp" value="maskPen"/>
    </inkml:brush>
  </inkml:definitions>
  <iact:action type="add" startTime="34442">
    <iact:property name="dataType"/>
    <iact:actionData xml:id="d0">
      <inkml:trace xmlns:inkml="http://www.w3.org/2003/InkML" xml:id="stk0" contextRef="#ctx0" brushRef="#br0">9475 3299 0,'-24'0'220,"-1"0"-205,-25 0 1,1 0-1,24 0 17,25 25-16,-25-25 78,0 25-78,0-25 0,-24 0-1,24 0 1,0 24 10,25 1-21,-25 0 11,25 0 0,0 0 15,0-1-15,0 1 0,0 0 0,0 0-1,0 0 1,25-1 0,0-24-1,0 25 7,0-25-12,-1 0 6,26 0-15,0 25 14,-1-25 0,1 0 1,-1 0 11,26 0-23,-50 0 12,24 0 15,-24 0-15,0 0 0,0-25 1,-1-24-2,-24 24 0,0 0 1,25-25-1,-25 26 1,0-26 7,0 25-14,0-24 7,0-26 0,0-24-1,-25 49 1,-74 26 12,0-26-25,-25 25 29,0 25-17,50 0 1,24 0 0,0 0 2,-24 0-4,49 0 2,-25 0-1,26 0 1,-1 50-1,-25-25 9,25-1-16,1 1 8,24 0-1,0 49 1,0-49 0,0 0 15,-25 0-15,25 0 0,0-1-1,0 1 1,0 0-1,0 49 6,49-49-10,26 0 5,-26 25 0,1 49-1,-25-99 1,25 0 10,-26 0-20,1 0 9,25 0 1,24 0 0,-24 0 15,-25 0 0,-1 0-15,1-25-15,-25 0 13,0 0 2,25 1 0,-25-1 6,0 0 34,0 0-40,0 0-1,0-24-2,0 24 22,-25 25-4,0-25-15,1 25 2,-26 0-4,-49 0 2,49 0-1,-24 0 1,-1 0-15,50 0 14</inkml:trace>
    </iact:actionData>
  </iact:action>
  <iact:action type="add" startTime="37802">
    <iact:property name="dataType"/>
    <iact:actionData xml:id="d1">
      <inkml:trace xmlns:inkml="http://www.w3.org/2003/InkML" xml:id="stk1" contextRef="#ctx0" brushRef="#br0">12526 3547 0,'0'0'1,"-24"0"148,-1 0-142,-50-25 9,-123-24-1,99-1 16,-1 50-30,26 0 14,49-25 0,-24 25 1,-26 0 0,1 0-1,24 0 1,25 0 0,1 0 5,-1 0-10,0 0 5,0 0-1,0 25 1,25 0-1,-24 0 13,-1 24-24,25-24 27,0 25-15,0-26 0,0 1 36,25 0-35,74 0-7,50 25 13,49-1-6,-24-49 0,-100 50 0,-24-25-1,-25-25 1,-1-25 0,1 25-1,0 0 1,-25-25-1,25 25 1,-25-25 0,0 0-14,0 1 44,0-1-31,0-25-1,0 25 4,0-24-6,0-1 7,0 25-6,0 0 0,0 1 1,0-1 1,-25 25 79,0 0-80,-49 0-14,-26 0 29,26 25-14,24-1 0,1 1 0,49 25-1</inkml:trace>
    </iact:actionData>
  </iact:action>
  <iact:action type="add" startTime="44708">
    <iact:property name="dataType"/>
    <iact:actionData xml:id="d2">
      <inkml:trace xmlns:inkml="http://www.w3.org/2003/InkML" xml:id="stk2" contextRef="#ctx1" brushRef="#br1">5474 9735 0,'0'0'1,"0"0"0,0 0 12,0 0-12,0 0 14,0 0 1,0 12-5,0-12-7,-12 23-3,0 35 14,-11 13-14,0 34 14,-12 46 0,1 1-14,-1 47 14,0 22 0,1 13-14,22-118 17,0 1-17,1 105 11,-1 23 4,12-58-1,12-12-14,-1-23 14,13-1 1,-1-34-15,11-23 14,1-13-14,23-11 13,-23-35 2,-12 0-15,35 12 0,11 0 13,24-12-13,11-12 14,0-11 0,12-36-14,34-11 14,1-23-14,-12-24 14,-1-23 1,-68 47-15,-1-12 0,59-70 12,-1-12 3,-23-11-15,-11-1 29,-12-11-29,-12 0 14,-11 12 1,-12-24-15,-23 23 13,-11 83 2,-12-1-15,11-93 0,-11 23 13,-11 0-13,-12 1 13,-24-1 2,1 24-15,0 11 14,0 12-14,-12 0 14,-12 0 0,36 58-14,-1 12 0,-46-58 13,0 23-13,11 11 13,-11 1 2,0 11-15,-11 12 15,-1 0-2,12 12-13,0 11 14,0 12 0,35 0 1,0 12-15,-47 11 14,-11 12-14,11 12 14,1 23-14,-24 47 13,-11 23 2,-1 46-15,24 13 14,12 11-14,57-105 13,0-12-13,-11 106 14,23 11-14,-58 572 14</inkml:trace>
    </iact:actionData>
  </iact:action>
  <iact:action type="add" startTime="45867">
    <iact:property name="dataType"/>
    <iact:actionData xml:id="d3">
      <inkml:trace xmlns:inkml="http://www.w3.org/2003/InkML" xml:id="stk3" contextRef="#ctx1" brushRef="#br1">7522 9408 0,'0'0'1,"0"0"13,0 0-13,0 12 14,-12 11 0,12 1-14,-11-1 14,-12 47-14,-12 35 14,0 0-14,0 24 29,1 22-29,-1-11 14,0 12 0,1 12-14,-1 11 14,23-94-14,1-11 14,-12 105-14,-1 1 13,13-25-13,-1 1 14,12 0 1,0 0-15,0-12 14,12-35-14,-1 35 13,1-35 2,0-47-15,-1-11 0,12 46 28,0-11-26,12-12-2,0-12 11,0 1-11,-1-13 29,1 13-29,11-24 14,12 0 1,-23-12-15,-12-11 0,35 11 12,0-11 3,11-12-15,1 0 14,11-24-14,11-11 14,1 0 0,-12-11-14,-12-1 14,1-11-14,-36 34 14,13-11-14,34-35 14,-81 70-14</inkml:trace>
    </iact:actionData>
  </iact:action>
  <iact:action type="add" startTime="46914">
    <iact:property name="dataType"/>
    <iact:actionData xml:id="d4">
      <inkml:trace xmlns:inkml="http://www.w3.org/2003/InkML" xml:id="stk4" contextRef="#ctx1" brushRef="#br1">7938 7004 0,'0'0'1,"0"0"13,0 0-13,0 0 14,0 0-14,0 0 18,0 0-8,0 0-10,0 23 0,12 24 13,0 23 1,-12 35-14,0 23 14,0 12 0,0 24 1,0 22 0,0-10-15,0-95 14,-12-11-14,0 82 0,1 0 12,-1-24 3,1-34-15,-1-13 14,1-22 0,-1-13-14,12-11 15,0 0-15,0-23 13,0-12 2,0 0-15,0 0 0,0 0 12,0-12-12,0-11 29,0-24-13,12-23-16,11-35 14,0-46-14,12-1 13,-12 82 2,-12-12-15,24-70 0,0-11 12,-1 11 3,1 24-15,11 11 20,1 0-20,-1 24 8,0-1 6,-11 24-14,0 12 14,-12 35-14,-11-12 13,22-12-13,1 24 14,0-1-14,-1 13 14,13 11 4,-1 11-18,0 13 10,1 11-10,10 23 14,-10 12 16,-24-35-30,0 12 0,23 58 13,1 12-13,-13-1 14,-11 24 1,1 0-15,-1 1 13,-12-1 2,1 11-15,-1 24 14,-11-105-14,0 1 0,0 69 12,0-12 3,0-35-15,0-93 13</inkml:trace>
    </iact:actionData>
  </iact:action>
  <iact:action type="add" startTime="50940">
    <iact:property name="dataType"/>
    <iact:actionData xml:id="d5">
      <inkml:trace xmlns:inkml="http://www.w3.org/2003/InkML" xml:id="stk5" contextRef="#ctx1" brushRef="#br2">7024 12186 0,'0'0'15,"0"0"-14,0 0 14,0 0-6,0 0-8,0 0 5,12 0 9,-1 0-14,1 12 14,11 0 1,0 11-15,12 0 13,0 1 2,11-1-15,12 12 14,-23-12 1,-1 1-15,47 23 13,12-1-13,-1 13 22,1-1-20,0 0 11,-1-11 2,-11 0-15,0-1 15,0 1-14,-46-24 2,0-11-3,34 23 25,24 12-25,-1-1 14,1 1-7,-12 0-7,0 0 14,-12-1-14,1 1 19,-12-12-10,-12 0-9,-23-23 14,-11-1-14,22 13 13,1-1-13,-12 0 30,0-11-30,0 11 13,-11-11 2,0 0-15,-12-12 17</inkml:trace>
    </iact:actionData>
  </iact:action>
  <iact:action type="add" startTime="51515">
    <iact:property name="dataType"/>
    <iact:actionData xml:id="d6">
      <inkml:trace xmlns:inkml="http://www.w3.org/2003/InkML" xml:id="stk6" contextRef="#ctx1" brushRef="#br2">9026 12723 0,'0'0'0,"0"0"1,0 0 6,0 0 4,0 0-1,0 0 0,0 0 1,0 0 0,0 0-2,0 12 1,12 0 0,-12-1-8,11 13 7,1 11 1,11 11 0,0 24 1,12 0 4,0 1-2,11-1-9,0 0 6,-11 0 7,0-24-13,-24-22 10,1-1-13,11 24 16,-11-24-16,-1 12 13,-11 0-9,0-12 6,0 1 6,-11-1-15,-13 0 12,1 1 3,-11 11-16,10-12 4,-10-11-4,-36 11 0,1 1 13,-1-1 9,1 0-22,11-11 6,0 11 9,0 1-15,12-13 29,11 1-29,24 0 14,-1-12-14,-11 11 0,23-11 12</inkml:trace>
    </iact:actionData>
  </iact:action>
  <iact:action type="add" startTime="52204">
    <iact:property name="dataType"/>
    <iact:actionData xml:id="d7">
      <inkml:trace xmlns:inkml="http://www.w3.org/2003/InkML" xml:id="stk7" contextRef="#ctx1" brushRef="#br2">10785 13190 0,'0'0'1,"0"0"13,0 0 2,0 0-15,0 0 14,-11 0-14,-12-11 13,-1-1-13,-10 0 14,-1 1 0,0-1-14,1 12 14,-13 0-14,-11 12 13,-11 11 2,-1 12 0,36-12-15,-1 12 0,-23 24 19,0 22-11,0 13-8,12 11 14,11 0 0,12-12-14,0 12 30,12-11-30,11-13 13,0-46-13,0 0 15,11 35-15,1-35 13,-1 0-13,1-11 14,11-12-14,0-12 14,12 0 0,23-24-14,0-11 14,11-12 4,-34 24-18,-1-12 0,36-47 9,-12 1-9,0-1 14,-12 12 1,-11 23-15,-1 1 13,-10 11-13,-13 11 14,1 13 10,-12 11-24,0 0 4,0 0-4,0 0 14,0 11-14,0 13 14,0 22 0,0 24 1,0 0 0,11 12-15,-11-12 13,12 0-13,-1-35 14,-11 0-14,12 12 14,0-12-14,-1 0 13,1-12-13,11-11 14,0-12 1,23-12-15,12-11 19,0-24-10,-23 12-9,-1-12 0,47-46 13,-11 0-13,-1-12 14,-11 11 0,-12 13-14,-11 10 30,0 25-30,-12-1 13,-11 24 2,-1-1-15,-11 24 14,0 0-14,0 0 0,0 0 12,0 12-12,0 11 14,0 36 1,0 11 1,-11 23-16,-1 59 13,-11 0 2,0-1-15,11-57 13,-11-1-13,-12 94 0,1 0 13,-13 11 1,1-11-14,0-24 22,11-23-22,0-11 6,-11-12 9,11-12-15,24-70 13,-12 0-13,-12 23 14,0-11 1,0-24-1,1 0-14,11-11 14,-1-12-14,1 0 14,0-12 1,0 1-15,0-24 13,11 23 2,12-11-15,-11-36 0,11 1 13,11-24-13,1 1 17,23-24-6,-1 11-11,36-23 14,11-11-14,11 0 14,-45 58 0,-1-12-14,58-58 0,0-24 13,0 1 12,-11 35-25,-24 11 3,1-12 12,-1 1-1,-23 35 1,1 11-15,-13 0 14,-22 47 0,0 12-14,11-24 0,-12 12 14,1 12-14,-12 11 13,0 12 2,0 0-15,0 0 0,0 12 12,0 11 3,0-11-1,-12 11-14,1 36 0,-1 11 20,12 0-20,0-12 7,0-11 17,0-1-24,0-11 13,12 0-13,-1-11 14,1-13 1,-1 1-15,-11-12 17,24 0-17,10 0 11,24-35-11,0 0 13,0-23-13,11-12 14,1-12 0,-1-11-14,-11-1 14,0 12-14,-35 47 23,0 12-23,12-24 4,-12 12-4,0 0 30,0 12-16,-11 11-14,-1 1 14,-11 11-14,0 0 14,0 11-14,0 1 13,0 11-13,0 24 14,0 11-14,-11 47 13,-1-11 2,1 34-15,-12 24 14,-1 23 0,1 12-14,0-12 20,0 0-20,11-93 8,1-1-8,-24 95 13,0-13-13,1-23 14,-1-23-14,0-24 14,1-11 16,-1-12-30,0-12 14,12-23 0,11-23-14,1 0 0,-12-1 13,0 1-13,11-12 14,-11 0-14,11-12 13,-11-11 2,12-12-15,-1-12 17,0-34-6,12-13-11,0 36 14,12-1-14,11-69 14,23-12-14,12 0 14,12 0-14,-1-12 13,12-23 11,12 12-24,-1 22 5,1-10 10,-47 81-15,-11-12 0,34-35 12,-11 12-12,-12 12 29,1 23-29,-12 11 14,-12 13 1,0 11-15,-12 11 13,1 13 2,0 11-15,-12 0 13,0 0-13,0 0 0,0 23 13,0 24-13,0 23 14,0 35 7,0 23-13,0 24-8,-12 35 14,0 11-14,-11 12 14,12-116 0,-1-13-14,-11 106 0,0 0 29,0-24-29,-1-11 10,1-24 8,0-22-18,0-1 14,0-24-14,11-11 13,12-35 2,-11-11-15,-1 11 0,1 0 13,11-24 4,0-11-17</inkml:trace>
    </iact:actionData>
  </iact:action>
  <iact:action type="add" startTime="54993">
    <iact:property name="dataType"/>
    <iact:actionData xml:id="d8">
      <inkml:trace xmlns:inkml="http://www.w3.org/2003/InkML" xml:id="stk8" contextRef="#ctx1" brushRef="#br2">13077 13447 0,'0'0'1,"0"0"0,0-12 12,0 12 3,0 0-15,0-11 0,0-1 13,11 0 1,1 1-14,11-13 14,12 1-9,-1 0 4,1 11 6,0 0-15,11 12 13,12 12 2,-23 0-1,-1-1-14,24 24 0,0 0 25,0 12-25,-12 0 2,-11-1 28,-12 13-30,-11-13 14,-12 1-14,-12 0 14,0 0 0,1-24-14,-1 0 0,-22 24 15,-13 0-15,-11-1 12,1 1 3,10-12-15,1-23 22,0-1-21,-12 1 12,0 0-6,35-12-7,0 0 0,-24 0 23,13 0-8,11-12-15,11 12 15,12 0-15</inkml:trace>
    </iact:actionData>
  </iact:action>
  <iact:action type="add" startTime="55638">
    <iact:property name="dataType"/>
    <iact:actionData xml:id="d9">
      <inkml:trace xmlns:inkml="http://www.w3.org/2003/InkML" xml:id="stk9" contextRef="#ctx1" brushRef="#br2">14430 13272 0,'0'0'1,"0"0"0,0 0 12,-11 0-12,-1 0 21,12 0-13,-11 0-8,-1-12 0,1 12 13,-1 0 1,0 0-14,1 0 14,-1 0 1,1 0-15,-1 12 13,-11 11 2,0 12-15,11-11 14,1-13-14,-12 36 13,-1 11-13,1 24 14,-11 11 1,10-11 0,1 12-15,0-13 16,12 13-4,-1-1-12,0-11 14,12-47 0,0 0-14,0 23 0,0 12 13,0-23-13,0 0 14,12-1 9,0-11-23,-1-11 6,1-13-6,11 1 14,-12-12 0,13 0-14,10-12 0,13 1 13,-1-13 1,0 1-14,-11 0 28,0-12-28,-1 0 16,1 0-2,-12 0-14,0-12 14,-11 23-14,-1-11 13,13 0-13,-13-11 14,1 11-14,-1 0 18,-11 11-18,0-11 10,-11 12 5,-1 0-15,-11-1 14,11 13 0,-11-1-14,-11-11 0,-13-1 13,-22 13-13,-12 11 23,81 0-17</inkml:trace>
    </iact:actionData>
  </iact:action>
  <iact:action type="add" startTime="57845">
    <iact:property name="dataType"/>
    <iact:actionData xml:id="d10">
      <inkml:trace xmlns:inkml="http://www.w3.org/2003/InkML" xml:id="stk10" contextRef="#ctx1" brushRef="#br2">9582 6794 0,'0'0'1,"0"0"0,-12-12 0,1-11 11,-13-1 4,1-11-6,-11-12-4,-13 1 10,-11-1-15,-11-11 14,0-1 0,-1 13-14,35 22 29,-11 1-29,-35-12 0,-11 12 13,-1 11 2,0 24-15,1 11 13,-1 12-13,1 0 14,-1 12 1,1 23-15,45-35 13,1 11-13,-47 48 20,12-1-20,12 24 8,11-12-8,12 12 13,-12 23 2,12 0-15,11-12 14,12 12-14,0 0 13,11-70 14,12 12-27,-12 58 0,12-11 1,12 11 14,11 0-15,0-23 13,24 11 2,-1 0 0,12 12-1,0-11-14,-24-71 16,-11-11-16,58 70 0,0-24 11,0 0 4,1-23-15,10-11 14,24-13-14,0-11 13,-12-23 2,35-24-15,-1-11 21,-68 0-13,-12-12-8,69-24 0,0-34 12,12-24-12,0-23 14,-12 0 0,-11-23-14,-12-1 14,-11-22 1,-12-1-3,-23 0-10,-35 105-2,-12 12 13,12-82 2,-11 1 0,-12 11-15,-12 0 13,-11 0-13,-11 23 14,-13-12 4,-11 24-18,1 12 11,33 46-11,-10 1 0,-24-36 12,12 12 3,-1 23-15,1 24 14,0-1-14,-1 13 13,47 11 12</inkml:trace>
    </iact:actionData>
  </iact:action>
  <iact:action type="add" startTime="58917">
    <iact:property name="dataType"/>
    <iact:actionData xml:id="d11">
      <inkml:trace xmlns:inkml="http://www.w3.org/2003/InkML" xml:id="stk11" contextRef="#ctx1" brushRef="#br2">10207 7062 0,'0'0'1,"0"0"13,0 0-13,0 0 14,0 0-14,0 0 14,11 0-14,12-12 13,24-11 2,10-12-4,13-12-8,-1-11 11,24-12 1,-35 35 0,0-12-15,46-11 0,-12-12 12,1 0 3,0 0-15,-1 0 16,1 11-3,-12 13-13,-12-1 14,-23 12-14,-11 0 13,-23 23 2,-12 1-15,11-13 0,-11 24 12</inkml:trace>
    </iact:actionData>
  </iact:action>
  <iact:action type="add" startTime="59307">
    <iact:property name="dataType"/>
    <iact:actionData xml:id="d12">
      <inkml:trace xmlns:inkml="http://www.w3.org/2003/InkML" xml:id="stk12" contextRef="#ctx1" brushRef="#br2">10855 5848 0,'0'0'1,"0"0"13,11 0-13,12 0 14,12 0 1,-12 0-15,0 0 0,35 0 12,23 0 3,23 0-15,1-12 17,-1 1-6,0-13 4,0 1-15,-11 0 14,-12 11-14,-12 0 13,-46 12 2,0-11-15,24 11 0,-13 0 23,-11 0-18,-11 11-5,-12 1 14,0 11-14,0 12 13,-12 35 2,-11 24-15,12-48 29,-12 13-29,-24 69 0,-11 12 13,1-11 1,10-36-14,1-11 14,11-12 1,12 12-15,23-82 13</inkml:trace>
    </iact:actionData>
  </iact:action>
  <iact:action type="add" startTime="59885">
    <iact:property name="dataType"/>
    <iact:actionData xml:id="d13">
      <inkml:trace xmlns:inkml="http://www.w3.org/2003/InkML" xml:id="stk13" contextRef="#ctx1" brushRef="#br2">12567 5883 0,'0'0'1,"0"0"0,0 0 0,0 0 12,0 0 3,0 0-15,0-12 13,0-23 2,12-11-15,11-24 14,23-12-14,-11 35 13,-12-11 8,35-35-21,0 11 0,0 23 7,-12 24 8,12 0-1,-12 24-14,1 11 14,-13 11-14,1 13 14,-12 11 13,-11 0-27,-12 0 0,0 47 0,-23 23 15,-12 35-15,-11-12 29,-12-11-29,0-24 14,0-11 0,23-24-14,0-23 16,24-23-16,-1 0 12,1-1-12,11-11 14,0 0-14,11-11 0,1-13 12,11 1 3,12 0 0,11-1-15,12 1 22,0 11-16,-23 12-6,-12-11 0,23 11 13,0 11-13,1 24 14,-1 0 0,0 24-14,0 22 14,-11 36 0,-12 46 0,-11-11 2,-24 0-16,1-70 14,-1 11-14,-34 70 13,-12 13-13,0-36 14,-11 0-14,-1-24 14,1 1 5,-1-35-19,12-24 10,24-23-10,22-11 13,-11-13-13,0 13 14,0-13-14,11-11 14,1-11-14,-1-24 13,12-12 12,23-46-25,23-36 4,1-23 11,22 1-15,-22 57 13,-1 1-13,58-94 14,-11 24 1,11-24-1,-23 35-14,11-11 14,-22 23-14,-12 11 14,-1 1 0,-10 11-14,-24 59 14,0-1-14,12-34 0,-1 11 12,13-11 3,-13 11-15,1 12 20,0 12-11,0 11-9,-1 12 14,1 12-14,11-1 13,-23 13 2,1 11-15,33-12 0,-10 12 12,11 12 15,-1 11-27,1 0 2,0 24 13,-12 0-1,-11 11 1,0 1-15,-24-24 14,1 0-14,0 46 0,-12 13 12,0-24 5,-12 11-17,-23 13 12,-23 23 3,1-24-15,-1 0 13,11-34-13,-10-1 14,33-35 1,1-11-15,23-12 0</inkml:trace>
    </iact:actionData>
  </iact:action>
  <iact:action type="add" startTime="61217">
    <iact:property name="dataType"/>
    <iact:actionData xml:id="d14">
      <inkml:trace xmlns:inkml="http://www.w3.org/2003/InkML" xml:id="stk14" contextRef="#ctx1" brushRef="#br2">13944 5976 0,'0'0'1,"0"0"0,12 0 12,0 0 3,11 12-15,23 0 14,-11-1 0,-1-11-14,36 0 0,11 0 20,0-11-12,0-13-8,11-11 14,1-11 0,-12-13-14,0 1 14,-12-12 1,-11 0-15,-35 35 26,1 0-26,22-35 0,-11 12 16,-1-13-2,-11 36-14,1 0 14,-13 0-14,1 24 14,-12 11 0,0 0-14,0 11 0,0 1 17,0 11-17,0 36 10,0 23 5,-12 58-15,1 11 13,-13 83 2,-10 11-15,-1 0 13,-11 12-13,11-12 24,12-117-19,0-11-5,-12 70 0,-11 0 13,-1-12-13,1-24 13,11-34 2,12-35-15,0-12 29,12-35-29,-1-23 14,12-12 1</inkml:trace>
    </iact:actionData>
  </iact:action>
  <iact:action type="add" startTime="61897">
    <iact:property name="dataType"/>
    <iact:actionData xml:id="d15">
      <inkml:trace xmlns:inkml="http://www.w3.org/2003/InkML" xml:id="stk15" contextRef="#ctx1" brushRef="#br2">15264 5019 0,'0'0'1,"11"0"14,-11 0-14,12 0 0,23 0 12,-1 0 3,13 0-15,10 12 13,13 11 2,-1 24-15,1 11 14,-1 24 2,-34-35-2,-12 11-14,23 59 0,-23 0 12,-11 11 3,-24-11-15,1-12 14,-24 0-14,-23-12 13,0-34 9,1-13-22,-13 1 7,35-24-7,-11-11 14,-46 0-14,11-12 14,-1-24-14,13 1 13,11-12 2,12-12-15,46 47 26</inkml:trace>
    </iact:actionData>
  </iact:action>
  <iact:action type="add" startTime="62532">
    <iact:property name="dataType"/>
    <iact:actionData xml:id="d16">
      <inkml:trace xmlns:inkml="http://www.w3.org/2003/InkML" xml:id="stk16" contextRef="#ctx1" brushRef="#br2">16143 5720 0,'0'0'1,"0"0"0,0 0 12,0 0-12,0 0 0,0-12 21,23-23-14,0-12-7,24-23 19,22-23-9,24-12-10,-1 11 14,1 13 0,-47 46-14,12-12 14,46-23-14,0 23 13,-11 1-13,-1 22 26,1 13-26,-12 22 2,-12 13 13,-11 11-15,-11 11 14,-1 24 16,-35-35-30,1 0 0,0 70 0,-12 0 12,-12 24 4,-11-1-3,-12 1-13,-11-1 14,-12-23-14,0 0 14,0-23 0,-11-12-14,34-35 14,0-12-14,-34 12 21,0 0-21,11-23 7,0-12-7,12-12 14,-1-11 0,47 23-14</inkml:trace>
    </iact:actionData>
  </iact:action>
  <iact:action type="add" startTime="63116">
    <iact:property name="dataType"/>
    <iact:actionData xml:id="d17">
      <inkml:trace xmlns:inkml="http://www.w3.org/2003/InkML" xml:id="stk17" contextRef="#ctx1" brushRef="#br2">16872 5813 0,'0'0'1,"0"0"0,0 0 12,12 0 3,-1 0-15,12 0 13,12-12 2,-12 1-15,0-1 0,12-11 13,11-12-6,1 0 0,-1 0 8,-11 0-15,11-12 13,0-11 2,1-12-15,-1 11 14,12-11 16,-24 35-30,1-12 0,35-23 13,-12 12-13,11 0 13,24-1 2,-1 13-15,1 11 14,-24 11-14,1 1 14,-24 11 4,-11 12-18,-12 0 10,-12 12-10,12 11 14,1 24-14,-13 23 14,-22 35-14,-13 35 13,-10 0 2,-1 0-15,0 0 24,12-23-24,0-12 4,11-58 11,12-1-15,-11 36 0,11-23 12,23 11 3,12-24-15,11-11 29,0-11-29,24-13 13,34-22 2,12-36-15,-59 12 14,13 0-14,92-70 0,-162 105 13</inkml:trace>
    </iact:actionData>
  </iact:action>
  <iact:action type="add" startTime="65595">
    <iact:property name="dataType"/>
    <iact:actionData xml:id="d18">
      <inkml:trace xmlns:inkml="http://www.w3.org/2003/InkML" xml:id="stk18" contextRef="#ctx1" brushRef="#br2">7256 12525 0,'0'0'1,"0"0"7,0 0-1,11 0-6,1-12 13,23-11 2,22 0-15,24-24 13,-34 24 2,-13-13-15,47-34 14,0-23-14,0 0 13,-11-12 2,-12 0 0,0-24-15,-12 1 13,0-1 2,-11 13-15,-12-13 13,-11 59-13,-12 0 14,0-47-14,-12-11 14,-11-12-14,0-12 14,-12 12-14,-11 12 13,-1 23 2,-10-24-15,-1 24 14,0 0-14,35 58 26,-12-11-26,-34-35 1,-1 11-1,-11 0 14,12 12 0,-1 12-14,1 0 30,-24-12-30,1 11 13,-1 1 2,47 34-15,0 1 1,-59-12 11,1 12 3,0 11-15,0 12 14,0 0-14,-12 23 13,0 12 2,-11 12-15,0 23 21,-1 12-21,71-35 7,-13-1-7,-46 59 13,1 24-13,11-13 14,23-11-14,11 12 14,1 12 0,11-1-14,0 0 27,0 12-25,35-69-2,-12 10 0,-11 48 28,0 11-28,11-24 14,0 36 0,1-12-14,-1 12 14,12-12-14,0 12 18,-1 0-7,13-1-11,11-69 14,-12-12-14,12 82 13,0-35-13,12-12 14,-1-12-14,13 0 13,-1-11 2,0 11-6,0-11-4,12-12-5,-12-35 14,-12-11-14,36 34 14,11 0-14,-1-11 13,1 0 2,0-12-15,12 0 29,11 0-29,11 0 14,1-12 0,-1 0-14,-45-11 14,-1-12-14,58 12 0,0-12 13,-11 0 1,-1-12-14,13-11 14,10-12-9,13-12 4,-13 0 5,1-11-14,0-12 14,-58 35 1,11-12-15,70-58 0,-23 12 12,-1-24-12,1-11 14,0-12 1,-1-12-15,13-12 14,-128 164 0</inkml:trace>
    </iact:actionData>
  </iact:action>
  <iact:action type="remove" startTime="68703">
    <iact:property name="style" value="instant"/>
    <iact:actionData xml:id="d19" ref="#d10"/>
  </iact:action>
  <iact:action type="remove" startTime="68744">
    <iact:property name="style" value="instant"/>
    <iact:actionData xml:id="d20" ref="#d4"/>
  </iact:action>
  <iact:action type="remove" startTime="68807">
    <iact:property name="style" value="instant"/>
    <iact:actionData xml:id="d21" ref="#d3"/>
  </iact:action>
  <iact:action type="remove" startTime="68823">
    <iact:property name="style" value="instant"/>
    <iact:actionData xml:id="d22" ref="#d18"/>
  </iact:action>
  <iact:action type="remove" startTime="68824">
    <iact:property name="style" value="instant"/>
    <iact:actionData xml:id="d23" ref="#d2"/>
  </iact:action>
  <iact:action type="remove" startTime="69241">
    <iact:property name="style" value="instant"/>
    <iact:actionData xml:id="d24" ref="#d13"/>
  </iact:action>
  <iact:action type="remove" startTime="69257">
    <iact:property name="style" value="instant"/>
    <iact:actionData xml:id="d25" ref="#d14"/>
  </iact:action>
  <iact:action type="remove" startTime="69291">
    <iact:property name="style" value="instant"/>
    <iact:actionData xml:id="d26" ref="#d15"/>
  </iact:action>
  <iact:action type="remove" startTime="69324">
    <iact:property name="style" value="instant"/>
    <iact:actionData xml:id="d27" ref="#d16"/>
  </iact:action>
  <iact:action type="remove" startTime="69358">
    <iact:property name="style" value="instant"/>
    <iact:actionData xml:id="d28" ref="#d17"/>
  </iact:action>
  <iact:action type="remove" startTime="69624">
    <iact:property name="style" value="instant"/>
    <iact:actionData xml:id="d29" ref="#d12"/>
  </iact:action>
  <iact:action type="remove" startTime="69841">
    <iact:property name="style" value="instant"/>
    <iact:actionData xml:id="d30" ref="#d11"/>
  </iact:action>
  <iact:action type="remove" startTime="70098">
    <iact:property name="style" value="instant"/>
    <iact:actionData xml:id="d31" ref="#d5"/>
  </iact:action>
  <iact:action type="remove" startTime="70413">
    <iact:property name="style" value="instant"/>
    <iact:actionData xml:id="d32" ref="#d6"/>
  </iact:action>
  <iact:action type="remove" startTime="70692">
    <iact:property name="style" value="instant"/>
    <iact:actionData xml:id="d33" ref="#d7"/>
  </iact:action>
  <iact:action type="remove" startTime="71092">
    <iact:property name="style" value="instant"/>
    <iact:actionData xml:id="d34" ref="#d8"/>
  </iact:action>
  <iact:action type="remove" startTime="71112">
    <iact:property name="style" value="instant"/>
    <iact:actionData xml:id="d35" ref="#d9"/>
  </iact:action>
  <iact:action type="add" startTime="68663">
    <iact:property name="dataType" value="strokeEraser"/>
    <iact:actionData xml:id="d36">
      <inkml:trace xmlns:inkml="http://www.w3.org/2003/InkML" xml:id="stk19" contextRef="#ctx1" brushRef="#br3">10334 6432 0,'-12'0'2,"-22"23"11,-1 12-12,0-12 0,-69 71 13,-58 69 1,-23 36-10,-58 34 7,0 24-11,-12 11 13,-11 24 2,12-23 0,-1-1-15,128-128 13,11-11-13,-139 139 0,24-11 23,-35 70-18,23 11-5,34-23 14,-10-23 0,22-12-14,23-11 14,1-24 1,11 12-15,92-140 13,1-1-13,-59 106 0,1-12 29,11-11-29,12-36 14,23-11-14,23-24 13,12-34 2,11-24-15,12-12 14,12-35-14,11 1 13,0-13-8,0-11 4,11 0-9,24-23 14,58-59 0,80-93-14,82-117 14,34-58 1,81-82-15,12-11 13,-173 209 2,10 1-15,233-234 0,11 12 13,11 11 2,58-23-15,59 0 13,-1 59-13,35-13 14,-35 13 0,12 11 1,-302 210-13,1 12-2,266-140 11,-23 47 4,-46 46 0,-47 35-15,-11 0 13,-12 35-13,0 12 14,-69 35 0,-23 24-14,-1 22 15,-196 48-15,-12-1 14,116-11-14,-23 11 13,-46 24-13,-35 11 14,-35 12 0,-23 12-14,-23-12 14,-12 0-1,-23 11-12,-11-11 14,-12-11-15,-12-13 0,-34 59 12,-81 12 3,-82 0 0,-92 11-15,-81 1 13,-57-13-13,-36-11 18,24 0-7,23-35-11,-24 0 14,233-35 0,10 0-14,-242 12 0,23-24 13,23 24 2,11-24-15,24 12 13,69 0-4,0 12-4,58 23 10,23 12-1,116-24-14,-11 12 0,-82 35 13,23 12-13,12-35 13,12 23 2,22-12-15,24 0 15,23 1-1,12-13 0,11 13-14,12-1 14,34-34-14,1-13 0,11 13 13,11-13 1,59-22-14,103-48 14,117-69 1,138-94-15,46-35 14,1-23 0,-24-23-14,-254 174 14,-12 1-14,150-94 0,-92 59 12,-92 69 3,-47 24-3,-46 35-10,-23 12 13,-35 23-15,-24 11 14,-126 106 0,-243 175-14,115-70 14,-69 35-14,-406 373 14,24 35 0,104 1-12,58-48 10,-23 59-12,58 12 14,69-35 1,12-12-15,104-47 13,57-93 2,163-280-15,23-12 0,-70 175 13,70-117 8,35-34-21,34-71 14,35-58-14,23-23 14,23-47-14,59-12 13,57-46 2,127-105-15,-116 34 14,24-11-8,220-187 2,11-58-8,35-58 13,-12-36 2,-34 1-15,-35 57 14,-47 48-14,-80 93 13,-93 70 2,-104 116-4,-12 24-8,12-11-3,-47 34 14,-11 24-14,-57 81 13,-140 222 2,-174 222-15,-22 105 14,34 12 0,12 11 1,93-105-13,149-303 10,24-23-12,-46 209 14,58-151-14,34-82 13,23-70-13,12-70 14,12-46-14,34-36 14,70-70 0,139-186-7,-93 58 0,23-47-7,208-338 14,35-36-14,24-22 14,-94 116 0,-57 116-14,-92 141 14,-82 117 0,-58 81-14,-34 47 15,-35 35-1,0 12-14,-12-1 0,-80 141 13,-163 257 1,-57 198 1,-12 81-15,69-22 14,70-94 0,69-164-11,35-93 9,47-104-12,22-141 14,12-12-14,12 12 14,-1-58-14,24-24 13,81-93-13,103-152 14,94-186 1,34-71-7,-34 59-2,-1-1 8,-115 176-14,-116 175 15,-12 12-15,35-36 0,-23 48 12,-34 46 3,-36 35-15,1 11 14,-1 59 1,-22 129-15,-59 163 13,-11 58 2,47-198 0,-1 11-15,-11 141 0,22-106 12,13-93 3,11-70-15,23-35 14,12-35-11,23-23 9,57-24 2,70-46-14,82-82 14,-129 58 0,13-23-14,161-128 0,-34-1 13,-23 36 2,-70 69-7,-58 36-2,-34 35 9,-24 34-15,-34 24 14,-12 12-14,-11 11 14,-1 12 0,-11 12-14,-23 70 0,-23 35 13,-12-1 2,-12-11-15,1-23 14,11-47-14,12-35 13,0-46 2,-1-25 0,24 1-15,-12-23 0,-22-129 12,22-69 3,35-25-12,11 36 8,13 47-11,-1 58 14,-12 46 0,-11 59-14,0 35 14,0 0 1,-11 24-15,-1-1 0,-46 82 12,-46 105 4,-23 59-16,-12 23 13,12-36 2,-24-11-15,-11 12 14,-312 502 0</inkml:trace>
    </iact:actionData>
  </iact:action>
  <iact:action type="add" startTime="68663">
    <iact:property name="dataType" value="strokeEraser"/>
    <iact:actionData xml:id="d37">
      <inkml:trace xmlns:inkml="http://www.w3.org/2003/InkML" xml:id="stk20" contextRef="#ctx1" brushRef="#br3">10334 6432 0,'-12'0'2,"-22"23"11,-1 12-12,0-12 0,-69 71 13,-58 69 1,-23 36-10,-58 34 7,0 24-11,-12 11 13,-11 24 2,12-23 0,-1-1-15,128-128 13,11-11-13,-139 139 0,24-11 23,-35 70-18,23 11-5,34-23 14,-10-23 0,22-12-14,23-11 14,1-24 1,11 12-15,92-140 13,1-1-13,-59 106 0,1-12 29,11-11-29,12-36 14,23-11-14,23-24 13,12-34 2,11-24-15,12-12 14,12-35-14,11 1 13,0-13-8,0-11 4,11 0-9,24-23 14,58-59 0,80-93-14,82-117 14,34-58 1,81-82-15,12-11 13,-173 209 2,10 1-15,233-234 0,11 12 13,11 11 2,58-23-15,59 0 13,-1 59-13,35-13 14,-35 13 0,12 11 1,-302 210-13,1 12-2,266-140 11,-23 47 4,-46 46 0,-47 35-15,-11 0 13,-12 35-13,0 12 14,-69 35 0,-23 24-14,-1 22 15,-196 48-15,-12-1 14,116-11-14,-23 11 13,-46 24-13,-35 11 14,-35 12 0,-23 12-14,-23-12 14,-12 0-1,-23 11-12,-11-11 14,-12-11-15,-12-13 0,-34 59 12,-81 12 3,-82 0 0,-92 11-15,-81 1 13,-57-13-13,-36-11 18,24 0-7,23-35-11,-24 0 14,233-35 0,10 0-14,-242 12 0,23-24 13,23 24 2,11-24-15,24 12 13,69 0-4,0 12-4,58 23 10,23 12-1,116-24-14,-11 12 0,-82 35 13,23 12-13,12-35 13,12 23 2,22-12-15,24 0 15,23 1-1,12-13 0,11 13-14,12-1 14,34-34-14,1-13 0,11 13 13,11-13 1,59-22-14,103-48 14,117-69 1,138-94-15,46-35 14,1-23 0,-24-23-14,-254 174 14,-12 1-14,150-94 0,-92 59 12,-92 69 3,-47 24-3,-46 35-10,-23 12 13,-35 23-15,-24 11 14,-126 106 0,-243 175-14,115-70 14,-69 35-14,-406 373 14,24 35 0,104 1-12,58-48 10,-23 59-12,58 12 14,69-35 1,12-12-15,104-47 13,57-93 2,163-280-15,23-12 0,-70 175 13,70-117 8,35-34-21,34-71 14,35-58-14,23-23 14,23-47-14,59-12 13,57-46 2,127-105-15,-116 34 14,24-11-8,220-187 2,11-58-8,35-58 13,-12-36 2,-34 1-15,-35 57 14,-47 48-14,-80 93 13,-93 70 2,-104 116-4,-12 24-8,12-11-3,-47 34 14,-11 24-14,-57 81 13,-140 222 2,-174 222-15,-22 105 14,34 12 0,12 11 1,93-105-13,149-303 10,24-23-12,-46 209 14,58-151-14,34-82 13,23-70-13,12-70 14,12-46-14,34-36 14,70-70 0,139-186-7,-93 58 0,23-47-7,208-338 14,35-36-14,24-22 14,-94 116 0,-57 116-14,-92 141 14,-82 117 0,-58 81-14,-34 47 15,-35 35-1,0 12-14,-12-1 0,-80 141 13,-163 257 1,-57 198 1,-12 81-15,69-22 14,70-94 0,69-164-11,35-93 9,47-104-12,22-141 14,12-12-14,12 12 14,-1-58-14,24-24 13,81-93-13,103-152 14,94-186 1,34-71-7,-34 59-2,-1-1 8,-115 176-14,-116 175 15,-12 12-15,35-36 0,-23 48 12,-34 46 3,-36 35-15,1 11 14,-1 59 1,-22 129-15,-59 163 13,-11 58 2,47-198 0,-1 11-15,-11 141 0,22-106 12,13-93 3,11-70-15,23-35 14,12-35-11,23-23 9,57-24 2,70-46-14,82-82 14,-129 58 0,13-23-14,161-128 0,-34-1 13,-23 36 2,-70 69-7,-58 36-2,-34 35 9,-24 34-15,-34 24 14,-12 12-14,-11 11 14,-1 12 0,-11 12-14,-23 70 0,-23 35 13,-12-1 2,-12-11-15,1-23 14,11-47-14,12-35 13,0-46 2,-1-25 0,24 1-15,-12-23 0,-22-129 12,22-69 3,35-25-12,11 36 8,13 47-11,-1 58 14,-12 46 0,-11 59-14,0 35 14,0 0 1,-11 24-15,-1-1 0,-46 82 12,-46 105 4,-23 59-16,-12 23 13,12-36 2,-24-11-15,-11 12 14,-312 502 0</inkml:trace>
    </iact:actionData>
  </iact:action>
  <iact:action type="add" startTime="74839">
    <iact:property name="dataType"/>
    <iact:actionData xml:id="d38">
      <inkml:trace xmlns:inkml="http://www.w3.org/2003/InkML" xml:id="stk21" contextRef="#ctx1" brushRef="#br2">9454 9315 0,'0'0'1,"0"0"0,0 0 12,0 0-12,0 0 14,0 0-14,0 0 14,0-12-14,0-23 13,0-11 2,12-36-15,11-35 14,12 0 0,11-34 1,12-36 0,-12 93-15,1 1 13,68-105-13,13-1 14,10 12-14,13 24 14,-1 11-14,36-11 14,-13 34 0,-22 13-14,-13 22 14,-68 59 1,-12 12-15,46-12 0,-12 23 12,-11 12-12,-11 12 14,-12 0 1,-12-1-15,0 24 14,-11 12-14,0 0 13,-12 23 2,-12-35-15,-11 11 13,12 59 2,-12 1 0,-12-1-15,-11 11 14,-11 1-14,-13 0 13,1 11 2,0 12-15,-12 12 14,-12 0-14,24-71 13,0 1-13,-47 82 15,12-13-15,-11 13 13,-12-1-13,-12 12 14,0 0 1,24-23-15,-1 0 13,-11 11 2,57-81-15,-10 0 0,-48 58 13,24-12-13,-11 24 14,11-12 0,0-23-14,0 11 14,0 1 0,0-1 1,0-11 0,11-1-13,36-69 10,11 0-12,-35 46 14,0 12-14,0-23 13,12-24-13,-1-11 14,13-12 1,11-12-15,-1-11 13,13-12-13,11 0 14,0 0-14,0 0 14,11-12-14,24-34 14,11-24-14,24 0 13,-1 0 2,1 11-15,-1 12 13,1 1 2,11 11-15,-35 23 14,-11 0-14,34 1 14,0 11 0,-11 0 1,0 11-15,0 13 14,0 11 0,-12 0-14,0 11 15,1 13-15,-1 23 13,-23-36 2,0-11-15,24 47 0,-1 0 13,0-12-13,0 11 13,1 1 2,-12-12-15,-1-11 14,1-13 1,-12-11-15,-11-11 13,11-13-13,0 24 0,0-11 13,0-13 1,12-11-14,11 0 14,1-11 0,10-24-13,13-12 28,-1-11-29,12-12 14,-34 23-14,-1 0 14,35-23-14,-12-12 13,1 1-13,-12 11 14,-1-12 1,-10 12-15,-13 0 14,1-12-14,0-23 13,-24 58 2,1-11-15,-12 58 0</inkml:trace>
    </iact:actionData>
  </iact:action>
  <iact:action type="add" startTime="76532">
    <iact:property name="dataType"/>
    <iact:actionData xml:id="d39">
      <inkml:trace xmlns:inkml="http://www.w3.org/2003/InkML" xml:id="stk22" contextRef="#ctx1" brushRef="#br2">12405 6023 0,'0'0'1,"0"0"13,0-12 2,0-11-15,0 11 13,0-11-13,23-35 14,12-24-14,35-23 14,22 0 0,1 0 2,11 12-16,12 11 13,-12 12 2,-23 11-15,-12 13 14,-34 34-14,-12 12 13,23 0-13,-11 12 14,0 11-14,0 24 14,-12 23 0,-12 35-14,-22 35 14,-36 23-14,-22 12 14,-24-23 0,47-82-14,-12 0 0,-57 59 13,22-36 17,23-23-30,13-35 14,10 0-14,24-23 14,12-12-14,11 0 13,0 0-13,0-12 14,11 0 1,24-23-15,46-23 14,23 11-14,23-11 14,-11 23 0,11 23-14,-11 12 14,-12 12-14,-11 11 13,-1 24 2,-45-24-15,-13 12 0,24 35 13,0 24-13,-23-1 14,-12 36 0,-23 11-14,-23-24 14,-23 13 1,-12-1-15,-12-23 29,24-46-29,0-13 0,-47 13 13,1-13 2,-24 1-15,0-24 13,0-11-13,-11-12 14,-12-12 1,0 1-15,24-13 13,-1-11-5,58 24-2,12-1-6,-47-11 14,35-1-14,24 1 14,34 23-14</inkml:trace>
    </iact:actionData>
  </iact:action>
  <iact:action type="add" startTime="77590">
    <iact:property name="dataType"/>
    <iact:actionData xml:id="d40">
      <inkml:trace xmlns:inkml="http://www.w3.org/2003/InkML" xml:id="stk23" contextRef="#ctx1" brushRef="#br2">14778 9233 0,'0'0'1,"0"0"0,0 0 12,11 0 4,1 0-16,-12 0 0,23 12 12,0 0 2,0 11-14,-11 0 14,-1 12 0,-11 0-14,-11 12 14,-1-12 1,1-12-9,-13 12 2,13-23 7,-1 0-15,-11-1 0,0-11 12,0 0 3,11-11-15,1-1 13,11 0 2,0 1-15,0-1 14,11 0-14,1 12 14,-1-11-14,24-13 14,0 13-14,0-1 13,-1 24 2,1 11-15,-35-23 29</inkml:trace>
    </iact:actionData>
  </iact:action>
  <iact:action type="add" startTime="78928">
    <iact:property name="dataType"/>
    <iact:actionData xml:id="d41">
      <inkml:trace xmlns:inkml="http://www.w3.org/2003/InkML" xml:id="stk24" contextRef="#ctx1" brushRef="#br2">16988 7331 0,'0'0'1,"0"0"0,11 0 12,13 0 3,10 0-15,13 0 13,-13 0 2,1 0-15,58 0 0,11-12 13,-12 0 1,12 0 1,1-11 0,34 0-15,-24 11 14,-11-11-14,1 11 13,-13 0 2,-46 12-15,1-11 0,22 11 13,-11 0-13,-58 0 14</inkml:trace>
    </iact:actionData>
  </iact:action>
  <iact:action type="add" startTime="79327">
    <iact:property name="dataType"/>
    <iact:actionData xml:id="d42">
      <inkml:trace xmlns:inkml="http://www.w3.org/2003/InkML" xml:id="stk25" contextRef="#ctx1" brushRef="#br2">17069 7260 0,'0'0'1,"0"0"0,0 0 7,0 0-7,11 12 14,1 11 0,0 1-14,11 46 14,-12 0 1,1 23-15,-1 24 13,-11-47 2,0 0-15,0 70 0,-11 70 13,-24 0 2,0 1-15,1 22 13,-13 12 2,-10-23-15,-1-35 29,0-24-28,0-35 4,35-81 18,0 0-23,-24 23 0,13-12 12,11-23 3,-1-11-15,13-13 14,11-11-14,0 0 0,11-11 20,24-13-13,35-22-7,-24 22 14,12-11 1,57-23-15,13-1 14,11 1-14,-1 11 13,-22 24-13,0 11 14,-12 12 1,0 12-15,-11 11 13,-58-11 2,-1 11-15,36 36 0,-1 23 13,-23 11 1,-11 12-14,-23 0 30,-12 35-30,-12 0 14,-23 12-14,1-12 13,-24-12 2,23-69-15,0-1 0,-34 47 13,-12-11-13,0-24 13,-12 11 2,-11-22-15,12-1 14,-24-11 1,0-12-15,0-12 13,12-11-13,58-12 14,-12 0-14,-58 0 14,-11-12-14,0 0 13,23 1-13,0-13 15,-1 1-1,36-12-14,23-23 29,46 58-29</inkml:trace>
    </iact:actionData>
  </iact:action>
  <iact:action type="add" startTime="80301">
    <iact:property name="dataType"/>
    <iact:actionData xml:id="d43">
      <inkml:trace xmlns:inkml="http://www.w3.org/2003/InkML" xml:id="stk26" contextRef="#ctx1" brushRef="#br2">19210 5440 0,'0'0'1,"0"0"0,0 11 12,0 36-12,-12 35 15,1 46-1,-13 24-14,1 23 13,-11 0 2,-1-58 0,0-24-1,24-58-14,-13 0 0,1 0 13,12-12-13,-1-23 14,12 0 1,0 0-15,0 0 13,0-11-5,12-1-2,-1 12 2,24 0 6,-12 0-7,0 12 1,47 11 9,-1 12-17,1 0 14,11 0-14,-12-11 4,12-13 10,-12-11-14,-11-11 27,-11-25-27,-13 13 15,-11 11-14,-11-11-1,23-35 0,-1-12 28,1-12-28,0-23 15,-12 23 0,0 1-15,0 22 13,-11 12 4,-1 12-17,1 12 11,0 11-11,-12 12 0,0 0 19,0 0-19,0 0 8,0 0-2,0 24 2,0 22 15,-12 25-17,-11 34-6,0 35 24,-12 11-8,23-81-16,-11 0 0,-11 71 3,-1-1-3,0-12 25,0 12-21,1 0-4,-1 0 26,35-140-25</inkml:trace>
    </iact:actionData>
  </iact:action>
  <iact:action type="add" startTime="81234">
    <iact:property name="dataType"/>
    <iact:actionData xml:id="d44">
      <inkml:trace xmlns:inkml="http://www.w3.org/2003/InkML" xml:id="stk27" contextRef="#ctx1" brushRef="#br2">20159 8790 0,'0'0'1,"0"0"12,0 0-12,0 0 13,11 0-13,12 0 14,24 0-14,22 0 13,12 0 2,23-12-15,24 0 22,-13-11-15,13 0 8,10-1-15,-68 13 13,-1-1-13,59 0 14,-13 1-14,-11 11 14,1 0 0,-105 0-14</inkml:trace>
    </iact:actionData>
  </iact:action>
  <iact:action type="add" startTime="81611">
    <iact:property name="dataType"/>
    <iact:actionData xml:id="d45">
      <inkml:trace xmlns:inkml="http://www.w3.org/2003/InkML" xml:id="stk28" contextRef="#ctx1" brushRef="#br2">20251 9793 0,'0'0'1,"0"0"13,12 0 2,23 12-15,22-12 14,24 0 1,35 0-15,23 0 13,-58 0 2,-12 0-15,117 0 0,-1 0 12,0 0-12,0 0 16,-185 0-3</inkml:trace>
    </iact:actionData>
  </iact:action>
  <iact:action type="add" startTime="83355">
    <iact:property name="dataType"/>
    <iact:actionData xml:id="d46">
      <inkml:trace xmlns:inkml="http://www.w3.org/2003/InkML" xml:id="stk29" contextRef="#ctx1" brushRef="#br2">23954 8661 0,'0'0'15,"0"0"-14,0 0 14,0 0-14,0 0 14,0 0 0,0-11-14,0 11 14,0-12-14,0-35 14,12-11-14,11-36 13,0-22 2,0-13 0,12 13-15,0-13 13,-1 36-13,13 11 14,11 12 3,-35 35-17,0 12 0,23-12 10,-23 23-10,0 0 14,1 12 1,-1 24-15,0 34 29,0 35-29,0 47 14,-11 36 1,-12 80-15,0-127 13,0 11-13,-23 152 14,-24 58-14,1-58 14,0 23-14,-1-58 13,1-24 2,11-11-15,12-47 14,0-35-14,0-35 13,11-47 2,12-11-15,-11 23 0,11-23 13,0-35-13,0-12 14</inkml:trace>
    </iact:actionData>
  </iact:action>
  <iact:action type="add" startTime="83957">
    <iact:property name="dataType"/>
    <iact:actionData xml:id="d47">
      <inkml:trace xmlns:inkml="http://www.w3.org/2003/InkML" xml:id="stk30" contextRef="#ctx1" brushRef="#br2">25447 7949 0,'0'0'1,"0"0"0,0 0 12,0 0-12,0 12 14,-11 0-14,-1 34 13,-11 24 2,0 35-15,0 24 14,-1 46 1,-10 35-15,11 0 13,11 12 2,12-117-15,0 0 0,0 105 12,23-12 3,0-22-15,12-13 30,11-46-30,1-24 13,-13-35 2,1 1-15,0-24 14,11-12-14,-11-11 13,-1-12-13,47 0 14,12-35-14,0-12 14,22-35 1,1-23-15,0-46 14,-12-13-14,-12-23 13,-11 12-13,-11-23 14,-35 105 1,-12-13-15,23-80 0,-23 34 15,-11-11-3,-12 11-12,-12 0 14,1 47-14,-24-12 13,-11 12 2,-1 12-15,-11-1 29,35 48-29,-11 11 14,-36-24-14,1 1 14,-1 11-14,1 24 14,-1 11 0,-11 24-14,-11 11 14,-1 24-14,-11 23 13,12 23 2,45-34-15,1-1 0,-47 71 13,24-13-13,-12 36 13,12 0 2,11-12-15,11-12 14,1 1 0,11-36-14,35-93 19</inkml:trace>
    </iact:actionData>
  </iact:action>
  <iact:action type="add" startTime="84859">
    <iact:property name="dataType"/>
    <iact:actionData xml:id="d48">
      <inkml:trace xmlns:inkml="http://www.w3.org/2003/InkML" xml:id="stk31" contextRef="#ctx1" brushRef="#br2">26523 5299 0,'0'0'1,"0"0"0,0 0 12,0-11 3,0-24-15,0 0 13,12 0 2,-1-24-15,1-11 14,11 0 0,0 12 1,0 35 0,-11-12-15,23-24 0,23 1 12,11 11-12,12 0 14,12 24 1,11 0-15,23 11 14,-23 12-14,-11-12 13,-12 1 2,-46 11-15,-1-12 0,24-11 13,-23 11-13,0-11 13,-12 11 2,0-11-15,-12 11 18,1 0-7,-12 12-11,0 0 13,0 0-13,0 0 14,0 12-14,0 23 14,-12 47-14,1 23 29,-12 47-29,0 58 14,-12 23 1,0 12-15,0-35 14,12 0 0,0 12-14,12-128 14,-1-1-14,-11 82 0,-12-23 12,0-24 4,1-34-16,-1-24 13,12-35-13,23-35 14</inkml:trace>
    </iact:actionData>
  </iact:action>
  <iact:action type="add" startTime="85524">
    <iact:property name="dataType"/>
    <iact:actionData xml:id="d49">
      <inkml:trace xmlns:inkml="http://www.w3.org/2003/InkML" xml:id="stk32" contextRef="#ctx1" brushRef="#br2">26674 6047 0,'0'0'1,"11"0"0,12 0 13,47 0 1,34 0-14,58-24 14,46 12 1,35-23-1,0 12-14,-115 11 14,-1 1-14,128-13 0,-47-11 15,-23 12-3,-35 23-12,-45-12 14,-36 12-14,-34 0 14,-24 0 0,-11 0-14</inkml:trace>
    </iact:actionData>
  </iact:action>
  <iact:action type="add" startTime="91212">
    <iact:property name="dataType"/>
    <iact:actionData xml:id="d50">
      <inkml:trace xmlns:inkml="http://www.w3.org/2003/InkML" xml:id="stk33" contextRef="#ctx1" brushRef="#br4">29220 7786 0,'0'0'1,"0"0"0,0 0 12,-12 11-12,-11 13 14,-23 11-8,-12 23 2,-12 24 7,-11 23-15,-23 35 14,0 23 0,0 24-14,11 0 14,59-94 13,-1-11-27,0 93 0,12 0 1,35 0-1,11-23 29,23-24-29,23-11 0,12-23 28,24-24-28,57-12 14,-12-35 3,-57-23-17,22 0 0,94-35 10,-13-23-10,13-35 14,-13-36 1,-45 12-15,-12-23 13,-12-11 2,-23-13-15,-11-23 22,-24 12-22,-34 82 6,-12 0-6,0-83 13,-11-22-13,-12 11 14,-23 12 1,-1 23-15,-10 24 13,-13 0-13,1 34 28,-12 13-27,0 10-1,24 36 29,-1 12-29,-46-24 0,-23 24 13,11 23 1,-11 23-14,-23 24 14,-24 35-14,13 23 18,-1 23-7,0 1-11,-23 69 13,81-104-13,11-13 0,-45 83 13,10 11 2,13-24-15,22-34 13,24-12 2,11-35-6,35-70-4</inkml:trace>
    </iact:actionData>
  </iact:action>
  <iact:action type="add" startTime="92062">
    <iact:property name="dataType"/>
    <iact:actionData xml:id="d51">
      <inkml:trace xmlns:inkml="http://www.w3.org/2003/InkML" xml:id="stk34" contextRef="#ctx1" brushRef="#br4">30921 5836 0,'0'0'1,"-12"12"0,-11 46 12,11 1 3,-11-13-15,-35 130 0,-23 45 12,-23 60 3,0 45-15,0-22 26,-23 69-23,-24 1-3,-11 46 13,0-23 18,-34 70-31,103-245 13,0-1-13,-92 200 0,-12-36 13,35-23 4,24-94-17,10-34 12,24-48-12,23-34 14,23-47 0,24-35-14,10-23 14,13-24-14,-1 1 14,12-24-14</inkml:trace>
    </iact:actionData>
  </iact:action>
  <iact:action type="add" startTime="96549">
    <iact:property name="dataType"/>
    <iact:actionData xml:id="d52">
      <inkml:trace xmlns:inkml="http://www.w3.org/2003/InkML" xml:id="stk35" contextRef="#ctx1" brushRef="#br4">9605 6724 0,'0'0'1,"0"0"0,0 0 0,0 0 3,0 0 5,0 0-8,0 0 14,0-12 0,11 0-14,1 1 14,0 11 1,-1 0-15,24-12 13,-12 12 2,0-12-15,35 0 0,0 1 13,11-1 1,24 0-14,11-11 14,0 11 0,0 1-14,0 11 14,24-12-14,-59 12 29,1-12-29,34 1 14,0-1-14,0 12 14,0-12-14,12 12 13,-12-11 2,0 11-15,-11 0 14,11-12-14,-11 12 14,-47 0 1,0-12-15,35 1 0,-11-1 12,-13 12 3,-10 0-15,-1 0 13,-11 0-13,-1 0 14,1 0 1,-12 0-15,0 0 13,-11 0 2,-12 0-15,12 12 0,-1-1 13,1 1-13,-1 11 29,12 1-14,1 11-15,-1 0 14,-12 11-14,12 13 13,-11-24 2,0 0-15,11 58 0,-12 1 13,1 11-13,-1 0 13,1 35 2,0-23-15,-1-1 14,-11 13-14,0 11 14,0 0 0,0-82-14,0-11 14,0 93-14,-11 23 13,-1-11-13,0 12 14,1-13-14,-1 13 17,1 11-6,-1-35-11,1 12 29,11-82-14,-12 0-15,0 70 0,1 0 13,-1 0-13,1 0 14,-1 0 1,1 0-15,11 12 13,0-24-13,0 1 14,0-13 1,0-57-15,0 11 0,0 70 12,0-12-12,0-23 14,0 0 0,-12 12-14,0-12 14,1 0 1,-1-23-15,1 0 13,-1-12-13,12-35 14,-11-12-14,-1 35 30,0-11-30,1-12 16,-1 0-16,1 0 15,-1 0-4,1-11-11,-1-1 19,0-11-19,1-1 14,-1 1-14,-11 11 15,-12 1-15,1-1 8,-13 12-8,-10 0 22,-1 0-15,-12 0-7,-11 0 14,-23 0 11,-12 12-25,59-24 3,-1 0-3,-58 24 0,-11 0 13,-24 0 1,12-12-14,1 0 28,-13 0-27,12 0-1,0-12 29,0 0-29,70-11 14,0-12-14,-59 0 14,13 0-14,10 0 13,1 0 2,0 0-15,0-12 14,11 1-14,12 11 13,24 0 2,-1-12-15,35 12 14,-1 0-14,-10 0 0,-1 0 13,0-12 1,12 12-14,0 0 14,0-11-14,0-1 14,11 0 0,-11 1-14,11 11 16,12-12-16,-23-23 12,0 0-12,0-24 13,0-22 2,0-24 0,11-24-1,1-46-14,-1-35 14,12 0-14,0-58 14,0 139 0,0-11-14,12-128 0,-1-36 13,12 36 2,0-24-15,12 12 13,0-12-13,0 12 14,-1 35 1,1-1-15,-12 130 14,-11-13-14,11-104 0,12 11 12,-12 12 3,0 0-15,0 23 13,-11 0 2,-1 24-15,1-12 19,-1 35-19,1-12 24,-1 94-9,-11-1-15,12-46 0,0 12 13,-1-1-13,24-22 13,23-13 2,-58 129-15</inkml:trace>
    </iact:actionData>
  </iact:action>
  <iact:action type="add" startTime="99342">
    <iact:property name="dataType"/>
    <iact:actionData xml:id="d53">
      <inkml:trace xmlns:inkml="http://www.w3.org/2003/InkML" xml:id="stk36" contextRef="#ctx1" brushRef="#br4">16259 6770 0,'0'0'1,"0"12"13,0 11 2,0 24-15,0 35 14,0 23 1,0-24-15,-12-11 0,1 106 12,-12 10-12,-12 59 29,0-23-14,12 12-15,-12 22 14,12-22 1,0 34-15,0 13 13,0-25-13,11-116 14,1 0-14,-13 117 14,1-12-14,-11 1 13,10-36-13,-10-12 14,11-46 1,-1-12-15,1-35 14,0 0 0,12-58-14,11-1 0,-12 13 13,0-1-13,1-11 13,11 0 6,0-12-19,0 0 10,0 0 4,0-24-14,11 1 14,1 11 1,0-11-1,-12-12-14,23 12 0,0 11 13,12-11 2,11-1-15,12 1 14,11 0 0,24-1-14,11 1 14,12-12-14,-59 0 13,13 0-13,69 0 14,11 0-14,1 0 14,11 0-14,23-12 14,-35 1 0,1-1-14,22 0 14,-11 12 0,-23 0-14,-69 0 14,-1 0-14,58-11 14,1-1-9,-24 0 19,-12 1-24,-22-1 14,-12 0-14,-1 1 14,-10-1 0,-1-11-14,-11-1 14,-12 13 1,-12-1-15,24-11 0,-12-12 12,0-12-12,1 0 14,-1-23 1,0-12-15,0-23 13,0-35-13,-11 0 14,-1-35 4,1 82-18,-12-1 0,11-116 9,1-23-9,-12-1 14,12 1 1,-12-1-15,0 13 29,0-13-29,0 24 14,0 12 0,0 11-14,0 82 14,0-12-14,-12-58 14,0 12-14,1 11 13,-12 12-13,11 23 14,-11 0 0,0 24-14,0 11 14,-12 12-14,12 12 14,11 34 0,-11-11-14,-12-23 0,1 23 13,11 0 1,-12 0-14,12 12 14,-12-1-14,0 1 20,-11 0 5,0-1-25,-12 1 13,35 11-13,-12 12 0,-23-11 13,-11 11 2,-35-12-15,-1 12 13,1 0-13,-35 0 14,-11 12 1,0 11-15,-13 0 14,-22 12 0,93-23-14,11 0 0,-104 34 13,-1-11-13,24 12 14,0 11 3,162-58-17</inkml:trace>
    </iact:actionData>
  </iact:action>
  <iact:action type="add" startTime="101694">
    <iact:property name="dataType"/>
    <iact:actionData xml:id="d54">
      <inkml:trace xmlns:inkml="http://www.w3.org/2003/InkML" xml:id="stk37" contextRef="#ctx1" brushRef="#br4">12104 13202 0,'0'0'1,"0"0"13,0 0-13,0 0 14,0 0-14,12 0 13,0 12-13,-1-1 14,12 13 1,0 11-11,12 0 5,0 0 6,0 0-15,11 11 14,0 1 0,-23-12 1,12 0-15,34 35 14,12 0-14,0 0 14,-11 0-14,11 0 14,11 0 0,13 0-14,-1 0 14,-12-11 1,13-1-15,-48-23 13,1-12-13,58 24 0,0-12 15,11 0-2,23 0-13,-11-23 13,-11-12-13,10-12 14,1-11 1,0 0-15,-81 11 13,0-11-13,58-12 29,11-24-29,0-23 14,0-11-14,-34 11 14,0 1 0,-1-24-14,-11 0 14,0-12 1,-11 12-15,-36 58 14,-10 0-14,33-58 0,-10 12 12,-13 0 3,1 23-15,-12-12 14,0 12-14,1 0 13,-1 11 2,-12 24-15,1 24 18,-12-13-18,11 1 0,1 0 9,-12 11 5,0 0-14,0 12 14</inkml:trace>
    </iact:actionData>
  </iact:action>
  <iact:action type="add" startTime="102507">
    <iact:property name="dataType"/>
    <iact:actionData xml:id="d55">
      <inkml:trace xmlns:inkml="http://www.w3.org/2003/InkML" xml:id="stk38" contextRef="#ctx1" brushRef="#br4">15298 12221 0,'0'0'1,"0"0"13,0 0-13,0 0 14,12 12-14,0 0 13,-1-1 2,1-11-9,34 0-6,0 0 7,24 0 8,22 0-15,12-11 29,-11 11-15,0-24-14,-1 13 14,1-13-14,-1 13 14,-45-1 1,-1 0-15,35 1 0,-12-1 13,-22 0-13,-1 12 13,-11 0 2,-1 12-15,-11 0 13,1-1 6,-13 13-19,1-1 10,-1 0-10,-11 1 0,12 34 13,-1 36 1,-11-1-14,0 12 14,12 23-14,0 12 14,-1 0 10,1 1-24,-1-1 20,-11-70-20,0-12 13,0-58-13</inkml:trace>
    </iact:actionData>
  </iact:action>
  <iact:action type="add" startTime="103223">
    <iact:property name="dataType"/>
    <iact:actionData xml:id="d56">
      <inkml:trace xmlns:inkml="http://www.w3.org/2003/InkML" xml:id="stk39" contextRef="#ctx1" brushRef="#br4">12822 12583 0,'0'0'1,"0"0"0,0 0 0,-12 0 11,-11 12 4,-23 0-15,-35 11 16,-23 12-16,-12 0 11,-11 12 4,11-12 0,70-24-15,-12-11 0,-23 12 12,11 0 3,24-1-15,11 1 22,12 0-15,12-12-7,-1 0 29,1 11-29,11 1 13,0 11-13,0-11 14,0 11-14,0 24 14,11 47-14,12 11 14,0 11 1,12 36-15,0 0 14,0 11-14,-1-11 13,1 0 2,-23-94-15,-1 0 0,12 47 12,-11-34-12,-1-13 18,-11-11-7,0-12-11,0-12 14,0-11-14,0-12 13,0 0 2,0-24-15,0 1 14,0 0-14,0-82 23,0-59-23,0-34 20,-11 11-20,-1-23 14,12 35 0,0 35-14,12 0 14,-1 11-14,1 82 13,-12 12-13,12-35 15,11 12-15,-12 23 13,12 12 2,1-1-15,-1 13 14,0-1-14,23 0 13,-46 12 2</inkml:trace>
    </iact:actionData>
  </iact:action>
  <iact:action type="add" startTime="106562">
    <iact:property name="dataType"/>
    <iact:actionData xml:id="d57">
      <inkml:trace xmlns:inkml="http://www.w3.org/2003/InkML" xml:id="stk40" contextRef="#ctx1" brushRef="#br4">14731 6642 0,'0'0'1,"0"11"13,0 1-5,0-12-2,0 0-6</inkml:trace>
    </iact:actionData>
  </iact:action>
  <iact:action type="remove" startTime="146960">
    <iact:property name="style" value="instant"/>
    <iact:actionData xml:id="d58" ref="#d55"/>
  </iact:action>
  <iact:action type="remove" startTime="147021">
    <iact:property name="style" value="instant"/>
    <iact:actionData xml:id="d59" ref="#d54"/>
  </iact:action>
  <iact:action type="remove" startTime="147252">
    <iact:property name="style" value="instant"/>
    <iact:actionData xml:id="d60" ref="#d56"/>
  </iact:action>
  <iact:action type="add" startTime="146902">
    <iact:property name="dataType" value="strokeEraser"/>
    <iact:actionData xml:id="d61">
      <inkml:trace xmlns:inkml="http://www.w3.org/2003/InkML" xml:id="stk41" contextRef="#ctx1" brushRef="#br3">16942 12723 0,'0'0'2,"0"0"-1,-12 0 11,-11 0 4,-12 12-15,-23 11 13,-11-11 2,34 0-15,-11-1 0,-58 13 13,-12 11 1,-11 0-14,-47 0 14,12 0 1,-23 0-15,-23 12 13,34-1 2,-11-11 0,0 0-15,92-11 14,1-1-14,-94 12 0,-10 23 12,22-11 3,-11 0-15,0-1 13,23 1-13,-12-12 14,-11 0 1,12 0-15,11 12 14,69-24 0,0 1-14,-80 22 0,11 1 13,0 11 2,11 1-15,12-1 13,24-11 2,22-1-15,12 1 13,0 11 2,46-34-15,12-1 0,-35 35 13,12-11-13,11 12 13,1-1 2,-1 35 0,35-93-10</inkml:trace>
    </iact:actionData>
  </iact:action>
  <iact:action type="add" startTime="148919">
    <iact:property name="dataType" value="strokeEraser"/>
    <iact:actionData xml:id="d62">
      <inkml:trace xmlns:inkml="http://www.w3.org/2003/InkML" xml:id="stk42" contextRef="#ctx1" brushRef="#br3">25609 10015 0,'-11'-11'16,"-198"-200"-15</inkml:trace>
    </iact:actionData>
  </iact:action>
  <iact:action type="remove" startTime="149104">
    <iact:property name="style" value="instant"/>
    <iact:actionData xml:id="d63" ref="#d47"/>
  </iact:action>
  <iact:action type="remove" startTime="149187">
    <iact:property name="style" value="instant"/>
    <iact:actionData xml:id="d64" ref="#d50"/>
  </iact:action>
  <iact:action type="remove" startTime="149271">
    <iact:property name="style" value="instant"/>
    <iact:actionData xml:id="d65" ref="#d51"/>
  </iact:action>
  <iact:action type="remove" startTime="149471">
    <iact:property name="style" value="instant"/>
    <iact:actionData xml:id="d66" ref="#d48"/>
  </iact:action>
  <iact:action type="remove" startTime="149673">
    <iact:property name="style" value="instant"/>
    <iact:actionData xml:id="d67" ref="#d46"/>
  </iact:action>
  <iact:action type="remove" startTime="149971">
    <iact:property name="style" value="instant"/>
    <iact:actionData xml:id="d68" ref="#d49"/>
  </iact:action>
  <iact:action type="add" startTime="149022">
    <iact:property name="dataType" value="strokeEraser"/>
    <iact:actionData xml:id="d69">
      <inkml:trace xmlns:inkml="http://www.w3.org/2003/InkML" xml:id="stk43" contextRef="#ctx1" brushRef="#br3">24741 9105 0,'0'0'2,"0"0"11,0 0-12,12 0 0,23 0 13,22 0 2,71 0-15,57 0 14,104-12 0,12-23-14,35-12 14,34-23-14,12 0 14,-197 24 0,-11-1-14,231-58 0,-24 12 19,-22-13-10,-23 13 6,-47 11-1,-11-11-14,-47 0 14,-22-1-14,-13 1 14,-45 11-14,-93 47 13,-24-12-13,47-46 14,-34-12 1,-24-23-15,-23-48 14,-23 1-14,-12-35 13,-11 24-13,-24-1 14,-11-12 1,12 24-15,34 82 16,-11-12-16,-47-59 11,-23 13-11,-11 11 14,-35 11 1,-23 24-15,-58 35 13,-46 23 2,-35 24 0,-35 58-15,46 12 14,151-24 0,-11 12-14,-105 47 0,-11 46 13,34 24-13,-11 70 14,-12 58 0,24 23-14,-1 71 14,35 23-1,58 23-12,47-46 14,68-211-15,13-11 0,-36 140 12,12-47 3,0-47-15,-11-23 14,11 24 0,12-59-14,-1-12 18,24-23-7,0-23-11,12-12 29,11-47-29,-12 1 0,0 22 13,12-11-13,0 0 14,0-11-14,0-13 13,0-11-4,0 0-4,0 0 10,12 0-15,0-23 13,-1 0 2,12-1-15,47-57 0,57-83 12,35-58 3,23-11-15,35-36 14,0 1 1,58-82-15,-24 11 14,24 24 0,58-70-14,-174 210 14,0 0-14,220-210 0,34 34 12,1 36 3,-59 35 0,-45 47 0,-105 57-15,-34 25 13,-35 46-13,-47 23 14,-34 24-14,-46 46 13,-1 0-13,-11 1 14,0 11-14,-34 11 14,-94 59 1,-138 82-10,-104 105 5,-93 81-10,-69 83 13,11 22 2,-35 164-15,290-268 13,12 11-13,-429 572 16</inkml:trace>
    </iact:actionData>
  </iact:action>
  <iact:action type="add" startTime="149022">
    <iact:property name="dataType" value="strokeEraser"/>
    <iact:actionData xml:id="d70">
      <inkml:trace xmlns:inkml="http://www.w3.org/2003/InkML" xml:id="stk44" contextRef="#ctx1" brushRef="#br3">24741 9105 0,'0'0'2,"0"0"11,0 0-12,12 0 0,23 0 13,22 0 2,71 0-15,57 0 14,104-12 0,12-23-14,35-12 14,34-23-14,12 0 14,-197 24 0,-11-1-14,231-58 0,-24 12 19,-22-13-10,-23 13 6,-47 11-1,-11-11-14,-47 0 14,-22-1-14,-13 1 14,-45 11-14,-93 47 13,-24-12-13,47-46 14,-34-12 1,-24-23-15,-23-48 14,-23 1-14,-12-35 13,-11 24-13,-24-1 14,-11-12 1,12 24-15,34 82 16,-11-12-16,-47-59 11,-23 13-11,-11 11 14,-35 11 1,-23 24-15,-58 35 13,-46 23 2,-35 24 0,-35 58-15,46 12 14,151-24 0,-11 12-14,-105 47 0,-11 46 13,34 24-13,-11 70 14,-12 58 0,24 23-14,-1 71 14,35 23-1,58 23-12,47-46 14,68-211-15,13-11 0,-36 140 12,12-47 3,0-47-15,-11-23 14,11 24 0,12-59-14,-1-12 18,24-23-7,0-23-11,12-12 29,11-47-29,-12 1 0,0 22 13,12-11-13,0 0 14,0-11-14,0-13 13,0-11-4,0 0-4,0 0 10,12 0-15,0-23 13,-1 0 2,12-1-15,47-57 0,57-83 12,35-58 3,23-11-15,35-36 14,0 1 1,58-82-15,-24 11 14,24 24 0,58-70-14,-174 210 14,0 0-14,220-210 0,34 34 12,1 36 3,-59 35 0,-45 47 0,-105 57-15,-34 25 13,-35 46-13,-47 23 14,-34 24-14,-46 46 13,-1 0-13,-11 1 14,0 11-14,-34 11 14,-94 59 1,-138 82-10,-104 105 5,-93 81-10,-69 83 13,11 22 2,-35 164-15,290-268 13,12 11-13,-429 572 16</inkml:trace>
    </iact:actionData>
  </iact:action>
  <iact:action type="add" startTime="155707">
    <iact:property name="dataType"/>
    <iact:actionData xml:id="d71">
      <inkml:trace xmlns:inkml="http://www.w3.org/2003/InkML" xml:id="stk45" contextRef="#ctx1" brushRef="#br4">22218 7902 0,'0'0'1,"0"0"0,0 0 12,0-11 3,0-1-15,0-11 13,0-12 2,12-12-4,11-35-8,0 47 12,-11-11-15,46-71 13,34 0 2,24-11-15,0 23 14,0 11 0,-1 24-14,-11 12 17,1 11-17,-13 24 11,1 11 4,-47 12-15,12 12 0,34 11 12,-11 12-12,-11 24 14,-24 11 0,0 11-14,-22 13 23,-24 11-23,-24 35 5,1 0 9,-23 23-14,23-81 14,-12 0-14,-46 93 29,-11-12-29,-1 24 14,-11-23-14,-12 11 13,-11 11 2,0-11-15,-1-11 14,-11 11-14,1 12 13,91-106 2,1-22-15,-35 81 0,11-23 12,24-24-12,11 12 20,12-23-11,12-12-9,11-12 14,11-23 1,24 12-15,0 0 13,-12-24-13,12-11 14,57 23-14,1-12 26,-1-11-26,13-12 1,10-12 14,-11-11 0,1-12 2,-24 0-17,-12 0 15,-11 0-15,-23 11 11,-12-11-11,23-23 18,-11-12-18,-1-12 10,-10 12 11,-13 0-21,-11-35 15,0 0-15,-11 11 14,-13-22-6,-10-1-8,11 59 23,-1-12-23,-22-47 0,-12-23 13,0 11 2,1 1-15,-13 23 16,1-12-16,11 12 15,-12-12 0,1-23-15,23 24 15,23 57-12,-1 1-3,-10-59 0,11-23 26,23 12-26,0 128 15</inkml:trace>
    </iact:actionData>
  </iact:action>
  <iact:action type="add" startTime="156986">
    <iact:property name="dataType"/>
    <iact:actionData xml:id="d72">
      <inkml:trace xmlns:inkml="http://www.w3.org/2003/InkML" xml:id="stk46" contextRef="#ctx1" brushRef="#br4">24614 8544 0,'0'0'1,"0"0"13,0 0-13,0-11 0,0-1 13,0 12 2,0-12-15,11 1 13,1 11 2,-12 0-15,0 0 13,0 0 2,0 11-15,0 1 14,0-12-14,0 0 0,0 12 13,0-12 1,0 0-14,0 11 14,0-11 1,0 0-5,0 0-6,0 0 11,0-11-15,0-1 13,0 0-13,12-11 14,-12 23-14</inkml:trace>
    </iact:actionData>
  </iact:action>
  <iact:action type="add" startTime="158943">
    <iact:property name="dataType"/>
    <iact:actionData xml:id="d73">
      <inkml:trace xmlns:inkml="http://www.w3.org/2003/InkML" xml:id="stk47" contextRef="#ctx1" brushRef="#br4">27276 7611 0,'0'0'1,"0"0"0,0 0 0,0 0 11,0 0 4,0-12-9,0 0 2,0-11-8,-12-12 14,-11-12 1,-12-23-15,12 24 13,0-1-13,-12-35 14,-11-11-14,11 23 26,-11 0-24,-1 11-2,1 36 14,0 0 1,0 23-1,-1 11 1,-11 13-15,35-1 14,-11 12-14,-59 70 16,-11 58-16,-12 36 11,0 46-11,1 35 14,11 24 1,11-1-15,12-23 13,12-11-13,11-24 14,35-128 10,11-12-24,0 105 0,12-35 4,12-23-4,11-47 13,12-24 2,11-22-15,12-24 13,23-12 2,23-23-15,12-23 29,-58-1-29,0 1-1,57-47 15,-22-12 1,-24-11-15,-11-12 14,-23-12-14,-24 24 13,-34-12 2,-23-24-15,-12 1 19,-23 11-19,35 59 9,0 11-9,-47-35 13,12 12-13,-12 12 14,12 11 1,24 12-15,10 12 13,47 23-13</inkml:trace>
    </iact:actionData>
  </iact:action>
  <iact:action type="add" startTime="159754">
    <iact:property name="dataType"/>
    <iact:actionData xml:id="d74">
      <inkml:trace xmlns:inkml="http://www.w3.org/2003/InkML" xml:id="stk48" contextRef="#ctx1" brushRef="#br4">28271 7471 0,'0'0'1,"0"-12"13,0-11-13,0-12 20,11-12-11,1 12-9,-1 0 0,24-35 13,11-12 1,35-11-14,0 23 14,0 0 0,12 35-14,0 11 26,-1 24-23,-11 12-3,-11 23 14,-36 0-14,-11 0 13,24 70 2,-24 35 0,-35 70-15,-22 82 13,-36 0-13,-46 35 16,-11-12-3,-35-12-13,-11 1 14,-1-36-14,81-151 14,1-24-14,-59 59 13,13-23-13,33-48 14,13-22 8,11-24-22,23-24 6,23-11-6,12-11 14,12-13 0,-1-11-14,12 12 14,0 0-14,12-24 0,22-11 13,13-1 15,10 13-28,1 10 16,0 13-16,0 11 14,11 12 0,1 12-14,-1 11 14,-34-11 1,0 0-15,46 35 0,0-1 16,0 1-16,0-12 10,0-12 5,0 1-15,-12-13 14,1-11-14,11-11 13,0-36 2,-35 12-15,0 0 0,47-70 23,-1-47-18,-92 152-5</inkml:trace>
    </iact:actionData>
  </iact:action>
  <iact:action type="add" startTime="160499">
    <iact:property name="dataType"/>
    <iact:actionData xml:id="d75">
      <inkml:trace xmlns:inkml="http://www.w3.org/2003/InkML" xml:id="stk49" contextRef="#ctx1" brushRef="#br4">29868 7132 0,'0'0'1,"0"0"0,0 0 0,0 0 11,0 0 4,11 12-15,1-1 13,-1 24 2,1 12-15,0-12 14,-12 0-9,0 70-5,-12 0 8,-11 35 6,-12-11 1,0 22-15,1-10 14,-1 10 0,12-34-14,0-24 26,11-11-26,12-47 2,-11-11-2,11 11 29,0-24-29,0-11 14,0 0-14,11 0 0,12-11 13,24-13 1,10 1 3,1-12-17,12 0 12,-36 23 3,1-11-15,46-1 0,-11 1 13,-1 23 1,0 12-14,1 23 0,11 11 13,-12 36 9,-11 12-15,-12 11-7,-11 23 14,-23-58-14,-1 0 0,-11 82 13,-11-12 1,-24 12-14,-11-24 14,-12-23 0,-12-12-1,1-11 4,-12-23-17,0-24 14,0-24 0,35-22-14,-12-1 0,58 12 13</inkml:trace>
    </iact:actionData>
  </iact:action>
  <iact:action type="add" startTime="161218">
    <iact:property name="dataType"/>
    <iact:actionData xml:id="d76">
      <inkml:trace xmlns:inkml="http://www.w3.org/2003/InkML" xml:id="stk50" contextRef="#ctx1" brushRef="#br4">29868 6957 0,'0'0'1,"0"0"0,0 0 12,11 0 3,12 0-15,12 0 13,46 0 2,23-12-15,35-11 13,35 0 2,11-24 0,12 0-15,-93 36 13,0-1-13,104-23 14,24 12-14,566-83 13</inkml:trace>
    </iact:actionData>
  </iact:action>
  <iact:action type="add" startTime="167767">
    <iact:property name="dataType"/>
    <iact:actionData xml:id="d77">
      <inkml:trace xmlns:inkml="http://www.w3.org/2003/InkML" xml:id="stk51" contextRef="#ctx1" brushRef="#br5">22531 10797 0,'0'0'1,"0"0"0,0 0 12,0 0-12,0 0 15,0 0-15,0 0 13,0 0-13,0 0 14,0 0 1,0 0-15,0 0 13,0 12 2,0 11-15,-12 24 18,-11 11-8,12-23-10,-12 0 0,-24 59 13,-22 46 2,-12 0-1,11 0 1,-11 12-15,0 11 14,0-11-14,12 0 14,11-47 1,0 0-15,35-70 13,0 0-13,-12 35 0,12-12 13,0-11 1,11-12-14,1-23 14,11-1-14,0-11 15,0 0-1,0 0-14,11-11 14,1-1 0,-1-11-14,13-24 0,10-23 13,13-12 1,-1-11 1,12-36 0,0 1-15,-1 0 13,1-1-13,0 1 14,-12 23 1,-22 58-15,-1-11 0,11-24 12,1 12-12,-12 0 14,0 12-2,1-1-10,-1 12 13,0 12-15,0 0 13,0 12 2,0 0-15,-11 11 14,0 0-14,11 1 13,-12-1-13,1 12 18,-1 0-18,1 0 10,11 12 4,0-1-14,0 13 29,12 11-14,0 11-15,-12-22 14,0 11-14,23 35 0,12 23 13,12 12 2,11 0-15,11 0 13,-11 0-13,0-11 14,-11-12 0,-12-1-14,-1-11 14,-33-46-14,-13-1 14,24 24-14,-12-12 14,0 0-14,0-12 14,-11 0 0,-1 1-14,1-13 14,0 13-14,-1-1 13,-11-11 8,0-12-21,0 0 0</inkml:trace>
    </iact:actionData>
  </iact:action>
  <iact:action type="add" startTime="169110">
    <iact:property name="dataType"/>
    <iact:actionData xml:id="d78">
      <inkml:trace xmlns:inkml="http://www.w3.org/2003/InkML" xml:id="stk52" contextRef="#ctx1" brushRef="#br5">20795 13039 0,'0'0'1,"0"0"0,0 0 12,0 0-12,0 0 14,0 0 0,0 0-14,0 0 14,0 11 1,0 24-15,-11 24 16,-1-13-16,0 1 12,-34 70-12,-12 46 13,0-11 2,1 11-15,10-11 29,1-35-29,11-36 14,12-11-14,0-35 14,11-11 1,12-12-15,-11-12 0,-1 0 13,12 0-13,0 0 13,0 0-13,0 0 14,12 0-14,-1 0 13,24 0 2,11 0 0,1 0-15,-24 0 14,12 11-14,34 1 13,-11 0-13,0-1 14,-12-11-14,0 0 14,1 0 4,-1-11-18,0-13 10,12-23 4,-12-11 1,-23 23 0,1-12-15,33-69 0,-10-1 13,-1 0 1,-11 24-14,-12 11 14,0 35-14,-11 12 14,-1 12-14,-11 11 14,0 12 0,0 0-14,0 0 0,0 0 13,0 12-13,0 23 14,-11 35 0,-13 35-14,-10 35 14,-1 12 1,0-12-15,-11 12 13,0 0 2,23-71-15,11-11 0,-23 59 28,1-13-28,10-10 14,1-13 0,0-23-14,12-23 14,-1-12 1,0 0-15,12-24 13,0-11-13,0 0 0,0 0 13</inkml:trace>
    </iact:actionData>
  </iact:action>
  <iact:action type="add" startTime="170059">
    <iact:property name="dataType"/>
    <iact:actionData xml:id="d79">
      <inkml:trace xmlns:inkml="http://www.w3.org/2003/InkML" xml:id="stk53" contextRef="#ctx1" brushRef="#br5">22045 14358 0,'0'0'1,"0"0"0,0 0 12,0 0 3,0 0-8,0 0-7</inkml:trace>
    </iact:actionData>
  </iact:action>
  <iact:action type="add" startTime="170380">
    <iact:property name="dataType"/>
    <iact:actionData xml:id="d80">
      <inkml:trace xmlns:inkml="http://www.w3.org/2003/InkML" xml:id="stk54" contextRef="#ctx1" brushRef="#br5">23167 13809 0,'0'0'1,"0"0"13,0-12-13,0-11 9,12-12-5,11-35 11,12-12-15,11 0 14,12 1 1,0-13-15,11 24 13,-11 12 2,0 35-15,-23 11 14,-12 12-14,23 0 0,0 12 13,1 46 1,-1 35-14,-11 71 14,-35 46 1,-23 35-15,-24 35 13,-11-46 2,-11-59 0,34-94-1,-11-11-14,-58 71 0,0-25 13,0-46 2,-12-23-15,23-24 13,24-11-13,23-12 14,11-23 1,23-1-15,12-11 14,0 24-14,12-13 0,11-22 13,12-13 1,11 24-14,12 12 14,0 11-14,11 12 14,1 12 3,22 23-17,-11 0 11,0 12 4,-46-24-15,0-11 0,22 23 28,1-12-28,-11-11 14,-1-1 0,0 1-14,12-12 15,11-12-15,12-23 13,12-11 2,-47 11-15,12 0 0,-58 35 13</inkml:trace>
    </iact:actionData>
  </iact:action>
  <iact:action type="add" startTime="171230">
    <iact:property name="dataType"/>
    <iact:actionData xml:id="d81">
      <inkml:trace xmlns:inkml="http://www.w3.org/2003/InkML" xml:id="stk55" contextRef="#ctx1" brushRef="#br5">27819 10599 0,'0'0'1,"0"0"13,0 0-13,0 0 14,0 0-14,0 0 13,0 0-13,0 12 14,-11 11 2,-1 12-16,-22 23 13,-13 24-13,1 23 14,-23 35 0,-12 35-14,34-70 14,-11 24-14,-57 127 13,11-34-13,11-35 30,0 0-30,24-70 14,11-24 1,23-35-15,12-11 13,12-24 2,11-23-15,0 0 13,0 0-13,11-11 0,24-48 13,46-69-13,23-59 14,0-11 1,12-24-1,0 0-14,-24 12 14,-11 23-14,-11 47 14,-36 70 3,-10 12-17,22-47 0,-11 35 10,-1 11-10,1 13 14,-12 11 0,0 11-14,0 13 29,1 11-29,-1 11 14,0 1 1,-12 0-15,1 11 0,34 47 13,1 23 1,22 59-14,0 0 14,12 23-14,-11-23 13,11 23-13,0-12 14,-12-46 0,-11-12-14,-35-58 14,0-12-14,12 23 14,0-11-14,0-1 14,-12 1-14,-12 0 13,-11-47 2</inkml:trace>
    </iact:actionData>
  </iact:action>
  <iact:action type="add" startTime="172081">
    <iact:property name="dataType"/>
    <iact:actionData xml:id="d82">
      <inkml:trace xmlns:inkml="http://www.w3.org/2003/InkML" xml:id="stk56" contextRef="#ctx1" brushRef="#br5">25493 13891 0,'0'0'1,"0"-12"13,12-23 2,23-23-13,23-36 10,-12 47 1,0-11-11,70-47-1,-12 23 10,12 24 4,-12 23-15,-35 35 29,-11 12-29,0 34 14,-12 24-14,-23 70 13,-23 24 2,-11-59-15,-12 0 0,-35 105 13,-23-35 1,-23 0-14,-24-35 14,1-46-14,11-13 14,24-22 1,11-24-15,23-23 13,12-12-13,23 0 14,11-12-14,-11 0 13,11 0-13,12 1 14,0 11-14,0 0 20,12 0-12,11 0-8,12 0 14,11 0 0,12 23 1,-23-11 0,-1 0-15,36 23 0,-1-12 12,1 12 3,-1-12-15,-11-11 0,-58-12 13</inkml:trace>
    </iact:actionData>
  </iact:action>
  <iact:action type="add" startTime="172664">
    <iact:property name="dataType"/>
    <iact:actionData xml:id="d83">
      <inkml:trace xmlns:inkml="http://www.w3.org/2003/InkML" xml:id="stk57" contextRef="#ctx1" brushRef="#br5">27021 13155 0,'0'0'1,"0"0"0,0 0 0,11 0 11,13 12-11,10 0 14,1-1 1,23 1-15,11 0 13,1-1 2,-1 1 0,1 0-1,-24-12-14,-23 0 14,-11 0-14,11 0 0,-23 0 13</inkml:trace>
    </iact:actionData>
  </iact:action>
  <iact:action type="add" startTime="172911">
    <iact:property name="dataType"/>
    <iact:actionData xml:id="d84">
      <inkml:trace xmlns:inkml="http://www.w3.org/2003/InkML" xml:id="stk58" contextRef="#ctx1" brushRef="#br5">26928 13447 0,'0'0'1,"0"0"7,0 12 8,-11 11-15,-1 35 13,1 12 2,-1 12-15,-11 0 13,11-35 2,1-12-15,-12 35 14,-1-12-14,13-11 14,-1-12 1,1 0-15,11-24 13,0 1-13,11-12 14,24 0-14,23 0 13,-23 0 5,-1 0-18,36 0 11,-1-12-11,1 12 14,-12 12-14,-12 0 14,-11 11 0,-1 12-14,-11 0 14,1 23-14,-13-22 29,-11-13-29,12 47 0,-1 12 13,-11-12 2,-23 11-15,0-22 13,-12-1 2,1-23-15,-1-12 14,0-11 0,0 0-14,24-12 14,-12 0-14,-12-12 0,12 0 12,23 12 3</inkml:trace>
    </iact:actionData>
  </iact:action>
  <iact:action type="add" startTime="173528">
    <iact:property name="dataType"/>
    <iact:actionData xml:id="d85">
      <inkml:trace xmlns:inkml="http://www.w3.org/2003/InkML" xml:id="stk59" contextRef="#ctx1" brushRef="#br5">28583 14147 0,'0'0'1,"0"0"0,0 0 0,0 0 11,0 0-11,0 0 14</inkml:trace>
    </iact:actionData>
  </iact:action>
  <iact:action type="add" startTime="173755">
    <iact:property name="dataType"/>
    <iact:actionData xml:id="d86">
      <inkml:trace xmlns:inkml="http://www.w3.org/2003/InkML" xml:id="stk60" contextRef="#ctx1" brushRef="#br5">29509 13727 0,'0'0'1,"0"0"13,0-23-13,0 0 14,0-13 0,12-22-14,11-12 14,0 35 1,0 0-15,58-35 0,-12 12 13,1 11 1,-1 12 1,-11 23-15,-12 12 13,-11 12-13,0 23 19,-12 23-9,-11 12-10,-12-11 14,-12-1-14,-23 82 0,-23 12 12,-11 46 3,0-34-15,-12-12 14,0-1 11,0-34-25,11-35 19,24-24-19,0-11 13,22-36 2,13 1-15,-12 0 0,11-12 13,0 0-13,12-12 13,0 0-13,12-11 16,11 0-3,0 11-13,12 0 14,11 12 1,-22 0-15,10 0 0,36 12 12,-12 0 3,-1 11-15,1 12 21,-11-12-21,-13 1 6,1-1 9,-12-11-15,0-1 14,0-11-14,-11 0 13,0 0-13,-1 0 30,24-35-30,-35 35 14</inkml:trace>
    </iact:actionData>
  </iact:action>
  <iact:action type="add" startTime="174420">
    <iact:property name="dataType"/>
    <iact:actionData xml:id="d87">
      <inkml:trace xmlns:inkml="http://www.w3.org/2003/InkML" xml:id="stk61" contextRef="#ctx1" brushRef="#br5">30805 13109 0,'0'0'1,"0"0"10,0 0 5,0 11-15,0 13 14,0 11 0,0-12-14,0 0 0,0 36 13,0 22-13,-12 24 23,1 0-18,-12 1 10,0-1-15,-1-12 14,1-23 0,0 0 1,0-12-15,0-11 14,11-35 1,12-1-15,0 1 0,0-12 12,0 0-12,0 0 14,12-12-14,11-11 22,12-12-15,11 0 7,0 0-14,-23 23 19,1-11-19,22 0 0,0 11 7,12 12 8,11 23-15,1 12 14,-12 12 1,0 23-15,-12 12 13,-11-12 2,-12 12-5,-12-36 9,1 1-19,-1 35 0,-11-12 13,-11 11-13,-12-11 14,-12-23 0,-11 0-14,-12-12 14,-23-12-14,81-23 15</inkml:trace>
    </iact:actionData>
  </iact:action>
  <iact:action type="add" startTime="175086">
    <iact:property name="dataType"/>
    <iact:actionData xml:id="d88">
      <inkml:trace xmlns:inkml="http://www.w3.org/2003/InkML" xml:id="stk62" contextRef="#ctx1" brushRef="#br5">30817 12910 0,'0'0'1,"0"0"0,11 0 12,12 0 3,0 0-15,-11 0 0,34 0 13,35 0 1,12 0-14,11 0 14,-11 12 0,-93-12 1</inkml:trace>
    </iact:actionData>
  </iact:action>
  <iact:action type="add" startTime="175526">
    <iact:property name="dataType"/>
    <iact:actionData xml:id="d89">
      <inkml:trace xmlns:inkml="http://www.w3.org/2003/InkML" xml:id="stk63" contextRef="#ctx1" brushRef="#br5">27218 13179 0,'0'0'1,"0"-12"0,-12-11 12,12 11 3,-11-11-15,-13-24 0,-10 0 13,-1 0 1,-11 1-14,-24-13 24,-22 1-20,11 23-4,-35 0 30,-11 12-30,-1-1 13,70 24 2,1 0-15,-82 0 0,-12 24 13,1 34-13,-1 12 14,1 23 0,11 1-14,12 11 14,11 12-14,12-1 14,0 36 0,58-82-14,-1-12 0,-45 83 13,11 10 8,11-11-21,12 12 7,24-23-7,10 11 14,24-12 0,12-23-14,11 0 14,12-11 16,0-48-30,-1 1 0,47 70 13,0-24-13,12-11 14,11-24 1,23 12-15,1-23 14,22-1-14,1-10 13,-1-36 2,35 0-15,0-12 17,-104 0-17,0 0 0,93-23 9,-12-11 6,-12-13-15,-11-11 14,12-11-14,-24-1 13,-11-11 2,-12-1-15,-12-11 23,-22 0-23,-35 58 4,-12 1-4,23-36 14,-11-23-14,-1-12 14,-10 12 16,-24 0-30,-12-12 13,-11 12-13,-12 0 14,0 0 1,1 12-15,11 46 13,-1 0-13,-33-46 14,-1 0-14,-12 11 14,12 24-14,-11 11 13,-12 12-13,81 35 21</inkml:trace>
    </iact:actionData>
  </iact:action>
  <iact:action type="add" startTime="176560">
    <iact:property name="dataType"/>
    <iact:actionData xml:id="d90">
      <inkml:trace xmlns:inkml="http://www.w3.org/2003/InkML" xml:id="stk64" contextRef="#ctx1" brushRef="#br5">25806 15595 0,'0'0'1,"0"0"0,0 0 0,0 0 11,0 0 4,-12 12-15,-11 11 14,-12 0 0,-11 24-14,-12 11 14,-23 12 1,23-11-1,1-13-14,-71 59 14,-11 0-14,-34 24 13,-1-12 2,-11 11-15,-23-23 14,23-12-14,-24 1 14,13-24 0,10-23-14,82-24 14,-11 0-14,-94-11 13,1-24-13,11 1 20,24-24-20,22 0 8,-11-36-8,12-10 14,11-24 1,12-12-15,22 0 13,59 59 2,11 11-15,-46-81 0,24 23 24,10 11-21,13 13 12,10 11-1,1 11-14,12 13 14,-1 11-14,1 11 14,-1-11 0,12 24-14,0-1 0,0 0 16,0 1-16,0 11 11</inkml:trace>
    </iact:actionData>
  </iact:action>
  <iact:action type="add" startTime="177247">
    <iact:property name="dataType"/>
    <iact:actionData xml:id="d91">
      <inkml:trace xmlns:inkml="http://www.w3.org/2003/InkML" xml:id="stk65" contextRef="#ctx1" brushRef="#br5">21929 12408 0,'0'0'1,"-11"0"0,-13-11 12,-10-1-12,-24 0 14,-12 0 1,-22 12-15,34 12 19,-11 0-19,-47 11 8,-35 24 7,-11 11-15,-23 47 14,0 24-14,-23 46 13,11 23 2,35 1-15,0 22 26,35-22-24,69-94-2,0 12 0,-35 93 13,12-12 2,24-11-1,22-12 1,12 0-15,11 0 14,24-11-14,11-24 16,23-12-3,12-23-13,-23-58 13,-1 0-13,59 46 0,0-23 13,34-12 2,23-23-15,12-23 13,24-24 10,-1-23-23,0-11 6,23-48-6,-23 1 13,-92 35 2,-12-1-15,81-81 0,-12 0 13,-22-12 1,-13-11-14,-22 23 28,-24-12-28,-22 0 15,-1 1 0,-23-1-15,0-35 14,-11 94-14,-12-1 0,-12-69 12,-11-12 3,-23 11-15,-1 13 18,1 22-18,-23-11 10,-12 0 4,0 47-14,0-1 14,11 24-14,36 35 14,-1 12-14,-58-24 13,1 36-13,-1 34 24,-34 35-19,127-58-5</inkml:trace>
    </iact:actionData>
  </iact:action>
  <iact:action type="add" startTime="178570">
    <iact:property name="dataType"/>
    <iact:actionData xml:id="d92">
      <inkml:trace xmlns:inkml="http://www.w3.org/2003/InkML" xml:id="stk66" contextRef="#ctx1" brushRef="#br5">24394 17696 0,'0'0'1,"0"0"0,0 0 12,0 0 3,0-12-15,0-11 0,0-12 16,0-12-4,12-23-12,-1-12 13,1-23 2,11 0-15,0 12 14,0 11 0,-11 12-14,-1 47 23,-11 0-23,12-1 5,-1 1-5,-11 11 14,0 12-14,0 0 13,0 0 2,0 24-15,0 22 13,0 24 2,0 24 0,0-48 0,-11 13-15,-12 69 0,0-23 12,-1 0 3,1-11-15,0-13 13,0-11-13,11-11 14,1-24 6,11-24-20,0-11 9,0 0-9,0 0 0</inkml:trace>
    </iact:actionData>
  </iact:action>
  <iact:action type="add" startTime="179070">
    <iact:property name="dataType"/>
    <iact:actionData xml:id="d93">
      <inkml:trace xmlns:inkml="http://www.w3.org/2003/InkML" xml:id="stk67" contextRef="#ctx1" brushRef="#br5">25250 16692 0,'0'0'1,"0"0"0,0 12 12,0-1 3,-11 13-15,-1 22 14,-11 25 0,-12 22-14,24-46 14,-12-1-14,-12 48 14,0-1 1,1 0-15,10 1 13,1-1-13,12 1 21,22-13-13,1 1-8,11-24 14,12-11-14,-12-24 13,-12 1-13,36 11 14,11-12-14,-1-11 13,1-24 15,12-11-28,-1-24 16,-11-11-16,11-12 14,-11-12 1,-11 0-15,-36 36 14,1-1-14,11-47 0,-12 1 12,-11 0 6,-11 11-18,-1 0 11,-11 1-11,-12 22 14,-11 1 0,0 11-14,11 24 14,12 11 1,0 0-15,-23 1 0,-1-1 21,1 12-21,0 23 5,46-23 10</inkml:trace>
    </iact:actionData>
  </iact:action>
  <iact:action type="add" startTime="179727">
    <iact:property name="dataType"/>
    <iact:actionData xml:id="d94">
      <inkml:trace xmlns:inkml="http://www.w3.org/2003/InkML" xml:id="stk68" contextRef="#ctx1" brushRef="#br5">26419 16914 0,'0'0'1,"0"0"9,0 0 5,-11 12-14,-13-1 14,-10 24 1,-13 12-15,24-12 13,-11-12-13,-24 36 14,0-1-4,12 12-6,-1 0 10,13 12-14,10-12 30,13 0-30,22 0 13,13-23 2,-1-12-15,-12-24 15,12 1-15,24 0 0,11-1 12,23-11 3,11-11-15,1-13 13,-1-11-13,-11 12 14,-11-12 1,-12-12-15,-12 1 20,-23 22-12,-11 1-8,11-24 0,-12 0 13,-11 1-13,0-1 14,-11 0 0,-24-11-14,-23 0 14,0-1-14,-23 1 27,-11 11-25,45 24-2,1 11 13,-46-11 2,-1 23-15,93 0 13</inkml:trace>
    </iact:actionData>
  </iact:action>
  <iact:action type="add" startTime="181415">
    <iact:property name="dataType"/>
    <iact:actionData xml:id="d95">
      <inkml:trace xmlns:inkml="http://www.w3.org/2003/InkML" xml:id="stk69" contextRef="#ctx1" brushRef="#br5">24544 12887 0,'0'0'1,"0"0"10,-11 0-7,-1-12 11,1 12-14,-1-12 14,-11-11-14,-12 0 13,1-1-13,-24 1 14,-12 0 1,-11-1 1,0 1-2,12 11-14,-12 1 13,-12 22 2,47 1-15,-12-12 0,-58 35 13,1 12-13,-1 23 13,0 23 2,1 24-15,-1 11 14,12 24-14,11 11 14,24-23 1,11 36-15,35-83 13,0 0-13,-1 71 0,13 11 13,11-23 2,23-1-15,12-22 14,11-1 0,12 1-14,11-13 30,24-11-30,-1-23 13,-45-59 2,-13 1-15,59 11 0,0-24 13,11-22-11,11-24 10,1-24 3,0-22-15,-12-13 13,-23 1-13,0-35 14,-12-1 1,-45 71-15,-1-12 0,11-70 21,-10 0-21,-24-1 5,-12 1 10,-11-11-15,0 11 14,0 11 0,-12 12-14,0 1 14,0 11-14,24 58 28,-12 12-28,-12-47 15,35 82-15</inkml:trace>
    </iact:actionData>
  </iact:action>
  <iact:action type="add" startTime="182234">
    <iact:property name="dataType"/>
    <iact:actionData xml:id="d96">
      <inkml:trace xmlns:inkml="http://www.w3.org/2003/InkML" xml:id="stk70" contextRef="#ctx1" brushRef="#br5">24244 12817 0,'0'0'1,"11"0"13,12-12-13,12-11 14,34-24-14,59-46 13,22-24 2,24 0-15,-70 59 29,0-12-29,116-94 14,11 24-14,1 12 14,34-12-14,-23 23 13,12 12 2,-12-12-15,11 24 13,-34 23-13,12 23 20,-117 24-11,13 11-9,80-11 0,23-1 13,-11 24 2,-12 12-15,-11 23 23,-35 12-23,-11 0 15,-1 11 0,0 12-15,-22-12 15,-70-23-15,0 12 15,34 35-15,-11-12 14,-11 11-14,-13-10 15,1-1 1,-11 0-16,-13 0 14,1-12-14,-12 0 15,0 1 0,-11-36-15,-12 0 0,11 24 12,1 0-12,-12-1 17,0 1 0,0 0-17,-12-12 9,12-35-5</inkml:trace>
    </iact:actionData>
  </iact:action>
  <iact:action type="add" startTime="182848">
    <iact:property name="dataType"/>
    <iact:actionData xml:id="d97">
      <inkml:trace xmlns:inkml="http://www.w3.org/2003/InkML" xml:id="stk71" contextRef="#ctx1" brushRef="#br5">29740 12035 0,'0'0'1,"0"0"0,0 0 12,0 0-12,0 0 14,0 0-14,0 11 13,12 1 2,0 11-15,11 24 14,11 23 0,1 0-14,11 23 14,-22-46 1,-13 0-15,24 46 13,11 12 2,0-23-15,1-12 20,-1 0-20,-11-23 8,-1-12 7,1-12-15,11 0 13,12-11-13,-23-12 14,11-12-14,58-11 13,35-47-13,0-12 26,23-23-26,-11-11 2,-24 11 13,-23 11-15,-23 36 13,-81 58 2</inkml:trace>
    </iact:actionData>
  </iact:action>
  <iact:action type="add" startTime="184064">
    <iact:property name="dataType"/>
    <iact:actionData xml:id="d98">
      <inkml:trace xmlns:inkml="http://www.w3.org/2003/InkML" xml:id="stk72" contextRef="#ctx1" brushRef="#br5">30921 8369 0,'0'0'1,"0"0"13,0 0-13,0 0 14,0 0-14,0 0 14,0 0-14,0 0 20,0 0-12,11 0-8,12-11 14,12-1 1,0 0-15,11-11 13,12 11 2,-23 1-15,-1-1 0,36-11 13,-1-1-2,-11 13-8,0-1 27,0 0-30,0 1 14,-58 11 0</inkml:trace>
    </iact:actionData>
  </iact:action>
  <iact:action type="add" startTime="184608">
    <iact:property name="dataType"/>
    <iact:actionData xml:id="d99">
      <inkml:trace xmlns:inkml="http://www.w3.org/2003/InkML" xml:id="stk73" contextRef="#ctx1" brushRef="#br5">30840 8743 0,'0'0'1,"0"0"0,0 0 12,0 0-10,0 0 10,0 0-12,0 0 14,0 0 0,11 0-14,12 0 14,12 0 1,0 0-15,23-12 13,-24 12 2,13-11-15,45-13 0,1 1 13,-1 0 2,13-1-15,-1-11 13,0 12-13,-104 23 14</inkml:trace>
    </iact:actionData>
  </iact:action>
  <iact:action type="add" startTime="185441">
    <iact:property name="dataType"/>
    <iact:actionData xml:id="d100">
      <inkml:trace xmlns:inkml="http://www.w3.org/2003/InkML" xml:id="stk74" contextRef="#ctx1" brushRef="#br5">32414 7809 0,'0'0'1,"0"0"0,0 12 12,0-12-12,0 35 14,-12 46-14,-11 25 14,-12 34 0,-11 11 1,-12 13-8,0-36 0,0-11-7,12-35 13,0-12 2,23-47-15,11 0 0,-23 12 13,12-23-13,12-12 13,11 0 16,0 0-29,11-12 0,1 1 14,22-1-14,1 0 14,11 12 1,-22 0 0,10 0-15,24 12 13,12 11-13,-13 12 18,-10 12-18,-13 11 10,1 12 5,-12 12-15,-23 0 13,-11 11-13,-12 12 14,11-46 0,-11-13-14,-35 48 0,-11-13 23,11-10-18,0-25-5,-12-11 14,1-35-14,-12-23 14,23-35 0,58 58-14</inkml:trace>
    </iact:actionData>
  </iact:action>
  <iact:action type="add" startTime="186004">
    <iact:property name="dataType"/>
    <iact:actionData xml:id="d101">
      <inkml:trace xmlns:inkml="http://www.w3.org/2003/InkML" xml:id="stk75" contextRef="#ctx1" brushRef="#br5">32344 7926 0,'0'0'1,"0"0"0,0 0 0,0 0 11,0 0-6,12 0 4,11 0 6,12 0-15,11 0 14,12 0 0,0 0-14,-12 0 14,-23 0 0,0 0-3,23 11-11,-11 1 2,-12 0 13,0 11-15,1 12 29,-1 24-29,0 22 14,-12 24 1,-22 24-15,-12 11 15,11-70-2,-11 0-13,-23 58 0,-1 1 13,1-1-13,46-128 14</inkml:trace>
    </iact:actionData>
  </iact:action>
  <iact:action type="add" startTime="186496">
    <iact:property name="dataType"/>
    <iact:actionData xml:id="d102">
      <inkml:trace xmlns:inkml="http://www.w3.org/2003/InkML" xml:id="stk76" contextRef="#ctx1" brushRef="#br5">32819 9537 0,'0'0'1,"-12"11"13,-11 13-13,-12 11 17,12 0-17,0 0 11,-23 46-11,-1 25 14,1 10 0,11 1-14,12-24 14,12-23 1,11 0-15,0-23 22,11-12-16,1-12-6,-1-11 14,1-12-14,23 12 0,-1-12 12,13-12 3,10-23-15,13-12 13,-12-11 2,-12 0 0,-11-12 0,-1-12-15,-10 12 13,-13 35 2,-11 0-15,12-35 0,-12 0 13,-12 23-13,-11 0 13,-12 12 7,-11 12-20,11 11 9,1 12-9,34 0 14</inkml:trace>
    </iact:actionData>
  </iact:action>
  <iact:action type="add" startTime="187028">
    <iact:property name="dataType"/>
    <iact:actionData xml:id="d103">
      <inkml:trace xmlns:inkml="http://www.w3.org/2003/InkML" xml:id="stk77" contextRef="#ctx1" brushRef="#br5">33293 10155 0,'0'0'1,"0"0"0,0 0 12,-12 0 3,1 12-15,-1 0 13,1-1 2,-1 1-15,-46 58 0,0 0 13,35-35 1,-11 23-8,-1 1 2,0 11 7,0 12-15,1 11 14,11 0 0,11-11-14,12-47 14,0 0-14,0 12 26,0-12-26,12 0 2,-1-12-2,1-11 13,11-12 2,12-12-1,22-11 1,13-24-15,-1-11 14,-11-12 3,12-35-17,-1-12 0,-11-11 11,-23 34-11,-12 1 14,-12-1 0,-11 59-14,-23-35 14,0 47-14,-46-24 13,-1 12 10,35 24-23,-11 11 0,-46 11 5,-13 24 10,59-11-15,0 11 14,46-35-14</inkml:trace>
    </iact:actionData>
  </iact:action>
  <iact:action type="add" startTime="149022">
    <iact:property name="dataType" value="strokeEraser"/>
    <iact:actionData xml:id="d104">
      <inkml:trace xmlns:inkml="http://www.w3.org/2003/InkML" xml:id="stk78" contextRef="#ctx1" brushRef="#br3">24741 9105 0,'0'0'2,"0"0"11,0 0-12,12 0 0,23 0 13,22 0 2,71 0-15,57 0 14,104-12 0,12-23-14,35-12 14,34-23-14,12 0 14,-197 24 0,-11-1-14,231-58 0,-24 12 19,-22-13-10,-23 13 6,-47 11-1,-11-11-14,-47 0 14,-22-1-14,-13 1 14,-45 11-14,-93 47 13,-24-12-13,47-46 14,-34-12 1,-24-23-15,-23-48 14,-23 1-14,-12-35 13,-11 24-13,-24-1 14,-11-12 1,12 24-15,34 82 16,-11-12-16,-47-59 11,-23 13-11,-11 11 14,-35 11 1,-23 24-15,-58 35 13,-46 23 2,-35 24 0,-35 58-15,46 12 14,151-24 0,-11 12-14,-105 47 0,-11 46 13,34 24-13,-11 70 14,-12 58 0,24 23-14,-1 71 14,35 23-1,58 23-12,47-46 14,68-211-15,13-11 0,-36 140 12,12-47 3,0-47-15,-11-23 14,11 24 0,12-59-14,-1-12 18,24-23-7,0-23-11,12-12 29,11-47-29,-12 1 0,0 22 13,12-11-13,0 0 14,0-11-14,0-13 13,0-11-4,0 0-4,0 0 10,12 0-15,0-23 13,-1 0 2,12-1-15,47-57 0,57-83 12,35-58 3,23-11-15,35-36 14,0 1 1,58-82-15,-24 11 14,24 24 0,58-70-14,-174 210 14,0 0-14,220-210 0,34 34 12,1 36 3,-59 35 0,-45 47 0,-105 57-15,-34 25 13,-35 46-13,-47 23 14,-34 24-14,-46 46 13,-1 0-13,-11 1 14,0 11-14,-34 11 14,-94 59 1,-138 82-10,-104 105 5,-93 81-10,-69 83 13,11 22 2,-35 164-15,290-268 13,12 11-13,-429 572 16</inkml:trace>
    </iact:actionData>
  </iact:action>
  <iact:action type="add" startTime="232974">
    <iact:property name="dataType"/>
    <iact:actionData xml:id="d105">
      <inkml:trace xmlns:inkml="http://www.w3.org/2003/InkML" xml:id="stk79" contextRef="#ctx0" brushRef="#br5">33536 11038 0,'-25'0'126,"0"0"-95,-24 25-16,24-25 1,-25 49 0,-24-24 2,-1 0-4,51 0 1,-1 0-14,0 0 14,25-1 16,-25-24-7,0 25-23,25 0 6,0 25 9,0-26-1,0 1 16,-24 0-15,24 0 0,0 0 0,0-1 0,0 1-1,0 0 1,49 25-1,50-50 6,-24 24-10,24-24 5,-49 0 0,-25 25-1,-1-25 33,1 0-32,0 0-1,0 0 1,0 0 15,-1-25 0,1 25-15,0-24-15,-25-1 29,25 25-14,-25-50-15,0 25 20,25 25-11,-1-74 5,-24 24 1,0 26 0,0-26-1,0 25 13,0 0-24,0 1 11,0-1 17,0 0 31,0 0-48,0 0 80,-24 0-1,-1 25-79</inkml:trace>
    </iact:actionData>
  </iact:action>
  <iact:action type="add" startTime="236286">
    <iact:property name="dataType"/>
    <iact:actionData xml:id="d106">
      <inkml:trace xmlns:inkml="http://www.w3.org/2003/InkML" xml:id="stk80" contextRef="#ctx0" brushRef="#br5">21307 15602 0,'0'50'157,"0"24"-142,0 1 1,0-1-15,0-24 22,0-1-15,0-24 24,0 0-17,0 0 1,0-1-1,0 1 1,0 0 16,0 0-17,0 0-14,0-1 14,0 26 1,0 24 3,0-24-6,0-100 97,0-24-95,0-50 1,0 0 0,0 25 15,0 0-15,0 49 0,0-24-15,0 49 13,0 0 2,0 0 0,0-24 4,0-1-9,0 0 5,0 26 0,25 24 189,0 0-190,0 0 1,-1 24-15,1-24 20,0 25-11,25 25 5,-26-25 1,1-25 0,25 24-1,24 26 13,1 24-24,74-49 11,-25-25 17,-100 0-17</inkml:trace>
    </iact:actionData>
  </iact:action>
  <iact:action type="add" startTime="238230">
    <iact:property name="dataType"/>
    <iact:actionData xml:id="d107">
      <inkml:trace xmlns:inkml="http://www.w3.org/2003/InkML" xml:id="stk81" contextRef="#ctx0" brushRef="#br5">26194 15577 0,'-25'0'93,"0"0"-77,-74 0-1,-50 0 1,50 25 6,-50-25-12,25 0 6,0 0-1,25 25 1,0-25-1,24 0 13,26 0-24,-26 0 12,50 0-1,1 0 1,48 0 158,26 0-159,24-25 1,75 25-1,0 0 1,-50-49 0,-49 49 0,-1-25-1,75 0 1,-24-25 0,24 50-1,-99 0 5,-1 0-8,-24 25 208,25 25-205,0 24 1,0 75 0,24-50-15,-49 0 18,50-24-7,-50-26 4,0-24-1</inkml:trace>
    </iact:actionData>
  </iact:action>
  <iact:action type="add" startTime="240790">
    <iact:property name="dataType"/>
    <iact:actionData xml:id="d108">
      <inkml:trace xmlns:inkml="http://www.w3.org/2003/InkML" xml:id="stk82" contextRef="#ctx0" brushRef="#br5">27434 13146 0,'-50'0'157,"26"0"-141,-1 0-1,-25 0 3,25 0-4,1 0 158,-1 0-93,0 0-63,0 0 109,0 0-109,-24 0 0,24 0-15,0 0 29,25 25 48,0 0-62,-50 74-1,50 1 8,0-26-22,0 0 7,0-49 39,0 0-32,0 0-14,0 0 27,0-1-9,0 1-4,0 0 1,-24 25 47,24-26-32,0 1-15,0 0-1,0 0-14,0 0 37,0-1 3,-25 1-25,25 0 13,0 0-11,0 0-2,-25 24 0,25-24-1,-25-25 64,25 25-63,0 0-1,0-50 211,0 0-217,50 25 86,-1 0-80,1 0 17,-25 0 62,0 0-78,0 0-1,24 25 9,1 24-16,-25-49 117,-25 25-109,0 0 0,24-25 0,-24 25-15,0 0 92,0-1-68,25 1-18,-25 0-6,0 0 13,25 25 2,-25-1 0,25-24 15,-25 0-16,25 0 1,-1-1 0,1 26-1,-25 24 1,0-24 0,0-25 6,0 0-13,0-1 7,0 1-1,0 0 127,0 0-63,-49-25-63,-51 0 7,26 0-15,0 49 8,24-49 0,0 0-1,25 0 1,1 0 13,-1 0-11,0-24-2,0-1 0,0 0-1,1 25 1,24-25 16,-25 25-31,25-25 45,0 1-31,0-1 1,0 0 0,0 0-15,0 0 14,0 1 16,0-1 32,0 0-48,0 50 206,0 0-206,0-1 1,0 1-15,0 0 30,25 25-15,-25-26-15,24-24 14,-24 25 0,0 0 1,25-25 5,50 0-10,-1 0 5,-49 0-1,0 0 16,0 0-4,-1 0-26,26 0 3</inkml:trace>
    </iact:actionData>
  </iact:action>
  <iact:action type="remove" startTime="261329">
    <iact:property name="style" value="instant"/>
    <iact:actionData xml:id="d109" ref="#d75"/>
  </iact:action>
  <iact:action type="remove" startTime="261595">
    <iact:property name="style" value="instant"/>
    <iact:actionData xml:id="d110" ref="#d74"/>
  </iact:action>
  <iact:action type="remove" startTime="261729">
    <iact:property name="style" value="instant"/>
    <iact:actionData xml:id="d111" ref="#d73"/>
  </iact:action>
  <iact:action type="remove" startTime="261912">
    <iact:property name="style" value="instant"/>
    <iact:actionData xml:id="d112" ref="#d71"/>
  </iact:action>
  <iact:action type="remove" startTime="262096">
    <iact:property name="style" value="instant"/>
    <iact:actionData xml:id="d113" ref="#d53"/>
  </iact:action>
  <iact:action type="remove" startTime="262163">
    <iact:property name="style" value="instant"/>
    <iact:actionData xml:id="d114" ref="#d42"/>
  </iact:action>
  <iact:action type="remove" startTime="262213">
    <iact:property name="style" value="instant"/>
    <iact:actionData xml:id="d115" ref="#d40"/>
  </iact:action>
  <iact:action type="remove" startTime="262279">
    <iact:property name="style" value="instant"/>
    <iact:actionData xml:id="d116" ref="#d52"/>
  </iact:action>
  <iact:action type="remove" startTime="262379">
    <iact:property name="style" value="instant"/>
    <iact:actionData xml:id="d117" ref="#d38"/>
  </iact:action>
  <iact:action type="remove" startTime="262497">
    <iact:property name="style" value="instant"/>
    <iact:actionData xml:id="d118" ref="#d39"/>
  </iact:action>
  <iact:action type="remove" startTime="263164">
    <iact:property name="style" value="instant"/>
    <iact:actionData xml:id="d119" ref="#d43"/>
  </iact:action>
  <iact:action type="remove" startTime="263650">
    <iact:property name="style" value="instant"/>
    <iact:actionData xml:id="d120" ref="#d1"/>
  </iact:action>
  <iact:action type="remove" startTime="263697">
    <iact:property name="style" value="instant"/>
    <iact:actionData xml:id="d121" ref="#d0"/>
  </iact:action>
  <iact:action type="remove" startTime="264332">
    <iact:property name="style" value="instant"/>
    <iact:actionData xml:id="d122" ref="#d44"/>
  </iact:action>
  <iact:action type="remove" startTime="264365">
    <iact:property name="style" value="instant"/>
    <iact:actionData xml:id="d123" ref="#d45"/>
  </iact:action>
  <iact:action type="remove" startTime="264666">
    <iact:property name="style" value="instant"/>
    <iact:actionData xml:id="d124" ref="#d41"/>
  </iact:action>
  <iact:action type="remove" startTime="264966">
    <iact:property name="style" value="instant"/>
    <iact:actionData xml:id="d125" ref="#d91"/>
  </iact:action>
  <iact:action type="remove" startTime="264966">
    <iact:property name="style" value="instant"/>
    <iact:actionData xml:id="d126" ref="#d77"/>
  </iact:action>
  <iact:action type="remove" startTime="264999">
    <iact:property name="style" value="instant"/>
    <iact:actionData xml:id="d127" ref="#d78"/>
  </iact:action>
  <iact:action type="remove" startTime="265165">
    <iact:property name="style" value="instant"/>
    <iact:actionData xml:id="d128" ref="#d95"/>
  </iact:action>
  <iact:action type="remove" startTime="265166">
    <iact:property name="style" value="instant"/>
    <iact:actionData xml:id="d129" ref="#d80"/>
  </iact:action>
  <iact:action type="remove" startTime="265182">
    <iact:property name="style" value="instant"/>
    <iact:actionData xml:id="d130" ref="#d89"/>
  </iact:action>
  <iact:action type="remove" startTime="265199">
    <iact:property name="style" value="instant"/>
    <iact:actionData xml:id="d131" ref="#d82"/>
  </iact:action>
  <iact:action type="remove" startTime="265199">
    <iact:property name="style" value="instant"/>
    <iact:actionData xml:id="d132" ref="#d84"/>
  </iact:action>
  <iact:action type="remove" startTime="265599">
    <iact:property name="style" value="instant"/>
    <iact:actionData xml:id="d133" ref="#d106"/>
  </iact:action>
  <iact:action type="remove" startTime="265600">
    <iact:property name="style" value="instant"/>
    <iact:actionData xml:id="d134" ref="#d90"/>
  </iact:action>
  <iact:action type="remove" startTime="265917">
    <iact:property name="style" value="instant"/>
    <iact:actionData xml:id="d135" ref="#d93"/>
  </iact:action>
  <iact:action type="remove" startTime="266001">
    <iact:property name="style" value="instant"/>
    <iact:actionData xml:id="d136" ref="#d94"/>
  </iact:action>
  <iact:action type="remove" startTime="266018">
    <iact:property name="style" value="instant"/>
    <iact:actionData xml:id="d137" ref="#d92"/>
  </iact:action>
  <iact:action type="remove" startTime="266802">
    <iact:property name="style" value="instant"/>
    <iact:actionData xml:id="d138" ref="#d107"/>
  </iact:action>
  <iact:action type="remove" startTime="266952">
    <iact:property name="style" value="instant"/>
    <iact:actionData xml:id="d139" ref="#d83"/>
    <iact:actionData xml:id="d140" ref="#d108"/>
  </iact:action>
  <iact:action type="remove" startTime="267251">
    <iact:property name="style" value="instant"/>
    <iact:actionData xml:id="d141" ref="#d81"/>
  </iact:action>
  <iact:action type="remove" startTime="267251">
    <iact:property name="style" value="instant"/>
    <iact:actionData xml:id="d142" ref="#d96"/>
  </iact:action>
  <iact:action type="remove" startTime="267352">
    <iact:property name="style" value="instant"/>
    <iact:actionData xml:id="d143" ref="#d97"/>
  </iact:action>
  <iact:action type="remove" startTime="267353">
    <iact:property name="style" value="instant"/>
    <iact:actionData xml:id="d144" ref="#d86"/>
  </iact:action>
  <iact:action type="remove" startTime="267736">
    <iact:property name="style" value="instant"/>
    <iact:actionData xml:id="d145" ref="#d87"/>
  </iact:action>
  <iact:action type="remove" startTime="268085">
    <iact:property name="style" value="instant"/>
    <iact:actionData xml:id="d146" ref="#d88"/>
  </iact:action>
  <iact:action type="remove" startTime="268452">
    <iact:property name="style" value="instant"/>
    <iact:actionData xml:id="d147" ref="#d102"/>
  </iact:action>
  <iact:action type="remove" startTime="268486">
    <iact:property name="style" value="instant"/>
    <iact:actionData xml:id="d148" ref="#d101"/>
  </iact:action>
  <iact:action type="remove" startTime="268737">
    <iact:property name="style" value="instant"/>
    <iact:actionData xml:id="d149" ref="#d100"/>
  </iact:action>
  <iact:action type="remove" startTime="269153">
    <iact:property name="style" value="instant"/>
    <iact:actionData xml:id="d150" ref="#d103"/>
  </iact:action>
  <iact:action type="remove" startTime="269289">
    <iact:property name="style" value="instant"/>
    <iact:actionData xml:id="d151" ref="#d105"/>
  </iact:action>
  <iact:action type="remove" startTime="269704">
    <iact:property name="style" value="instant"/>
    <iact:actionData xml:id="d152" ref="#d99"/>
  </iact:action>
  <iact:action type="remove" startTime="269821">
    <iact:property name="style" value="instant"/>
    <iact:actionData xml:id="d153" ref="#d98"/>
  </iact:action>
  <iact:action type="remove" startTime="269939">
    <iact:property name="style" value="instant"/>
    <iact:actionData xml:id="d154" ref="#d76"/>
  </iact:action>
  <iact:action type="remove" startTime="270621">
    <iact:property name="style" value="instant"/>
    <iact:actionData xml:id="d155" ref="#d72"/>
  </iact:action>
  <iact:action type="add" startTime="260616">
    <iact:property name="dataType" value="strokeEraser"/>
    <iact:actionData xml:id="d156">
      <inkml:trace xmlns:inkml="http://www.w3.org/2003/InkML" xml:id="stk83" contextRef="#ctx0" brushRef="#br3">31948 9575 0,'-24'0'376,"-1"0"-360,0 0-1,0 0 1,0 0-15,1 0 13,-1 0 2,0 0 0,0 0 15,0 0-9,-74 0-13,25-25 7,-1 25 0,1 0-1,24 0 1,-74-50 13,0 50-11,0-25-3,25 25 1,0 0 0,74 0-1,-49-24 5,24-1-8,0 25 4,1 0-1,24-25 1,-74 25-1,24 0 11,-49 0-20,0-25 10,0 25-1,-49-25 17,24 1-17,-25-1 1,-99 0 0,0 25-1,50 0 1,25 0 0,-1 0-1,51-25 7,-1 25-12,-25 0 6,-49 0-1,-199-25 1,-24 1 0,-26 24 15,-123 0-30,397 0 29,-199 0-14,0 24 0,-74-24-1,223 0 3,49 0-4,25 0 2,26 0 0,-1 0-1,0 25 1,-99-25 7,149 0-22,-1 0 7,-98 0 8,-25 25-1,-50 0 1,-124-25-1,25 49 14,-25-49-10,-173 0-4,24 0 1,-25 0 0,1 0-1,-1 0 4,-74 0-6,25 0 3,-347 0-1,297 0 1,25 0 0,-24 0 8,24 0-16,124 0 7,149 0 16,148 25-30,51-25 30,-1 0-15,-24 0 0,-50 0-1,-100-74 1,-123-25 0,347 99-1,75-50 5,49-49-8,248-149 4,446-149 0,918-298-1,546 1 1,-1091 446-15,-199 49 23,273-148-18,-620 124 10,-347 99 15,-174 99-15,0 0-1,-124 25 2,-273 0-2,-372 174 1,-372 297-1,-174 0 1,-99-24 0,521-174 6,348-199-13,396-49 7,-99-25 0,149 0-1,74 0 1,74 0 15,100 0-15,571-50 0,1115 50-1,695 0 1,25 0-1,-843-49 5,-1340 49-8,-348 0 4,-73-25 94,-26 25-95,-24-25-14,-50-25 29,-49-24-29,-373-100 14,224 75 1,-323-149 0,298 124-1,273 99 1,74 25 78,-24 0-78,-26 0-15,-148 0 25,-50 0-6,149 0-19,-223 0 30,-75 25-16,-99 99 1,0 149 2,100-25-4,346-198 2,75-100 48,100-74-58,24-74 3,-25-1-8,25-74 14,-75-24-14,-49-373 14,-421-25 1,-745-148-1,-719 198 13,198 223-9,968 298-4,173 100 1,-297 24 0,396 49-1,398 1 4,49-1-6,0 26 3,0 49-1,24 124 1,845 223-1,-224-347 11,471-99-20,-571-25 10,-346 0-1,-199-124 1,-99-149 0,-298-99 15,-769-223-15,-174 272-1,348 224 1,521 99-1,297 25 1,100 49 6,99 1-12,496 148 6,1562 323-1,1067-149 1,249-25 0,73 74 15,-2976-322-30,-421-99 14,-26 0-14,1 124 14,49 198 16,125 124-16,-26-24 3,-24 98-4,-50-98 2,-100-26-1,-24-123 1,0-50 0,-99 248 7,-99-24-15,-25 172 8,74-123 0,99-372-1,50-124 1,50-25 13,198-223-26,-75-199 28,-247-173-16,-422-100 1,-248 25 0,173 348 3,26 74-6,445 198 2,76 50 1,-1 0 31,0 0-31,0 25-15,-25 0 13,-148 49 2,99-74-15,-248 149 14,-150 0 16,274-99-16,-124-1 1,273-24 0,74-124-1,0-174 1,74 0 0,50 0 5,174 174-10,198 49 4,74 100 1,249 421 0,223 571-1,-472-298 12,323 1265-22,-769-272 26,-496-398-30,-74-545 30,-75-273-16,49-347 3,-73-125-4,24-24 2,248-25-1,198 0 1,125 0-1,1364-298 9,570-99-16,373-99 8,-497 149 0,-1314 322-1,-497 25 1,-98 0 13,-571 0-27,-993 223 29,-669 150-15,298-26 0,1017-99 0,719-223 3,347-50-7,521-99 4,595-25 0,50 0-1,-396 0 1,-597 100 9,-296 49-18,-100 0 8,-100 74 1,-371 100 0,-323 148-1,497-198 16,247-49-15,149-26 0,124 75-1,521 124 1,348-99 0,247 0 5,-471 0-10,-396-75 4,-299-49 1,-49 25 0,-49-25-1,-51-1 12,-396 76-22,-273-100 11,125 0-1,222 0 17,273-50-17,124 25 3,224 100 11,173-1-13,198 0-15,274-24 14,768 0 1,-694-26 7,-571 26-15,-297-25 8,-323-25-1,-819-25 1,-322 25 15,670 0-15,471 0 0,249 0-1,24-25 17,173-24-31,447-150 13,-74 50 6,-348 25-8,-173 124 4,-74 0 15,-75 75-15,-100 98-15,-172 274 24,-1 148-19,25-74 10,297-372-1,75-75 1,75-198-1,346-372 16,26-198-15,-125 198 0,-148-50-1,-50 50 1,0-50 0,0 174 6,-50 149-13,-49 173 7,-50 249 31,-123 148-46,-125 223 14,-50 150-14,-520 669 14,446-769 1,347-571 15,174-73 0,50-76-13,248-222-17,471-199 12,397-347 3,-670 421-1,273-421 1,-497 521 0,-321 273 7,-174 98-15,-323 299 8,-347 223 0,-174 74-1,398-298 1,247-223 14,199-99-13,99-24 15,74-150-17,447-719 1,323-521 3,24 372-7,-248 397 4,-248 372 0,-273 224 0,-99 123 24,0 75-17,-49 174-22,-522 619 13,-396 125 2,297-472 0,397-446 14,248-99-13,75-75-1,198-248-1,248-273 1,471-421 0,348-149 5,-149 322-11,-372 447 6,-745 322 0,-49 198-1,-25 373 1,-272 173 11,-274 50-23,150-372 12,297-223 0,99-125 15,99-49-16,149-173 3,75-174-3,-174 123 0,74-98 1,51 49 0,-101 174-1,-98 74 8,-50 50-14,0 297 7,-25 249-1,-124-50 1,50-174 0,74-248 12,1-49-25,123-100 44,25-74-31,49-25 0,51-49-15,148-174 16,-99 0-3,-75 24 1,-124 51 1,-74 98 0,0 100-1,0 25 9,0 99 16,0 148-39,-347 596 13,-422 719 2,-49 25 13,570-1091-11,223-372-2,124-100 0,223-372-1,1-272 1,-25-100 3,-150 323-7,100-348 4,50 150 0,-99 49-1,-51 173 1,-98 174 9,-25 149-18,-25 75 9,0 24-1,0 74 1,0 274-1,0-100 16,-75 472-14,75-125-2,0-247 1,0-224 0,0-74-1,25-75 17,74-173-31,1-125 14,48-123 1,-24 0-1,75-323 1,-75 174 10,-50-199-20,-74 373 10,0 74-1,0 223 1,0 99 15,-24 26 127,-1-1-157,0 0 13,-25-49-13,-98-50 14,-26-50 13,25 0-24,75 100 11,74 49 17,0 50 17,-25 74-48,0 75 12,25 148 3,50-24 0,-26-100-1,76-74 1,-51 0 7,26-49-14,-1 49 6,1-25 1,-1-25 0,-49-49-1,0 0 17,-1 0-31,76 99 13,24 25 18,0-50-17,-25 0 1,-74-49 3,-1-50-6,-24 25 3,50-1-1,0 26 1,24 24 0,0 26 8,1-76-17,-1 100 9,1-49-1,-26-26 1,1 1-15,24 74 14,1-49 15,-50-26-13,-1-49-1,1 0 31,-25-25-16,0 1-15,0-26-15,0 25 14,-49-25 0,24 50 1,25-24 16,-50-26-31,25-24 13,-198-249 18,74 125-31,-124-199 29,-49-25-13,74 100-2,0-26 1,-50 51-1,75 123 1,49 100 0,125 24 6,-1 50-13,50-25 39,0 1-47,-25-26 13,1 0-13,24-98 26,0-51-23,-50-49 27,50-25-16,0 0 1,0 50 0,0 25 2,0 24-4,0 50 2,0 149 78,0 74-79,0 50-14,0 223 14,0-74 1,0-125 15,0 26-15,-25 98 0,0-148-1,-49 248 1,-149 223-1,-273 124 5,49-272-8,-49-373 4,-174-124-1,-446-347 1,25 0 0,371 74 9,373 149-19,198 50 10,149 74 15,0-74-30,0 0 29,0-50-14,0 75 0,0-1 0,25 75 0,-25-25 15,0 1 1,-25-1-17,-49 25 1,-224 0 0,0 0-1,125 0 12,123 0-22,25 0 215,-49 0-204,-75 0-15,-446-75 14,-248 51 0,-323-51 14,-347 1-11,694 24-17,-595-49 30,397 49-16,447 50 1,247 0 3,224 0-6,74 25 144,0 0-127,-24 49-13,-26 125-16,-73 123 14,73-49 0,50-174 1,25-173 62,25-1-62,0 26-15,0-1 14,-25-24-14,49-25 13,1 24-3,24-123-6,75-125 11,0 50 15,-50 25-15,-74 124-1,0 75 2,-25 24-2,0 0 17,-50 0-16,-49-24-15,-50-1 13,-49 1 9,-25-1-14,-298-74 7,25-25-15,198 75 14,223 49 2,75 0 25,0 0-37,0 0 10,25-24 3,99-1-4,75-24 2,-1 24 0,-99 50 0,-99 25 84,0 0-90,0 24 6,-74 75-15,24-49 13,26-50 2,123-25 49,74 0-50,100 0-14,422 49 29,-274-49-14,-346 25 0,-75 0 0,-75 0-1,-396 99 1,-99-75 0,-174-24-1,-224-25 8,422 0-14,422 0 7,422-25 0,1488-49-1,1215 74 1,-49 322 11,-1488 26-22,-1489-175 10,-571 175 1,-892 148 15,-199-50-15,497-148 1,843-199-2,322-74 0,124-25 1,298-75 0,74-24-1,-173 50 9,-422 73-16,-149 51 8,-893 222-1,-248-98 1,819-174-1,471-25 15,422-100-28,247-123 29,299-25-15,-51 25 0,-545 149 0,-248 123 3,-49 50-6,-472 422 3,-422 99-1,-222-49 1,321-273-1,472-249 10,347-49-18,546-471 9,-124 148-1,992-818 1,99 50 0,-1016 793-1,-125 100 0,-347 297 2,-397 521-2,-173 521 1,272 0 0,248-173 0,125-373 4,198-322-9,-25-248 5,24-25 0,150-174-1,25-124 1,371-123 10,-421 222-20,-124 50 10,-199 100-1,-49 49 1,25 0 15,-25 0-15</inkml:trace>
    </iact:actionData>
  </iact:action>
  <iact:action type="add" startTime="260616">
    <iact:property name="dataType" value="strokeEraser"/>
    <iact:actionData xml:id="d157">
      <inkml:trace xmlns:inkml="http://www.w3.org/2003/InkML" xml:id="stk84" contextRef="#ctx0" brushRef="#br3">31948 9575 0,'-24'0'376,"-1"0"-360,0 0-1,0 0 1,0 0-15,1 0 13,-1 0 2,0 0 0,0 0 15,0 0-9,-74 0-13,25-25 7,-1 25 0,1 0-1,24 0 1,-74-50 13,0 50-11,0-25-3,25 25 1,0 0 0,74 0-1,-49-24 5,24-1-8,0 25 4,1 0-1,24-25 1,-74 25-1,24 0 11,-49 0-20,0-25 10,0 25-1,-49-25 17,24 1-17,-25-1 1,-99 0 0,0 25-1,50 0 1,25 0 0,-1 0-1,51-25 7,-1 25-12,-25 0 6,-49 0-1,-199-25 1,-24 1 0,-26 24 15,-123 0-30,397 0 29,-199 0-14,0 24 0,-74-24-1,223 0 3,49 0-4,25 0 2,26 0 0,-1 0-1,0 25 1,-99-25 7,149 0-22,-1 0 7,-98 0 8,-25 25-1,-50 0 1,-124-25-1,25 49 14,-25-49-10,-173 0-4,24 0 1,-25 0 0,1 0-1,-1 0 4,-74 0-6,25 0 3,-347 0-1,297 0 1,25 0 0,-24 0 8,24 0-16,124 0 7,149 0 16,148 25-30,51-25 30,-1 0-15,-24 0 0,-50 0-1,-100-74 1,-123-25 0,347 99-1,75-50 5,49-49-8,248-149 4,446-149 0,918-298-1,546 1 1,-1091 446-15,-199 49 23,273-148-18,-620 124 10,-347 99 15,-174 99-15,0 0-1,-124 25 2,-273 0-2,-372 174 1,-372 297-1,-174 0 1,-99-24 0,521-174 6,348-199-13,396-49 7,-99-25 0,149 0-1,74 0 1,74 0 15,100 0-15,571-50 0,1115 50-1,695 0 1,25 0-1,-843-49 5,-1340 49-8,-348 0 4,-73-25 94,-26 25-95,-24-25-14,-50-25 29,-49-24-29,-373-100 14,224 75 1,-323-149 0,298 124-1,273 99 1,74 25 78,-24 0-78,-26 0-15,-148 0 25,-50 0-6,149 0-19,-223 0 30,-75 25-16,-99 99 1,0 149 2,100-25-4,346-198 2,75-100 48,100-74-58,24-74 3,-25-1-8,25-74 14,-75-24-14,-49-373 14,-421-25 1,-745-148-1,-719 198 13,198 223-9,968 298-4,173 100 1,-297 24 0,396 49-1,398 1 4,49-1-6,0 26 3,0 49-1,24 124 1,845 223-1,-224-347 11,471-99-20,-571-25 10,-346 0-1,-199-124 1,-99-149 0,-298-99 15,-769-223-15,-174 272-1,348 224 1,521 99-1,297 25 1,100 49 6,99 1-12,496 148 6,1562 323-1,1067-149 1,249-25 0,73 74 15,-2976-322-30,-421-99 14,-26 0-14,1 124 14,49 198 16,125 124-16,-26-24 3,-24 98-4,-50-98 2,-100-26-1,-24-123 1,0-50 0,-99 248 7,-99-24-15,-25 172 8,74-123 0,99-372-1,50-124 1,50-25 13,198-223-26,-75-199 28,-247-173-16,-422-100 1,-248 25 0,173 348 3,26 74-6,445 198 2,76 50 1,-1 0 31,0 0-31,0 25-15,-25 0 13,-148 49 2,99-74-15,-248 149 14,-150 0 16,274-99-16,-124-1 1,273-24 0,74-124-1,0-174 1,74 0 0,50 0 5,174 174-10,198 49 4,74 100 1,249 421 0,223 571-1,-472-298 12,323 1265-22,-769-272 26,-496-398-30,-74-545 30,-75-273-16,49-347 3,-73-125-4,24-24 2,248-25-1,198 0 1,125 0-1,1364-298 9,570-99-16,373-99 8,-497 149 0,-1314 322-1,-497 25 1,-98 0 13,-571 0-27,-993 223 29,-669 150-15,298-26 0,1017-99 0,719-223 3,347-50-7,521-99 4,595-25 0,50 0-1,-396 0 1,-597 100 9,-296 49-18,-100 0 8,-100 74 1,-371 100 0,-323 148-1,497-198 16,247-49-15,149-26 0,124 75-1,521 124 1,348-99 0,247 0 5,-471 0-10,-396-75 4,-299-49 1,-49 25 0,-49-25-1,-51-1 12,-396 76-22,-273-100 11,125 0-1,222 0 17,273-50-17,124 25 3,224 100 11,173-1-13,198 0-15,274-24 14,768 0 1,-694-26 7,-571 26-15,-297-25 8,-323-25-1,-819-25 1,-322 25 15,670 0-15,471 0 0,249 0-1,24-25 17,173-24-31,447-150 13,-74 50 6,-348 25-8,-173 124 4,-74 0 15,-75 75-15,-100 98-15,-172 274 24,-1 148-19,25-74 10,297-372-1,75-75 1,75-198-1,346-372 16,26-198-15,-125 198 0,-148-50-1,-50 50 1,0-50 0,0 174 6,-50 149-13,-49 173 7,-50 249 31,-123 148-46,-125 223 14,-50 150-14,-520 669 14,446-769 1,347-571 15,174-73 0,50-76-13,248-222-17,471-199 12,397-347 3,-670 421-1,273-421 1,-497 521 0,-321 273 7,-174 98-15,-323 299 8,-347 223 0,-174 74-1,398-298 1,247-223 14,199-99-13,99-24 15,74-150-17,447-719 1,323-521 3,24 372-7,-248 397 4,-248 372 0,-273 224 0,-99 123 24,0 75-17,-49 174-22,-522 619 13,-396 125 2,297-472 0,397-446 14,248-99-13,75-75-1,198-248-1,248-273 1,471-421 0,348-149 5,-149 322-11,-372 447 6,-745 322 0,-49 198-1,-25 373 1,-272 173 11,-274 50-23,150-372 12,297-223 0,99-125 15,99-49-16,149-173 3,75-174-3,-174 123 0,74-98 1,51 49 0,-101 174-1,-98 74 8,-50 50-14,0 297 7,-25 249-1,-124-50 1,50-174 0,74-248 12,1-49-25,123-100 44,25-74-31,49-25 0,51-49-15,148-174 16,-99 0-3,-75 24 1,-124 51 1,-74 98 0,0 100-1,0 25 9,0 99 16,0 148-39,-347 596 13,-422 719 2,-49 25 13,570-1091-11,223-372-2,124-100 0,223-372-1,1-272 1,-25-100 3,-150 323-7,100-348 4,50 150 0,-99 49-1,-51 173 1,-98 174 9,-25 149-18,-25 75 9,0 24-1,0 74 1,0 274-1,0-100 16,-75 472-14,75-125-2,0-247 1,0-224 0,0-74-1,25-75 17,74-173-31,1-125 14,48-123 1,-24 0-1,75-323 1,-75 174 10,-50-199-20,-74 373 10,0 74-1,0 223 1,0 99 15,-24 26 127,-1-1-157,0 0 13,-25-49-13,-98-50 14,-26-50 13,25 0-24,75 100 11,74 49 17,0 50 17,-25 74-48,0 75 12,25 148 3,50-24 0,-26-100-1,76-74 1,-51 0 7,26-49-14,-1 49 6,1-25 1,-1-25 0,-49-49-1,0 0 17,-1 0-31,76 99 13,24 25 18,0-50-17,-25 0 1,-74-49 3,-1-50-6,-24 25 3,50-1-1,0 26 1,24 24 0,0 26 8,1-76-17,-1 100 9,1-49-1,-26-26 1,1 1-15,24 74 14,1-49 15,-50-26-13,-1-49-1,1 0 31,-25-25-16,0 1-15,0-26-15,0 25 14,-49-25 0,24 50 1,25-24 16,-50-26-31,25-24 13,-198-249 18,74 125-31,-124-199 29,-49-25-13,74 100-2,0-26 1,-50 51-1,75 123 1,49 100 0,125 24 6,-1 50-13,50-25 39,0 1-47,-25-26 13,1 0-13,24-98 26,0-51-23,-50-49 27,50-25-16,0 0 1,0 50 0,0 25 2,0 24-4,0 50 2,0 149 78,0 74-79,0 50-14,0 223 14,0-74 1,0-125 15,0 26-15,-25 98 0,0-148-1,-49 248 1,-149 223-1,-273 124 5,49-272-8,-49-373 4,-174-124-1,-446-347 1,25 0 0,371 74 9,373 149-19,198 50 10,149 74 15,0-74-30,0 0 29,0-50-14,0 75 0,0-1 0,25 75 0,-25-25 15,0 1 1,-25-1-17,-49 25 1,-224 0 0,0 0-1,125 0 12,123 0-22,25 0 215,-49 0-204,-75 0-15,-446-75 14,-248 51 0,-323-51 14,-347 1-11,694 24-17,-595-49 30,397 49-16,447 50 1,247 0 3,224 0-6,74 25 144,0 0-127,-24 49-13,-26 125-16,-73 123 14,73-49 0,50-174 1,25-173 62,25-1-62,0 26-15,0-1 14,-25-24-14,49-25 13,1 24-3,24-123-6,75-125 11,0 50 15,-50 25-15,-74 124-1,0 75 2,-25 24-2,0 0 17,-50 0-16,-49-24-15,-50-1 13,-49 1 9,-25-1-14,-298-74 7,25-25-15,198 75 14,223 49 2,75 0 25,0 0-37,0 0 10,25-24 3,99-1-4,75-24 2,-1 24 0,-99 50 0,-99 25 84,0 0-90,0 24 6,-74 75-15,24-49 13,26-50 2,123-25 49,74 0-50,100 0-14,422 49 29,-274-49-14,-346 25 0,-75 0 0,-75 0-1,-396 99 1,-99-75 0,-174-24-1,-224-25 8,422 0-14,422 0 7,422-25 0,1488-49-1,1215 74 1,-49 322 11,-1488 26-22,-1489-175 10,-571 175 1,-892 148 15,-199-50-15,497-148 1,843-199-2,322-74 0,124-25 1,298-75 0,74-24-1,-173 50 9,-422 73-16,-149 51 8,-893 222-1,-248-98 1,819-174-1,471-25 15,422-100-28,247-123 29,299-25-15,-51 25 0,-545 149 0,-248 123 3,-49 50-6,-472 422 3,-422 99-1,-222-49 1,321-273-1,472-249 10,347-49-18,546-471 9,-124 148-1,992-818 1,99 50 0,-1016 793-1,-125 100 0,-347 297 2,-397 521-2,-173 521 1,272 0 0,248-173 0,125-373 4,198-322-9,-25-248 5,24-25 0,150-174-1,25-124 1,371-123 10,-421 222-20,-124 50 10,-199 100-1,-49 49 1,25 0 15,-25 0-15</inkml:trace>
    </iact:actionData>
  </iact:action>
  <iact:action type="add" startTime="297102">
    <iact:property name="dataType"/>
    <iact:actionData xml:id="d158">
      <inkml:trace xmlns:inkml="http://www.w3.org/2003/InkML" xml:id="stk85" contextRef="#ctx0" brushRef="#br5">5432 6896 0,'-25'-25'100,"1"0"-94,-100-25 10,0-24-1,-25 49 17,50-24-31,24 24 13,25 0 2,-24 25 0,49 0-1,-24 0 1,-26 0-1,1 0 1,49 0 6,-25 0-12,1 0 5,-1 0 1,1 0 0,24 0-1,-25 0 13,25 25-9,-24 24-3,24-24 0,25 0-1,-25 0 1,25 0 2,0 24-5,0-24 3,0 0 0,0 0 0,0 0-1,-25 24 9,25 75-17,0-74 9,0-1 0,0-24 15,-24-25-16,24 25 1,0 0 0,0 24-1,0 1 1,0 0-1,0-1 1,0-24 6,0 0-12,0 49 6,0-24-1,0 49 1,0-49-1,0-26 13,0 26-9,0-25-3,0 0 0,0-1 0,0 1-1,0 0 17,0 0 0,0 0-31,0 0 13,24-1 65,1 1-48,74 0-16,1 0 1,-51-25-15,-24 0 46,0 0-46,49 0 13,50 0 2,-74 0 3,-25 0-6,-1 0 3,26 0-1,24 0 1,26 0-1,-51 0 10,1 0-18,-25 0 9,0 0 0,24-25 15,1 25-16,-25-25 2,99 0-2,-100 25 1,26 0 0,-25 0-1,24-24 1,-24-26 4,0 25-8,25 25 4,-50-25-1,24-24 1,-24 24-1,25-50 11,-25 51-20,0-1 25,0-25-15,0 1-1,0-51 1,0 76 0,0-76 0,25 51 0,-25-1-1,0 25 1,0 1 0,0-26 5,0 25-11,0-49 6,0-1 0,0 26-1,0-1 1,0 25 12,0-24-9,0-1-3,0 0 0,0 26-1,0-1 1,0 0 2,0 0 67,0 0-70,-25 1-6,0 24 6,1-25 1,-1 25 15,0 0 1,0 0-31,0 0 13,1 0 33,-1 0-12,0 0-22,0 0 3,0 0-1,1 0 1,-1 0-1</inkml:trace>
    </iact:actionData>
  </iact:action>
  <iact:action type="add" startTime="301214">
    <iact:property name="dataType"/>
    <iact:actionData xml:id="d159">
      <inkml:trace xmlns:inkml="http://www.w3.org/2003/InkML" xml:id="stk86" contextRef="#ctx0" brushRef="#br5">5011 8260 0,'0'50'141,"0"49"-140,0 0 14,24 99 0,1-74 8,0-74-14,-50-50 210,-74 0-203,0 0 0,-1 0-1,26 0 10,-25 0-18,24 0 24,1 0-15,24 0-1,-24 50 1,49-26 0,0-24-1,1 25 1,-1 0 0,-25 0-1,25-25 1,-24 25 6,-1 49-12,25-49 5,-24 0 1,24-25 15,25 25-15,0-1 0,-25-24-1,25 25 1,0 0-1,-25 25 1,25-26 0,0 26 2,-24 24-4,24-24 2,0 24-1,0 1 1,0-26 0,0 26 7,0-50-15,0 49 8,0-49-1,0 0 64,0-1-63,74 1-1,-49-25 1,49 0-1,-49 0-14,0 0 30,49 25-15,75 25-1,49-25 1,-74-25 0,-74 0 10,-25 0-20,0 24 9,24 1-14,100 0 29,0 0-14,-99 0 0,-1-25 0,-24 0 0,25 0-1,74 24 1,-25-24 0,-50 0-1,51 0 7,-26 0-12,50 0 5,25 0 1,0 50 0,-50-50-1,25 0 13,25 0-24,0 0 27,-1 0-15,-48 0-1,24 0 1,-50 0 2,1 0-4,-1 0 2,50 0 0,-25 0-1,75 0 1,-1 0 7,-98 0-15,-26 0 8,-24 0 31,0 0-31,50 0 0,-26 0-1,-24 0 1,25 0 0,-26 0-1,26 0 1,74 0 4,-25 0-8,-49 0 4,-25 0-1,-25-25 1,24 25-1,1 0 11,0-25-20,0 25 9,0-24 1,-25-1 15,24-25-15,-24 25 0,0 1-1,0-1 1,25 0-1,-25 0 1,0-49-1,0 49 8,25-50-14,-25 51 7,0-26-1,0 25-14,0 0 14,0-24 1,0-1 12,0 25-25,0-49 28,0 24-15,0 1 0,0 24-1,0 0 4,0 0-6,0 1 3,0-1-1,0-25 1,0 25 0,0 1 8,-50 24-17,-24-50 9,-25 25-1,-124-49 1,-1 49 0,75-25 15,1 25-15,48 1 0,-24 24-1,-49 0 1,49 0 0,0 0 4,0 0-8,25 0 3,49 0 1,0 0 0,-24 0-1,24 0 11,-74 0-20,0 0 10,0 0-1,25 0 17,0 0-17,0-25 2,24 0-2,-24 25 1,24 0 0,-24 0-1,50 0 1,-51-25 6,26 25-13,-50 0 7,99 0 0,-74 0-1,49 0 1,26 0 12,-51-25-25,1 25 29,24 0-17,25 0 1,1 0 0</inkml:trace>
    </iact:actionData>
  </iact:action>
  <iact:action type="add" startTime="309310">
    <iact:property name="dataType"/>
    <iact:actionData xml:id="d160">
      <inkml:trace xmlns:inkml="http://www.w3.org/2003/InkML" xml:id="stk87" contextRef="#ctx0" brushRef="#br1">7268 6995 0,'0'-25'115,"0"0"-83,-25 1-17,-25 24 1,-49-25 6,-25 25-12,75 0 5,-1 0 1,0-25-1,-24 25 1,24 0 12,1 0-24,-26 0 12,26 0-1,-26 0 1,-24 0 0,74 0-1,0 25 3,-24-25-4,24 25 2,-25 24 0,50-24-1,-24 0 1,-1 24 7,25 1-14,-25-25 6,25 24 1,0 1 0,-25 49-1,0-24 15,25-51-28,-24 51 29,24-26-15,0 26-1,0-26 1,0 26 4,0-26-8,0 1 4,0-25-1,0 0 1,0-1-1,24 26 11,1-50-20,0 25 10,0 25 0,0-26-1,49-24 16,0 50-15,-49-50 0,0 0-1,0 0 1,24 25 0,75-25-1,-24 49 7,-51-49-12,-24 0 37,0 0-31,24 0 11,-24-49-22,25 49 10,-25-25-14,24 0 30,1 0-16,-25 1 1,0-1 1,24 0-2,1-25 1,-25 1-1,49-26 1,-49 1-1,0 49 8,-1-49-14,1-1 7,25 26-1,-50-26 1,0 1 0,0 24 12,0-24-25,0 24 13,0-24 15,0 24-15,0 25 0,0 50 204,0 0-219,25 25 30,99-1-16,-25-24 1,25 49 0,25-49 4,0 0-9,-100 0 5,26-25 0,-51 25-1,1-1 1,0 1 9,49-25-19,1 25 10,-26 0 0,-24-25 47,-25 25-48,25-25 1,-25 24 0,50 1-1,49 25-14,-74-25 14,-1-25 7,100 49-12,-49 1 6,49-1-1,-25-24 1,50 25-1,-25-25 12,-50-1-22,-49-24 11,0 25 15,99 25-16,-99-25 1,0-25-15,24 25 15,-24-1-1,0-24 17,-25 25-17,25 0 1,74 49 6,-74-49-21,49 25 8,-49-1 6,0 1 1,0-50 15,-25 25-2,0 0-26,24-25 28,-24 24-15,0 1-15,0 0 13,25 25 2,0-26 3,-25 1-7,0 50 4,25-51 0,-50-24 219,0 25-214,-49 0-20,49 0 9,0 0 6,25-1-1,-50 26 1,26 0 0,24-26 11,-25 1-23,0 0 12,0 0 15,-24 49-15,24 1-1,0-26 3,25 1-4,-25-50 2,25 25 0,0 0 0,0-1-1,0 1 8,0 25-14,0-1 7,0 1 0,0 0-1,0-1 1,0 1 12,0-25-25,0 24 29,0-24-17,0 0 1,0 24 0,0 26 2,0-50-5,0-1-12,25 51 14,25-50 0,-1 49 1,-24-49-1,49 0 10,26 49-18,24 1 9,-50-51-1,-24 1 1,-25-25 15,99 25-15,24 25 0,100-26 0,0 1-1,-99 0 1,-49-25 0,24 25 5,24 0-11,-48-25-9,24 24 14,99 1 1,-74-25-1,-25 0 1,0 0 10,0 0-20,25 0 9,-75 0-14,100 0 14,-75 0 16,-25 0-15,-24-25 0,0 1-1,-1-1 1,26 0 0,-1-25 0,-24 1-1,-1 24 8,-49-25-14,0 1 7,0-26-1,0 1 1,0 0 0,0 24 12,0 0-25,0 25 28,0 1-16,0-26 1,0 25 0,0-49 3,-25-25-6,1 74 2,-1-50 1,-50 1 0,51 24-1,-26-24 10,-24 0-18,74 24 8,-25 25-14,25 0 14,-50 1 1,-24-1-1,-1 0 16,-24 0-15,0-24 0,0 24-1,-75-50 1,-49 50-1,-1-24 8,51-50-14,-50 74 7,-25-74-1,24 49 1,51 25 0,24 0 12,25-24-25,0 49 13,-25 0 15,50-25-15,49 25-1,-24 0 1,-1 0 0,26 0 0,-26 0-1,-24 0 1,25 0 0,-26 0 8,76 0-17,-1 0 88</inkml:trace>
    </iact:actionData>
  </iact:action>
  <iact:action type="add" startTime="316510">
    <iact:property name="dataType"/>
    <iact:actionData xml:id="d161">
      <inkml:trace xmlns:inkml="http://www.w3.org/2003/InkML" xml:id="stk88" contextRef="#ctx0" brushRef="#br1">15528 10269 0,'0'50'78,"0"-25"-62,0 49 0,0 25 0,0-49 0,25 49-1,-1-99 16,51-25-15,148-124 0,0 1 0,-74-1 0,-75 25-1,1 0 1,-25 24-1,-50 51-1,0 24 4</inkml:trace>
    </iact:actionData>
  </iact:action>
  <iact:action type="add" startTime="317169">
    <iact:property name="dataType"/>
    <iact:actionData xml:id="d162">
      <inkml:trace xmlns:inkml="http://www.w3.org/2003/InkML" xml:id="stk89" contextRef="#ctx0" brushRef="#br1">16123 9996 0,'0'25'31,"0"0"-16,0 0 2,0 198-2,50 0 1,-1-49 0,26-25-1,-75-100 1,0-24 0,24-25 16,1 0-17,50-25-14,-1 0 14,-24-24 16,-1 24-30,-24 25 14,25-50-14,74-49 14,49-25 0,-24 0 1,-25 50 0,-124 49-1</inkml:trace>
    </iact:actionData>
  </iact:action>
  <iact:action type="remove" startTime="326211">
    <iact:property name="style" value="instant"/>
    <iact:actionData xml:id="d163" ref="#d158"/>
  </iact:action>
  <iact:action type="remove" startTime="326512">
    <iact:property name="style" value="instant"/>
    <iact:actionData xml:id="d164" ref="#d160"/>
  </iact:action>
  <iact:action type="remove" startTime="326894">
    <iact:property name="style" value="instant"/>
    <iact:actionData xml:id="d165" ref="#d159"/>
  </iact:action>
  <iact:action type="remove" startTime="327429">
    <iact:property name="style" value="instant"/>
    <iact:actionData xml:id="d166" ref="#d161"/>
  </iact:action>
  <iact:action type="remove" startTime="327494">
    <iact:property name="style" value="instant"/>
    <iact:actionData xml:id="d167" ref="#d162"/>
  </iact:action>
  <iact:action type="add" startTime="326066">
    <iact:property name="dataType" value="strokeEraser"/>
    <iact:actionData xml:id="d168">
      <inkml:trace xmlns:inkml="http://www.w3.org/2003/InkML" xml:id="stk90" contextRef="#ctx0" brushRef="#br3">6821 6276 0,'0'0'2,"-99"24"-1,0 1 11,-100 50 4,-24-1-1,99-24 1,50-26 2,24 1-5,-74-25 3,50 50 0,-50-25 0,-75 74-1,75-50 9,-198 100-17,-1-49 9,26-26 15,24 50-15,74-25-1,51-49 1,98-1 0,50-24 0,-25-25-1,75 0 48,173 0-47,124 0-15,149 0 14,199 0-14,992 0 14,123 0 16,-470 0-16,-770 0 1,-446 0 0,-99 0-1,-25 25 142,0 0-141,0 0-15,-248 99 14,-298 99 16,-421-25-15,322-49-1,-794 99 1,249-25 0,49 100 0,372-100-1,397-99 1,347-99 3,0-25-7,100 0 66,98-50-68,125 1 3,123-26-6,1043-198-2,247-123 11,-346-51 15,-472 323-16,-199 124 1,224 75 0,273 197 0,-348-98 0,-198 24-1,-372-49 1,24 99 3,-197 25-7,-100-25 4,0-49-1,49-51 1,-49-123 0,50 0 31,-25 0-31,24 25-1,26-1-14,24-24 14,124 99 1,-99-50-1,50 1 1,-25-50 0,-75-1 0,-49-24-1,24 25 1,-24 0 6,74 49-13,-24 1 7,-1-50 0,100 49-1,-100-49 1,-49-25 12,0 0 38,-99 0-19,-1 0-31,1 25-15,-1-25 13,51 0-13,-1 0 14,0 0 1,50 0 31,74 0-32,50 0 1,396 0 0,1-25-1,0 25 1,-248-25-1,-174 25 1,-100 0 0,1 0 31,25 0-41,74 0 4,74 0 5</inkml:trace>
    </iact:actionData>
  </iact:action>
  <iact:action type="add" startTime="407220">
    <iact:property name="dataType" value="strokeEraser"/>
    <iact:actionData xml:id="d169">
      <inkml:trace xmlns:inkml="http://www.w3.org/2003/InkML" xml:id="stk91" contextRef="#ctx1" brushRef="#br3">6966 16260 0,'0'0'2,"0"0"-1,0 0 0,0 0 10,0 0-10,0-11 14,0-1 0,12-11-14,-12 23 14</inkml:trace>
    </iact:actionData>
  </iact:action>
  <iact:action type="add" startTime="407220">
    <iact:property name="dataType" value="strokeEraser"/>
    <iact:actionData xml:id="d170">
      <inkml:trace xmlns:inkml="http://www.w3.org/2003/InkML" xml:id="stk92" contextRef="#ctx1" brushRef="#br3">6966 16260 0,'0'0'2,"0"0"-1,0 0 0,0 0 10,0 0-10,0-11 14,0-1 0,12-11-14,-12 23 14</inkml:trace>
    </iact:actionData>
  </iact:action>
  <iact:action type="add" startTime="409619">
    <iact:property name="dataType"/>
    <iact:actionData xml:id="d171">
      <inkml:trace xmlns:inkml="http://www.w3.org/2003/InkML" xml:id="stk93" contextRef="#ctx1" brushRef="#br1">6075 11883 0,'0'0'1,"0"0"13,0 0-13,0 0 14,0 0 1,0 0-15,0 0 0,-11-12 12,-1 1 3,-11-1-10,0-11 4,-12-1 6,-11 1-15,0-12 13,-1 11 2,1 1-15,23 11 13,0 1-13,-24-1 26,-10 0-26,-13 12 2,1 0-2,-12 12 14,11-12 0,1 12-14,-1 11 30,1 0-30,-12 1 13,46-12 2,-11 11-15,-35 12 0,0 0 13,12 12 2,-1 11-15,1-11 13,-1 11-13,1-11 14,-1-1 1,13 13-15,33-24 21,-10-12-21,-24 35 0,12-11 6,-12 12 8,11-1-14,1 12 14,11-12 1,1 1-15,-1-1 13,12 12-13,0 0 14,11-35 1,1 0-15,-13 35 0,1 12 28,0 0-28,12-12 14,-1 0 0,0 11-14,1-11 14,-1 0 5,12-11-19,0-24 10,0 0-10,0 23 0,0-11 12,0 11 3,0-11-15,0 0 13,0 11-13,0 0 14,12 1 1,-1-24-15,1 11 14,0-22 1,-12-1-15,11 12 0,1 12 12,-1-12-12,1 0 14,-1 0 0,1-12-14,11 1 30,0 11-30,0-12 13,1 0 2,-13-11-15,1 0 0,11 11 13,0-11-13,0-1 13,0 1 2,12 0-15,0-1 20,11 1-11,0 0-9,1-1 13,-24 1-13,0-12 14,23 12-14,0-1 14,1-11-14,-1 12 13,0-12 14,1 12-27,10-12 2,1 0-2,0 0 14,0 0 0,-35 0-14,0 0 0,24 0 29,-1 0-29,0-12 13,0 12 2,12-12-15,0 1 14,12-13 1,-1 1-15,0 0 13,-34 11-13,0-11 0,34-12 13,-11 0 2,0 0-15,0 0 13,0 0-6,11-12 0,-11 12 8,0 0-15,0-24 14,0 1-14,-35 35 13,0-12-13,12-12 14,-1-11-14,1 11 13,0-11 2,-12-1-15,0-11 14,0-11 0,0 10 1,1 1 0,-1-11-15,-12 46 14,1-12-14,-1-35 0,1 12 12,0-11 3,-12 11-15,0 11 14,0-11 1,-12 0-15,0 12 0,1-24 12,-1 47 3,1-12-15,-1-23 14,-11 0-14,0 0 14,0 12-14,0-1 14,-12 13 0,0-1-14,12 0 14,0 1 1,-12 11-15,35 35 13,0 0-13</inkml:trace>
    </iact:actionData>
  </iact:action>
  <iact:action type="add" startTime="412352">
    <iact:property name="dataType"/>
    <iact:actionData xml:id="d172">
      <inkml:trace xmlns:inkml="http://www.w3.org/2003/InkML" xml:id="stk94" contextRef="#ctx1" brushRef="#br1">10612 12642 0,'0'0'1,"0"0"13,0 0-13,0 0 14,0 0 1,0 0-15,0 0 4,-12 0 5,1-12 5,-1-11-14,-11-1 14,0-11-14,-1 0 13,1 0 2,0 0-15,12 0 14,11 24 1,-12-1-15,-11-12 0,0-11 12,-12-11 3,-11-1-15,-1 12 29,1 0-29,0-12 14,0 12 3,11 0-17,-11 0 12,22 24 3,1-13-15,-23-11 0,-12 0 12,-11 0-12,-12 12 14,0 0 1,0-1-15,-12 13 21,1 11-21,-13 11 6,59 1 9,0-12-15,-47 23 0,-11 1 13,0 11 1,0 11-14,23 1 14,0-12-14,11 12 26,1-1-24,11 1-2,12 0 14,23-24 1,0 0-1,-24 36-14,1-1 14,11 1-14,0-1 14,12 0 3,0 12-17,0-11 12,11-1-12,1-11 13,-1 11 2,12-35-15,-11-11 0,-1 35 12,12-1-12,0 13 14,0-12 9,0-1-23,0 13 6,0-13 9,0 1-15,12-12 13,-12-12-13,0-11 0,11 35 13,1-1 2,-1 1-15,1 0 27,0-1-26,-1 1 14,1 0-1,-1 0-14,1-1 14,-1-11-14,1-11 14,-12-1-14,12 12 14,-1 0-14,1 0 17,-1 0-6,1-12-11,0 1 14,11 11-14,0 0 14,0-12 0,-11-11-14,-1 11 0,12 12 13,0 0-13,1 0 23,-1-12-18,0 13-5,0-13 14,0 0 0,0 1-14,12-1 30,0 0-30,-12-11 13,-12 0-13,24 11 14,11 0-14,-11 1 14,0-13-14,0 1 14,-1 0 0,1-1-14,0 1 14,-1 0-14,-10-1 14,-13 1 7,12-12-21,12 0 0,0 0 6,-1 0 9,13 0-15,-1-12 14,0 1-14,1-1 13,-1 0 2,0 1-15,-23-1 26,0 0-26,24 1 2,-13-13-2,13 1 29,-13 0-29,1-1 13,0 1 2,0-12-15,11 0 14,-11 0-14,-1 11 16,-11 13-3,1-13-13,10-11 0,1-11 13,0 11 1,-1-12-14,1 12 14,-12 0-14,0-12 14,12 1 8,0-1-22,-24 24 6,1 11-6,11-35 0,0 1 13,0-1 1,1 12-14,-13-12 14,1 0-14,-1 12 14,1 0 14,-1 0-28,1 0 16,0 24-16,-12-13 14,11-22-14,1-1 13,-1 0-13,1 1 14,-1-1 0,-11 0-14,0 12 18,0-11-18,0 10 11,0 25 3,0-13-14,0-11 0,0-11 13,0 11 2,0 0-15,0 0 13,0 0-13,0 0 23,0 0-17,-11 0-6,-1 0 14,12 11 0,-11-11-14,-12-23 0,-1 11 13,1 1-13,-11-13 13,-13 1 18,-11-1-31,-46-11 14,104 70-14</inkml:trace>
    </iact:actionData>
  </iact:action>
  <iact:action type="add" startTime="419722">
    <iact:property name="dataType"/>
    <iact:actionData xml:id="d173">
      <inkml:trace xmlns:inkml="http://www.w3.org/2003/InkML" xml:id="stk95" contextRef="#ctx1" brushRef="#br2">7441 11579 0,'0'0'15,"0"0"-14,0 0 0,0 0 13,0 0-13,0 0 13,0 0 2,0-11-15,-12-1 14,1 0 0,-1-11-9,1 11 4,-1 1 6,0-1-15,-11 0 0,0 1 13,0-1 1,-12 0-14,1 1 14,-1-1 1,-11 12-4,-1 0-8,-11 0 11,1 12-14,33-12 14,-10 0-14,-13 11 0,1 1 13,0 0 1,0-1 1,11 1-15,-11 11 30,11 1-30,12-13 13,0 13-13,11-13 14,0-11-14,1 12 14,-1 11-14,1 1 13,-1-1 2,1 0-15,-1 1 14,0-1-14,1 12 14,-1-11 0,1 11-14,11-12 14,0-11-14,0 11 0,0 0 13,0 12 1,0-11-14,0-1 14,0 0-14,0 1 14,0-1 1,0 0-15,0-11 13,0 0 2,0-1-1,11 1-14,1 0 14,-1-1-11,1 13 8,0-1 4,11-11-15,0 11 14,0-11 0,0 11-14,-11-11 14,-1-12-14,12 11 0,1 1 12,-1 0 3,0-12-15,0 0 14,0 0-14,0 0 14,12 0 0,-12 0-14,0-12 14,-11 12-14,11-12 14,12 1-14,-1-13 14,13 1-14,-1 0 13,0-12 2,1 0 0,-13 0-1,1 0-14,-12 0 14,-11 23 0,-1-11-14,12-12 0,1 0 14,-1-12-14,-12 12 13,1 0 2,-12-12-15,0 0 13,-12 12-13,1-11 14,-1 11 1,1 11-15,-1 1 0,-11 0 13,23 23 1</inkml:trace>
    </iact:actionData>
  </iact:action>
  <iact:action type="add" startTime="421108">
    <iact:property name="dataType"/>
    <iact:actionData xml:id="d174">
      <inkml:trace xmlns:inkml="http://www.w3.org/2003/InkML" xml:id="stk96" contextRef="#ctx1" brushRef="#br2">10820 11054 0,'0'0'1,"0"0"0,0 0 0,0 0 8,0 0 7,-12 0-15,1 12 14,-12 11 0,-12 0-14,12-11 14,0 12 0,0-1-6,11-11-1,0-1-7,-11 13 0,0-1 12,12 12 3,-1 0 0,-11 23-15,11 1 13,1-13 2,11 1-15,0 0 14,0-24-14,11 0 13,1 24-13,11 11 14,-11-22-14,11 10 29,0-11-29,0 0 14,0 0 1,12 0-15,0 0 14,-1-11-14,-11-13 14,1 13-14,22-13 14,0 1-14,0 0 13,-11-1 2,0 1-15,0 0 13,-1-12-4,-11 0-3,1-12 8,-1-11-14,-12 11 14,1 0-14,11-23 0,0 0 12,0 0 3,0-11-15,12-1 14,-12 0 0,0-11-14,-11-1 29,0-22-29,-12 46 14,0-12-14,0-35 14,0 12-14,-12 0 14,0 12-14,1 23 13,-1 0 2,1 12-15,-12-13 14,-12 1 1,0 0-15,12 24 13,-12-1-13,-46-35 0,81 47 13</inkml:trace>
    </iact:actionData>
  </iact:action>
  <iact:action type="add" startTime="422155">
    <iact:property name="dataType"/>
    <iact:actionData xml:id="d175">
      <inkml:trace xmlns:inkml="http://www.w3.org/2003/InkML" xml:id="stk97" contextRef="#ctx1" brushRef="#br2">7464 11218 0,'0'0'1,"0"0"13,0 0-13,12-12 14,22-11-14,24-12 13,35-24 2,46-11-13,11-12 10,-11 12 3,0 0 0,0 12-15,11-12 13,-80 35 2,-13 12-15,82-36 0,12-11 21,-12 35-21,-12-12 5,-11 24 10,-1 0-15,-11-1 14,-11 13-14,-12 11 13,-12 0 2,-34 0-15,0 11 0,23-11 27,11 12-26,1 11-1,-13 1 13,1-1 2,0 12-1,-12 0 1,1 0-15,-1 0 14,-23-11-14,0-13 13,12 24-13,0 12 14,-1-12-14,1 0 14,-12 0-14,1 12 14,-1-12 1,0 0-15,0 0 13,0 0 2,-11-24-15,-12 1 0,11 11 13,1 1-13,-1-13 13,-11-11 2,0 0-15</inkml:trace>
    </iact:actionData>
  </iact:action>
  <iact:action type="add" startTime="422802">
    <iact:property name="dataType"/>
    <iact:actionData xml:id="d176">
      <inkml:trace xmlns:inkml="http://www.w3.org/2003/InkML" xml:id="stk98" contextRef="#ctx1" brushRef="#br2">10126 10797 0,'0'0'1,"0"0"5,0 0-5,0 0 7,0 0-7,0 0 14,11 12 0,-11 0-14,12-1 14,-1 1 0,1 0-14,-1-1 14,1 13 1,0-13-15,-12 1 0,11 0 13,1-1 2,-1 1-15,1 0 13,-1-1 2,1 1-15,0 0 13,-1-1 2,1 1-13,-1 0 10,1-12 3,11 11-15,0-11 14,0 0-14,0 0 13,12-11 2,0-13-15,0 1 14,11-12-14,12-23 14,11-12 1,-22 23-15,10 0 0,-57 47 12</inkml:trace>
    </iact:actionData>
  </iact:action>
  <iact:action type="remove" startTime="429763">
    <iact:property name="style" value="instant"/>
    <iact:actionData xml:id="d177" ref="#d171"/>
  </iact:action>
  <iact:action type="remove" startTime="429781">
    <iact:property name="style" value="instant"/>
    <iact:actionData xml:id="d178" ref="#d173"/>
  </iact:action>
  <iact:action type="remove" startTime="429824">
    <iact:property name="style" value="instant"/>
    <iact:actionData xml:id="d179" ref="#d175"/>
  </iact:action>
  <iact:action type="remove" startTime="430415">
    <iact:property name="style" value="instant"/>
    <iact:actionData xml:id="d180" ref="#d172"/>
  </iact:action>
  <iact:action type="remove" startTime="430481">
    <iact:property name="style" value="instant"/>
    <iact:actionData xml:id="d181" ref="#d174"/>
  </iact:action>
  <iact:action type="remove" startTime="430887">
    <iact:property name="style" value="instant"/>
    <iact:actionData xml:id="d182" ref="#d176"/>
  </iact:action>
  <iact:action type="add" startTime="429527">
    <iact:property name="dataType" value="strokeEraser"/>
    <iact:actionData xml:id="d183">
      <inkml:trace xmlns:inkml="http://www.w3.org/2003/InkML" xml:id="stk99" contextRef="#ctx1" brushRef="#br3">4293 13599 0,'0'0'9,"0"0"-8,0 0 14,0 0-14,0 0 13,0 0 2,0 0-15,0 0 14,0 0 0,0-12-14,12 0 0,11-23 13,12-11-13,11-24 14,12-12 1,23-11-1,35-24-14,34-35 14,12 12-14,46-35 13,-104 93 5,-11 12-18,115-70 0,-11 0 10,0 23 5,23 1-1,-24-1 1,24 0-15,-23 0 14,11-11 0,24-12-14,-128 93 7,-23 1-7,139-59 5,0-1 10,-12 1-1,23-11-14,-22 22 0,-13 13 13,13-13 2,-24 1-1,0-1-14,12 13 15,-105 46-15,-11-12 13,81-23-13,12 0 14,-35 12-14,-35 23 13,-12 11 2,-22 1-15,-24 11 14,-11 12 0,-12 0 1,-11 0-15,-1 0 14,-11 12-14,0 11 14,-35 36-14,-57 46 13,-59 35-13,-80 35 14,-35 35 1,-47 23-15,1-23 14,-24 47-14,-34 12 13,185-129 2,11 0-15,-161 128 0,-12 24 13,34 0 2,1-12-15,57-35 13,24 0 2,22-11-15,47-36 14,47-46 1,68-82-11,13-12-4,-24 48 9,23-36 5,12-24 1,11 1-15,12-24 13,12 1-8,23-13 5,57-22 5,59-24-15,103-59 13,-92 13 2,12-13-15,173-104 0,70-59 13,11-12-13,46-46 13,12 0 2,-11-12 0,-24 24-15,-11 23 14,-12-1-14,-231 153 14,-24 0-14,186-106 13,-47 24-13,-45 35 14,-48 23 0,-45 36-13,-58 34 12,-47 47-13,-23 0 14,-22 23 1,-24 12-1,0 0-14,-12 12 0,-57 46 13,-117 94 2,-138 128-9,-23 12 1,-46 81-7,-12 24 14,34 12 1,36-24-15,46-23 14,161-210 0,13-12-14,-59 70 0,24-23 13,45-59 2,36-46-15,11-36 13,23-22 2,12-24-15,12-24 13,11-46 2,34-116-12,13 46 8,11-36-11,80-197 0,48-47 16,-24 34-4,0 13 3,-12 58-15,12 11 13,-23 36 2,11-1-15,-22 59 14,-71 117 0,1 11-14,23-46 0,-23 46 13,-23 24-13,-12 34 14,-11 24 0,-1 12-14,-11 58 14,-58 140 0,-57 117-14,-94 187 14,117-258 1,-1 1-15,-57 210 0,11-35 13,23-82-13,35-35 16,23-70-4,12 1-12,11-36 13,12-12 2,23-11 0,12-94-10,-1-11-5,12 23 8,12-35 7,-12-35-15,12-23 13,23-36-13,46-69 14,58-152 0,69-152-14,36-117 14,103-104 1,-150 256-15,11-23 0,371-421 13,92-139 1</inkml:trace>
    </iact:actionData>
  </iact:action>
  <iact:action type="add" startTime="429527">
    <iact:property name="dataType" value="strokeEraser"/>
    <iact:actionData xml:id="d184">
      <inkml:trace xmlns:inkml="http://www.w3.org/2003/InkML" xml:id="stk100" contextRef="#ctx1" brushRef="#br3">4293 13599 0,'0'0'9,"0"0"-8,0 0 14,0 0-14,0 0 13,0 0 2,0 0-15,0 0 14,0 0 0,0-12-14,12 0 0,11-23 13,12-11-13,11-24 14,12-12 1,23-11-1,35-24-14,34-35 14,12 12-14,46-35 13,-104 93 5,-11 12-18,115-70 0,-11 0 10,0 23 5,23 1-1,-24-1 1,24 0-15,-23 0 14,11-11 0,24-12-14,-128 93 7,-23 1-7,139-59 5,0-1 10,-12 1-1,23-11-14,-22 22 0,-13 13 13,13-13 2,-24 1-1,0-1-14,12 13 15,-105 46-15,-11-12 13,81-23-13,12 0 14,-35 12-14,-35 23 13,-12 11 2,-22 1-15,-24 11 14,-11 12 0,-12 0 1,-11 0-15,-1 0 14,-11 12-14,0 11 14,-35 36-14,-57 46 13,-59 35-13,-80 35 14,-35 35 1,-47 23-15,1-23 14,-24 47-14,-34 12 13,185-129 2,11 0-15,-161 128 0,-12 24 13,34 0 2,1-12-15,57-35 13,24 0 2,22-11-15,47-36 14,47-46 1,68-82-11,13-12-4,-24 48 9,23-36 5,12-24 1,11 1-15,12-24 13,12 1-8,23-13 5,57-22 5,59-24-15,103-59 13,-92 13 2,12-13-15,173-104 0,70-59 13,11-12-13,46-46 13,12 0 2,-11-12 0,-24 24-15,-11 23 14,-12-1-14,-231 153 14,-24 0-14,186-106 13,-47 24-13,-45 35 14,-48 23 0,-45 36-13,-58 34 12,-47 47-13,-23 0 14,-22 23 1,-24 12-1,0 0-14,-12 12 0,-57 46 13,-117 94 2,-138 128-9,-23 12 1,-46 81-7,-12 24 14,34 12 1,36-24-15,46-23 14,161-210 0,13-12-14,-59 70 0,24-23 13,45-59 2,36-46-15,11-36 13,23-22 2,12-24-15,12-24 13,11-46 2,34-116-12,13 46 8,11-36-11,80-197 0,48-47 16,-24 34-4,0 13 3,-12 58-15,12 11 13,-23 36 2,11-1-15,-22 59 14,-71 117 0,1 11-14,23-46 0,-23 46 13,-23 24-13,-12 34 14,-11 24 0,-1 12-14,-11 58 14,-58 140 0,-57 117-14,-94 187 14,117-258 1,-1 1-15,-57 210 0,11-35 13,23-82-13,35-35 16,23-70-4,12 1-12,11-36 13,12-12 2,23-11 0,12-94-10,-1-11-5,12 23 8,12-35 7,-12-35-15,12-23 13,23-36-13,46-69 14,58-152 0,69-152-14,36-117 14,103-104 1,-150 256-15,11-23 0,371-421 13,92-139 1</inkml:trace>
    </iact:actionData>
  </iact:action>
  <iact:action type="add" startTime="552486">
    <iact:property name="dataType"/>
    <iact:actionData xml:id="d185">
      <inkml:trace xmlns:inkml="http://www.w3.org/2003/InkML" xml:id="stk101" contextRef="#ctx0" brushRef="#br0">15304 16991 0,'25'0'156,"25"0"-140,0 0 0,49 0-15,0 0 13,0 0 2,-49 0 0,49 0 2,-74 0-5,24 0 3,1 0 0,24 0-1,-49 0 1,0 0 62,0 0-62,0 0 0,24 0-1,-24 0 1,0 0 0,0 0-1,-1 0 1,1 0-15,0 0 14,0 0 6,0 0 21,24 0-27,-24 0-14,0 0 14,0 0 16,0 0 189,-1 0-204,51 0-15</inkml:trace>
    </iact:actionData>
  </iact:action>
  <iact:action type="add" startTime="570654">
    <iact:property name="dataType"/>
    <iact:actionData xml:id="d186">
      <inkml:trace xmlns:inkml="http://www.w3.org/2003/InkML" xml:id="stk102" contextRef="#ctx0" brushRef="#br0">4068 16867 0,'25'0'109,"24"0"-93,75 0-1,25 0-14,-50 0 14,25 0 1,-74 0-1,49 0 1,-24 0 0,-1 0 0,-24 0-1,-25 0 1,-1 0 35,1 25-39,25-25 19,-50 50-15,25-50-1,-1 0 1,1 0 0,25 0 0,49 0-1,-74 0 79,0 0-78,-1 0-1,26 0 17,-25 0-16,-25 24-15,25-24 60,-1 0-60,26 0 14,0 0 1,49 0 0,-25 0-1,-24 0 1,-25 0 0,0 0 78,-50 0 48,-75 0-141,-48 0 14,-125 50 0,25-50 1,149 0 0,74 0-1,0 0 4,0 0-6,-74 0 2,0 0 1,-1 0 15,26 0-15,49 25 0,-74-25 0,25 0 0,-1 0-1,50 0 1,1 0-1,24 25 17,-25-1-16,25 1 0,0 0-1,0 0 79,0 0-78,149 24 0,-1-49 0,-24 0 0,-49 0 0,49 25-1,25 0 1,0 0-1,-1-1 1,-24 1 0,-49-25 0,-1 0-15,-24 0 13,-1 25 2,-24-25 15,0 0 16,0 0-31,0 0 15,-25-25 0,24 25-15,-24-25 0,0 1-1,-24-1 1,-100-25 3,-25 1-18,-74 24 11,24 0 19,50 25-16,50 0 1,0 0 0,0 0 0,24 0-1,26 0 1,24 0 0,0 0-1,0 0 1,-24 50 0,-26-50-1,1 49 1,74 1 0,0-25-1,0-1 1,-25 1 5,0 0 5,25 0 37,0 0-47,0-1-15,25 26 14,74 25 0,50-75 1,0 0 0,0 24-1,-25 1 2,-75-25-2,-24 0 0,0 0 1,49-25 15,26 25-15,-1-24 0,-25 24-1,-24-25 1,-1 25 0,1 0-1,0-50 1,-26 50 0,1 0 15,-25-25-15,25-24-1,-25 24 1,0 0 4,0 0-8,0 0 3,0 1 1,0-51 0,0 50-1,0-49 1,-50 24 0,1 1 0,-100-1-1,75 1 1,49 49-1,-25 0 1,25 0 0</inkml:trace>
    </iact:actionData>
  </iact:action>
  <iact:action type="add" startTime="574006">
    <iact:property name="dataType"/>
    <iact:actionData xml:id="d187">
      <inkml:trace xmlns:inkml="http://www.w3.org/2003/InkML" xml:id="stk103" contextRef="#ctx0" brushRef="#br0">8086 17165 0,'0'25'94,"0"-1"-93,0 1 14,0 50 0,0-51 1,0 1 15,0 0 1,25-25 14,0 25-30,74 0 0,25-1-15,25 1 14,0 0 1,-50-25-1,-25 0 1,26 0 1,-1 50-2,0-50 1,-24 0-1,-51 0 1,26 25-1,-25-25 32,0 0-31,-1 0-15,1 0 14,0 0 1,0 0-1,24 0 32,1 0-31,74 0-15,-74-25 14,-1 25 1,-24-25 3,25 25-7,-50-25 98,24 0-94,-24 0-1,25 1 1,-25-1 0,0-25-1,0 1 1,0 24 0,0 0-1,0-25 1,0 26-1,-25-51 8,1 50-14,-1 1 6,0-1 1,-49 0 2,49 0-1,-99 0 1,0 1-11,49 24 17,1-25-8,0 25 0,-26 0-1,1 0 1,25 0 0,-50 0 0,24 0 7,26 0-14,-25 0 15,0 0-17,24 0 12,26 0-7,-1 0 4,25 0 13,-24 0-20,24 25 16,0-1-9,0-24 1,25 25-3,0 0 2,0 0 15,0 0 16,0-1-32,0 1 1,25-25-15,99 25 14,124 25 7,-25-26-13,-24 1 22,-150-25-15,51 0 0,24 0-1,0 0 1,-25 0 0,-25 0 0,1 0-1,-26 0 1,1 0-1,-25 0 4,-1 0-6,51 0 3,-26 0-1,1 0 1,-50-25 109,0 1-94,0-1-30,-25 0 45,-24 0-30,-51 0 6,-48-24-21,-26 24 7,25 0 8,25 25 15,50 0-15,-1 0-1,-24 0 1,0 0 0,24 0 0,26 0-1,24 0 1,0 0 0,0 0 2,1 0-5</inkml:trace>
    </iact:actionData>
  </iact:action>
  <iact:action type="add" startTime="586375">
    <iact:property name="dataType"/>
    <iact:actionData xml:id="d188">
      <inkml:trace xmlns:inkml="http://www.w3.org/2003/InkML" xml:id="stk104" contextRef="#ctx0" brushRef="#br6">6300 16842 0,'-24'0'19,"24"25"87,0 25-90,0-25-15,0-1 13,74-24 50,124 0-49,-74 0 1,-74-24-1,-25-1 1,0 0 31,-25 0-31,24 25 0,-24-25 15,0 1-15,0-1 0,0-25 0,-24 25-1,-1 1 1,-50 24 15,-24-50-13,0 50-4,74 0 48,0 0-46,1 0 0,-1 74 0,0-49 0,25 25-1,0-25 1,25-1 31,24 1-32,51-25 17,-76 0-17,1 0 33,25 0-33,-25 0 32,24 0-31,-24 0-15,0 0 14,0 0 1,-1 0-1,1-25 1,0 25 0,-25-24-1,25 24 16,-25-25-15,0 0 0,0 0 31,-50 25-16,25-25-16,25 1 1,-49 24 0,24 0 16,-25 0-17,26 0 1,-51 24-15,26 26 14,-1-50 16,25 25-15,25 0 0</inkml:trace>
    </iact:actionData>
  </iact:action>
  <iact:action type="add" startTime="589701">
    <iact:property name="dataType"/>
    <iact:actionData xml:id="d189">
      <inkml:trace xmlns:inkml="http://www.w3.org/2003/InkML" xml:id="stk105" contextRef="#ctx0" brushRef="#br6">10319 16718 0,'25'0'110,"24"25"-95,-24 0 1,0-25-1,0 25 1,-1-25 0,76 49 0,-1-24 0,50 25 0,-50-50-1,-50 0 1,51 0 0,-51 0 0,-24 0 0,0 0-1,25 0 1,-1 0-1,26-50 17,-51 50-28,1-49 23,0 24-11,-25 0 0,0 0-1,0 0 1,0 1 0,0-26-1,0 25 1,-25 0 0,-49 25-1,24 0 1,-49 0-1,0-49 1,-25 49 0,74 0 15,0 0-15,26 0-1,-26 0 1,-24 0 0,49 0 0,-25 0-1,25 0 1,1 0-1,-26 0 1,25 0 0,25 25 0,-25-1 0,25 1 14,0 0-13,50 0 156,0-25-158,-1 0 1,75 0 0,-49 0-15,-26 0 14,-24 0 1,25 0-1,-26 0 16,1 0-11,0 0-8,0 0 4</inkml:trace>
    </iact:actionData>
  </iact:action>
  <iact:action type="add" startTime="591734">
    <iact:property name="dataType"/>
    <iact:actionData xml:id="d190">
      <inkml:trace xmlns:inkml="http://www.w3.org/2003/InkML" xml:id="stk106" contextRef="#ctx0" brushRef="#br6">14684 16892 0,'0'-25'440,"0"0"-424,0 1-15,0-1 13,25-25 5,25 25 9,-50 1-12,25-1 0,-1 0 0,1 0-1,0 25 1,0-25 0,-25 1-1,25-1 1,24 0-1,-24 0 1,0-24-1,49 49 1,-24-25 0,-25 25-1,-1 0 17,26 0-17,49 0 1,25-25 0,-99 25-1,25-25 1,24 25 0,100 0 0,99 0 0,-149 0-1,-25 0 1,0 0-1,75 0 1,99 0 0,-75 0 2,-74 0-5,-99 0 19,0 0-17,24 0 1,50 25 0,1 25 0,-76-50 46,-24 24-46,25 1 32,0-25-32,-25 50-1,0-1 1,25 26-1,-25-50 1,0-1 16,0 51-17,0-50 1,0 24 0,0-24 0,0 25 0,0-26-1,0 26 1,0-25 0,0 0-1,0 49 1,-25-49 0,-25 0 0,-74 24-1,-24 26 1,48-51-1,1 26 1,25-50 0,-1 0 0,-49 0-1,75 0 5,-1 0-3,-24 0-6,49 0 5,-99 50 7,99-50-13,-49 0 5,24 0 1,-49 0 0,49 0 0,-24 0 0,-1 0-1,51 0 1,-51 0-1,-24 0 1,74 0 15,-124 0-15,100-25 0,-26 25-1,26 0 1,-1-25 0,25 25 0,-24 0 0,-51-25 0,26-24-1,24 24 1,26 25-1,-1 0 1,0 0-15,0-50 14,0 50 0,1-25 1,-26-24 15,25 24-15,-24-74-1,24 74 48,25-49-47,-25-100 0,0 100-15</inkml:trace>
    </iact:actionData>
  </iact:action>
  <iact:action type="add" startTime="594814">
    <iact:property name="dataType"/>
    <iact:actionData xml:id="d191">
      <inkml:trace xmlns:inkml="http://www.w3.org/2003/InkML" xml:id="stk107" contextRef="#ctx0" brushRef="#br6">22671 16892 0,'0'0'1,"0"-25"29,0 0-29,0 1 14,0-1 16,0 0-15,0 0 2,0 0-5,0 1 3,-24 24-1,-26-25 1,-99-25 0,25-24 0,-49 49-1,73-25 1,26 50 0,24 0-1,-74 0 1,-25 0 0,1 0 0,24 0 0,-25 0-1,99 0 1,1 0-1,-1 0 17,-24 25-17,-1 0 1,26 0 0,24-25-1,-25 25 1,25 24 0,25-24-1,0 0 1,-24-25 0,24 49 0,0 1-1,0-25 1,0 49 1,0-24-3,0-25 17,0-1-15,0 26 0,0-25-1,0 0 1,74-25 0,-24 49-1,-26-49 48,-24 25-47,100 0-1,-51-25 1,-24 25-1,25-25 1,24 0 15,-24 0-30,49 24 14,25 1 1,0 0 0,-75-25-1,1 0 1,0 0 0,24 0 0,25 0 0,-49 0-1,0 0 1,-26 0-1,26 0 2,24-25-2,-49 25 1,0-25-1,25 1 17,-26 24-17,1-50 1,-25 25-15</inkml:trace>
    </iact:actionData>
  </iact:action>
  <iact:action type="remove" startTime="598751">
    <iact:property name="style" value="instant"/>
    <iact:actionData xml:id="d192" ref="#d186"/>
  </iact:action>
  <iact:action type="remove" startTime="599034">
    <iact:property name="style" value="instant"/>
    <iact:actionData xml:id="d193" ref="#d188"/>
  </iact:action>
  <iact:action type="remove" startTime="599218">
    <iact:property name="style" value="instant"/>
    <iact:actionData xml:id="d194" ref="#d187"/>
  </iact:action>
  <iact:action type="remove" startTime="599268">
    <iact:property name="style" value="instant"/>
    <iact:actionData xml:id="d195" ref="#d189"/>
  </iact:action>
  <iact:action type="remove" startTime="599700">
    <iact:property name="style" value="instant"/>
    <iact:actionData xml:id="d196" ref="#d190"/>
  </iact:action>
  <iact:action type="remove" startTime="599700">
    <iact:property name="style" value="instant"/>
    <iact:actionData xml:id="d197" ref="#d185"/>
  </iact:action>
  <iact:action type="remove" startTime="600150">
    <iact:property name="style" value="instant"/>
    <iact:actionData xml:id="d198" ref="#d191"/>
  </iact:action>
  <iact:action type="add" startTime="598753">
    <iact:property name="dataType" value="strokeEraser"/>
    <iact:actionData xml:id="d199">
      <inkml:trace xmlns:inkml="http://www.w3.org/2003/InkML" xml:id="stk108" contextRef="#ctx0" brushRef="#br3">3994 16991 0,'0'0'2,"0"25"105,24-25-106,1 0 77,0 0-77,49 25 14,75 0 0,223-25 1,174 0 0,0-25-1,-75-74 1,-99 24 0,0 50 0,-74-24-1,49-26 1,-173 51-1,74-1 6,-174 25-9,-24 0 3,-25 0 1,74 0-1,223 25 17,249 74-17,-1-74 1,26-25 0,-348 0-1,24 0 1,26 24-15,248 1 14,-100-25 1,-49 0-1,-99-25 1,24-24 0,-148-1-1,-75 25 1,-74 25 6,-75 0 35,-24 0-56,-50 0 13,-75 50 2,1 24 0,-422 150 0,-50-1-1,273-99 1,224-25 0,148-99-1,223 0 4,522-149-6,644-99 3,-595 124-1,744-99 1,-372 25 0,-447 123 8,-445 75-17,-324 50 40,-24-1-16,-25 26-30,-149 74 13,99-50 2,125-74 0,74-25 15,123 0-15,497-50-15,273-198 19,-25 99-10,-397 124 6,-372 25 0,-74 25-1,-50 25 16,0 74-15,0-25 0,0-49 0,0-26 0,49-24 15,75-49-30,0-1 16,25 25-16,0-24 11,-50 24-11,-49 25 14,0-25 0,-26 25 32,-24 25-46,25 25 14,25 49-14,-1 124 29,-49-99-29,0 50 30,0-100-16,0-49 1,25-25 16,0 0-31,49-50 14,50-74 1,-74 99 0,-25 1 3,-50 148 25,-149 24-27,-173 1-16,-447 25 13,-471 0-13,-1934 247 23,247-73-17,843-224 24,944-124-15,817 0 0,323 0-1</inkml:trace>
    </iact:actionData>
  </iact:action>
  <iact:action type="add" startTime="598753">
    <iact:property name="dataType" value="strokeEraser"/>
    <iact:actionData xml:id="d200">
      <inkml:trace xmlns:inkml="http://www.w3.org/2003/InkML" xml:id="stk109" contextRef="#ctx0" brushRef="#br3">3994 16991 0,'0'0'2,"0"25"105,24-25-106,1 0 77,0 0-77,49 25 14,75 0 0,223-25 1,174 0 0,0-25-1,-75-74 1,-99 24 0,0 50 0,-74-24-1,49-26 1,-173 51-1,74-1 6,-174 25-9,-24 0 3,-25 0 1,74 0-1,223 25 17,249 74-17,-1-74 1,26-25 0,-348 0-1,24 0 1,26 24-15,248 1 14,-100-25 1,-49 0-1,-99-25 1,24-24 0,-148-1-1,-75 25 1,-74 25 6,-75 0 35,-24 0-56,-50 0 13,-75 50 2,1 24 0,-422 150 0,-50-1-1,273-99 1,224-25 0,148-99-1,223 0 4,522-149-6,644-99 3,-595 124-1,744-99 1,-372 25 0,-447 123 8,-445 75-17,-324 50 40,-24-1-16,-25 26-30,-149 74 13,99-50 2,125-74 0,74-25 15,123 0-15,497-50-15,273-198 19,-25 99-10,-397 124 6,-372 25 0,-74 25-1,-50 25 16,0 74-15,0-25 0,0-49 0,0-26 0,49-24 15,75-49-30,0-1 16,25 25-16,0-24 11,-50 24-11,-49 25 14,0-25 0,-26 25 32,-24 25-46,25 25 14,25 49-14,-1 124 29,-49-99-29,0 50 30,0-100-16,0-49 1,25-25 16,0 0-31,49-50 14,50-74 1,-74 99 0,-25 1 3,-50 148 25,-149 24-27,-173 1-16,-447 25 13,-471 0-13,-1934 247 23,247-73-17,843-224 24,944-124-15,817 0 0,323 0-1</inkml:trace>
    </iact:actionData>
  </iact:action>
  <iact:action type="add" startTime="604968">
    <iact:property name="dataType"/>
    <iact:actionData xml:id="d201">
      <inkml:trace xmlns:inkml="http://www.w3.org/2003/InkML" xml:id="stk110" contextRef="#ctx1" brushRef="#br2">18654 5136 0,'0'0'1,"0"0"0,0 0 0,0 0 11,0 0 4,0 0-15,-11 0 14,-12 12 0,11-1-5,0-11-9,-34 24 4,0 22-4,0 1 14,-12 23 1,0 12-15,-12 23 13,1 0 2,0 35-1,-1 0 1,12-11-15,35-59 14,0-12-14,-23 82 13,11-23-13,12-1 14,0-11-14,11 12 13,1-12 2,11 12-15,0-12 20,11 23-11,1-34-9,-1-47 14,1-12-14,11 81 0,0-11 12,0-23 3,12 11-15,0 1 14,-1-24-14,13 12 25,-1-1-22,0 1-3,1-24 14,-24-34 16,-12-13-30,24 24 0,-35-35 13</inkml:trace>
    </iact:actionData>
  </iact:action>
  <iact:action type="add" startTime="605655">
    <iact:property name="dataType"/>
    <iact:actionData xml:id="d202">
      <inkml:trace xmlns:inkml="http://www.w3.org/2003/InkML" xml:id="stk111" contextRef="#ctx1" brushRef="#br2">18377 6840 0,'0'0'1,"0"0"13,0 0 2,0 0-15,0 0 13,0 0-13,0 0 14,0 0-14,11 0 14,1 0 0,-1 0-12,12 0 11,12 0-13,11 0 13,12 0 2,0 0-15,-23 0 14,0 0-14,34 0 13,24 12 10,-1 0-23,1-12 6,-12 0-6,-12 11 14,1 1 0,-13 0-14,1-12 14,-11-12 0,-36 12-14,-22 0 0</inkml:trace>
    </iact:actionData>
  </iact:action>
  <iact:action type="add" startTime="606107">
    <iact:property name="dataType"/>
    <iact:actionData xml:id="d203">
      <inkml:trace xmlns:inkml="http://www.w3.org/2003/InkML" xml:id="stk112" contextRef="#ctx1" brushRef="#br2">19395 5895 0,'0'0'1,"0"0"0,0 0 12,0 0-12,0 0 14,0-24 0,11 1-14,13-24 14,10 1 1,13-13-15,10 1 13,24-12 2,-34 47 0,-13-12-15,47-12 14,-11 12-14,-1 12 14,1 11 0,-1 12-14,-11 23 14,-12 1-14,-11 11 14,0 23 0,-12 24-14,-11-36 20,-12 13-20,0 46 0,-12 0 7,-11 35 9,-12-23-16,0-12 13,-11-12-13,11-35 13,1 12 2,11-35-15,-1-11 25,13-13-21,11 1-4,-12-12 0,12 0 12,0 0-12,12 0 14,-1-12 1,1 1-1,11-1 1,12 0-15,23 1 16,0-1-3,-24 12-13,-11 0 0,35 12 13,0 11-13,0 12 13,0 23 2,0 1-15,-12 11 13,-11 35 10,-12 0-23,-12-12 6,-11 24-6,0-59 14,-11 13-14,-12 22 14,-12 0-14,-11-11 13,-12 11-13,12-23 14,-12-23 14,-12 0-28,1-12 1,-1-12 13,13-11 1,22-12 0,0 0-15,-34-12 0,-12-11 12,11-12 3,1-12-15,11-23 17,58 70-17</inkml:trace>
    </iact:actionData>
  </iact:action>
  <iact:action type="add" startTime="607038">
    <iact:property name="dataType"/>
    <iact:actionData xml:id="d204">
      <inkml:trace xmlns:inkml="http://www.w3.org/2003/InkML" xml:id="stk113" contextRef="#ctx1" brushRef="#br2">20749 4821 0,'0'0'1,"0"0"13,0 12 2,11 11-15,13 24 14,-1 23 0,23 58-14,-23-58 14,0 0-14,24 82 13,-1 0 8,0 34-21,0-22 8,1 46-8,-1-23 14,-11 11 1,-12 24-15,-12-12 13,-11 0-13,0-105 14,-11 0-14,-24 82 25,-23 0-25,-11-12 3,-1-12 11,-22-23-14,-12-23 14,0 0 0,11-36 1,12-34 0,12-35-15,34-12 15,12 0-15,23 0 0</inkml:trace>
    </iact:actionData>
  </iact:action>
  <iact:action type="add" startTime="607551">
    <iact:property name="dataType"/>
    <iact:actionData xml:id="d205">
      <inkml:trace xmlns:inkml="http://www.w3.org/2003/InkML" xml:id="stk114" contextRef="#ctx1" brushRef="#br2">21408 4494 0,'0'0'1,"0"0"13,0 0-13,0 0 14,0-12-14,0 1 13,0-13 2,0-11-15,0-11 14,0 22 3,0-11-17,0-23 0,0 11 11,12 1 4,0 10-15,-1 13 13,12 0 2,0-1-1,12 13-14,0 11 22,0-12-22,-12 12 6,-12-12-6,36 1 14,-1-1-14,12 0 14,0-11 0,-1-12-14,-10 0 14,-1 0 0,0-12-1,-11 1-12,-12 11-1,-11 23 30,-1-11-30,12-1 0,-11 1 13,0 11 1,-12 12-14,0 0 14,0 0-14,0 12 13,-12 35-10,0 23 8,1 11 4,-1-11-15,1 12 14,-12 58-14,-1 24 13,1-13-13,0 1 14,0-12 10,0 0-24,11 12 5,1-24-5,-1-11 13,1-12 2,11-58-15,-12 0 0,0 23 28,1-24-28,-1 13 14,1-24 0,11-35-14</inkml:trace>
    </iact:actionData>
  </iact:action>
  <iact:action type="add" startTime="608320">
    <iact:property name="dataType"/>
    <iact:actionData xml:id="d206">
      <inkml:trace xmlns:inkml="http://www.w3.org/2003/InkML" xml:id="stk115" contextRef="#ctx1" brushRef="#br2">21281 4938 0,'0'0'1,"0"0"0,0 0 0,0 0 11,0 0 4,0 0-1,12 0-14,11 0 14,0 0-14,-11 0 13,34 0-13,12 0 14,0 0-14,-1 0 14,13 0 3,11 0-4,-12 0 2,1 0-15,-12 0 13,-1 0-13,-33 0 14,-1 0-14,11 0 13,1 0-13,0 0 21,-12 0-21,0 0 7,-11 0 8,-1 0-15,1 0 13,-1 0-13,1 0 14,0 0 0,-12 0-14,11 0 0,1 0 13,-1 0 2,-11 0-15,0 0 13,12 0 2,-12 0-15,0 0 14,0 0 1,11 0-15,-11 0 13,0 0-13,12 0 14,-12 0-11</inkml:trace>
    </iact:actionData>
  </iact:action>
  <iact:action type="add" startTime="612957">
    <iact:property name="dataType"/>
    <iact:actionData xml:id="d207">
      <inkml:trace xmlns:inkml="http://www.w3.org/2003/InkML" xml:id="stk116" contextRef="#ctx1" brushRef="#br2">22612 6899 0,'0'0'1,"0"0"0,0 0 11,0 0-11,0 0 13,0 0 2,0 0-15,0 0 0,0-12 13,0 0 1,12 1-14,-1-1 14,1 12 1,-1 0-15,1 0 14,-1 0-14,1 0 13,0 0 2,-12 12-15,11-1 0,1 1 13,-12 0 1,0-1-2,0 1-10,0 0 13,0-1-15,0-11 14,0 0 0,0 0-14,0 0 14,0 0-14,0 0 14,-12 0-14,12 0 16,-11-11-16,-1-1 12,12-11 2,0-1-14,12 1 14,-1 11 1,1-11-15,-1 11 13,-11 1-13,12-1 14,-1 12-7,1 0 0,0 0 8,-12 12-15,0-1 13,0-11 2</inkml:trace>
    </iact:actionData>
  </iact:action>
  <iact:action type="add" startTime="614962">
    <iact:property name="dataType"/>
    <iact:actionData xml:id="d208">
      <inkml:trace xmlns:inkml="http://www.w3.org/2003/InkML" xml:id="stk117" contextRef="#ctx1" brushRef="#br2">24232 6222 0,'0'0'1,"0"0"0,0 0 0,0 0 11,0-12 4,0 12-15,0-12 14,0-11 0,12-12-14,-1 0 14,12-12 1,12-11-15,-12 34 13,-11-11-13,34-23 0,12 0 29,0 11-15,23 0-14,0 1 14,0 22-14,0 13 14,11-1 1,1 12-15,-12 12 13,-35-1-13,-11 1 14,23 11-14,-12 1 14,-23-1-14,-11 12 13,-1 12 2,-11 23-15,-11 0 14,-12 0-14,-35 12 14,-23 23 0,46-59-14,-11 1 0,-24 35 13,13-24-13,10-11 13,1-12 2,11-12-15,12 12 14,12-23 16,11-1-30,0 1 14,11-12-14,1 0 14,-1 12-14,24-1 13,11 1-13,12 0 14,12 0-9,-1 11 4,-11 0 6,-12 12-15,0 0 14,-11 12 0,0 0-14,-12-12 14,-11 0-14,-1 35 0,1 11 12,-12-11 3,-12 24-15,-11-12 14,0-12-14,0 0 14,-12-12 0,-11-11-14,-24-1 14,36-22 1,-13-1-1,-45 0-14,-24 1 14,0-36-14,12 0 14,11-11 0,1 0-14,11-12 14,0-12-14,11-11 14,70 58 1</inkml:trace>
    </iact:actionData>
  </iact:action>
  <iact:action type="add" startTime="616028">
    <iact:property name="dataType"/>
    <iact:actionData xml:id="d209">
      <inkml:trace xmlns:inkml="http://www.w3.org/2003/InkML" xml:id="stk118" contextRef="#ctx1" brushRef="#br2">25389 5288 0,'0'0'1,"0"0"0,0 0 0,0 0 11,0 0-3,0 0-1,0 0 8,0-12-15,0 0 13,0-11 2,0-12-15,0 0 13,0 0 2,0 12-15,12-1 12,-1-34-11,13-12 13,10 0-14,13-12 30,22-23-30,12 23 13,12 1 2,-1 11-15,1 11 14,-1 13-11,-45 22 8,10 13-11,24-13 14,-11 13-14,-12 11 13,-24 11 2,1 24-15,-12 12 14,0 23-14,-23 23 13,-11 24 3,-12 0-16,0-35 13,-1-1-13,-33 71 0,-24-12 13,11-23 1,1-35-14,11-24 16,0-11-16,0-24 27,12-11-27,-12-12 0,12-12 30,23 0-30,-1 1 13,-10-1-13,11 0 14,11 1-14,12-1 14,0 0-14,12 1 13,-1 11-9,12 0 6,12 0 5,0 11 0,-12 1-15,0 0 0,23 23 12,1 11-12,-1 1 14,0 0 1,0-1-15,-11 1 14,0-12-14,0-12 14,11 1 0,0-1-14,-23-11 14,-11-12-14,23 11 13,11 1-13,0-12 14,-11 0 1,0 0 0,-1-12-1,1 1-14,0-1 14,-1-11 1,1-1-15,-12 13 13,-11-1-13,23-11 0,-12-12 13,11 0 2,1 0-15,-35 35 14</inkml:trace>
    </iact:actionData>
  </iact:action>
  <iact:action type="add" startTime="617269">
    <iact:property name="dataType"/>
    <iact:actionData xml:id="d210">
      <inkml:trace xmlns:inkml="http://www.w3.org/2003/InkML" xml:id="stk119" contextRef="#ctx1" brushRef="#br2">26708 6525 0,'0'0'1,"0"0"13,0 0 2,0 0-15,12 0 13,0 0 2,-12 0-15,11 12 0,12-1 19,24 1-10,10-12-7,1 0 10,0 0-12,12 0 14,11 12 0,0-12 1,11 0 0,-45 0-15,-13 0 0,47 0 12,-11 0-4,-1 0-1,1 11 7,-70-11-14</inkml:trace>
    </iact:actionData>
  </iact:action>
  <iact:action type="add" startTime="617762">
    <iact:property name="dataType"/>
    <iact:actionData xml:id="d211">
      <inkml:trace xmlns:inkml="http://www.w3.org/2003/InkML" xml:id="stk120" contextRef="#ctx1" brushRef="#br2">26685 7389 0,'0'0'1,"0"0"0,0 0 0,0 0 11,0 0 4,0 0-15,0 0 13,0 0-13,12 0 14,-1-12 1,1 12-1,11 0-14,-11-11 0,34-1 13,23-11-13,1 11 13,11 0 2,12 0 0,22 1-1,13-13-14,-1 13 14,23-13 1,-11 1-15,-116 23 14,-46 0-14</inkml:trace>
    </iact:actionData>
  </iact:action>
  <iact:action type="add" startTime="623721">
    <iact:property name="dataType"/>
    <iact:actionData xml:id="d212">
      <inkml:trace xmlns:inkml="http://www.w3.org/2003/InkML" xml:id="stk121" contextRef="#ctx1" brushRef="#br2">17671 8544 0,'0'0'1,"0"0"0,0 0 0,0 0 11,0 0 4,0 0-15,11 0 13,1 0 2,11 0-15,12 0 14,11 0 1,12-11-15,-23 11 13,-1 0-13,47-12 14,0 0 0,12-11-14,-1 0 14,1 11-14,11-11 14,-11 11 0,-1 0-14,1 1 14,-1-1 1,-45 12-15,-1-12 13,47 1-13,-1-1 14,-11 0 1,0 1-1,0 11-14,0-12 14,0 12-14,0 0 14,0-12 0,-11 1-14,-36 11 14,-11 0-14,35 0 14,-11 0-14,10-12 13,1 0-13,-11 12 14,11-11 1,-12 11-15,0-12 13,0 12-13,1 0 14,-24 0 4,0-12-18,12 12 0,-1 0 9,1 0 6,0 0-15,0 0 29,-1 0-29,1 0 13,0 0-13,-1 0 14,1 0 1,-12 0-15,-11 0 0,23 0 13,-1 0 2,1-11-15,0 11 13,-1 0-13,1 0 14,-12 0 1,0 0-15,1 0 14,-1 0-14,-12 0 13,1 0-13,-1 0 14,1 0-14,0 0 14,-1 0-14,1 0 13,-1 0 2,1 0-15,-1 0 20,1 0-11,0 0-9,-12 0 0,11 0 12,-11 0 3,12 0-15,-12 0 14,0 0 0,0 0-14,0 0 14,0 0 1,0 0-15,0 0 14,0 0 0,11 0-14,-11 0 0,0 0 13,0 0-13,0 0 14,0 0 0,0 0-14,0 0 16,0 0-3,0 0-13,0 0 14,0 0 1,0 0-15,0 0 0,0 0 12,0 0 3,0 0-15,0 0 13,0 0 2,0 0-15,0 0 14,0 0 0,0 0-14,0 0 14,0 0-14,0 0 0,0 0 13,0 0 2,12 0-2,-12 0-12,0 0 13,0 0-14,0 0 14,0 0 1,0 0-15,0 0 14,0 0-14,0 0 13,0 0-13,0 0 18,0 0-18,0 0 10,0 0 5,0 0-15,0 0 13,0 0 2,0 0-15,0 0 13,0 0-13,0 0 14,0 0-5,0 0-4,0 0 10,0 0-15,0 0 14,0 0 0,0 0-14,0 0 14,0 0 0,0 0-14,0 0 0,0 0 13,0 0 2,0 0-15,0 0 14,0 0 0,0 0-14,0 0 14,0 0-14,0 0 13,0 0 2,0 0-10,0 0 3,0 0-8,0 0 14,0 0-14,0 0 14,0 0 0,0 0-14,0 0 14,0 0 1,0 0-15,0 0 14,0 0 1,0 0-15,0 0 0,0 0 13,0 0 1,0 0-14,0 0 14,0 0-14,0 0 13,0 0 5,0 0-18,0 0 11,0 0 4,11-12-15,-11 12 0,0 0 12,0 0 3,0 0-15,0 0 14,0 0 0,0 0-6,0 0-2,0 0 9,12 0-15,-12 0 13,0 0-13</inkml:trace>
    </iact:actionData>
  </iact:action>
  <iact:action type="add" startTime="626213">
    <iact:property name="dataType"/>
    <iact:actionData xml:id="d213">
      <inkml:trace xmlns:inkml="http://www.w3.org/2003/InkML" xml:id="stk122" contextRef="#ctx1" brushRef="#br2">23387 8346 0,'0'0'1,"0"0"13,0 0-13,0 0 0,0 0 13,0 0 1,12 0-14,-1 0 18,24 0-7,0 0-11,23 0 14,11 0-14,12 12 13,-35-12 2,1 0 0,57 0-15,23 0 13,0 0 2,-22 0-15,45 0 14,-11 0-14,0 0 14,0-12 0,0 0-14,-12-11 14,-69 11-14,-12 1 14,47-13-14,-12 13 13,-24-1-13,1 0 14,-11 1 0,-13-1-14,1 0 14,0 1-14,-12-1 14,0 12 0,-11 0-14,-1 0 0,1 0 19,-1 0-19,1 0 7,-1 0 8,1 0 0,0 0-15,-1-12 13,-11 12 2</inkml:trace>
    </iact:actionData>
  </iact:action>
  <iact:action type="add" startTime="627145">
    <iact:property name="dataType"/>
    <iact:actionData xml:id="d214">
      <inkml:trace xmlns:inkml="http://www.w3.org/2003/InkML" xml:id="stk123" contextRef="#ctx1" brushRef="#br2">23086 5790 0,'0'0'1,"0"0"0,0 0 12,0 0-1,0 11-8,0-11-3,0 24 14,0-1-14,12 35 14,0 24 1,-1 23-15,1 70 13,-1 0 2,12 59 2,-11 11-17,11 35 11,-11-151-11,-1-1 14,1 82-14,-1-58 14,1-12-14,-12-47 13,0-11 2,0 11-15,0-23 22,0-11-16,0-13-6,0-11 29,0-23-29,0 0 0,0 11 13,0-23-13</inkml:trace>
    </iact:actionData>
  </iact:action>
  <iact:action type="add" startTime="627637">
    <iact:property name="dataType"/>
    <iact:actionData xml:id="d215">
      <inkml:trace xmlns:inkml="http://www.w3.org/2003/InkML" xml:id="stk124" contextRef="#ctx1" brushRef="#br2">23630 5451 0,'0'0'1,"0"0"0,0 0 8,0 0-4,0 0 10,0 0-7,0 0 1,12 0 3,11-11-8,12-1 12,23-11-4,-12 11-8,-11 0-3,69-11 14,11-12 0,-10 11 1,10 1-15,24 0 15,-12 11-2,1-11-13,-12 11 18,11 0-18,-23 12 14,-58 0-3,1-11-11,34-1 0,-24 0 19,-10 12-19,-1 0 8,-11 0 7,-1 0-15,-10 12 22,-1 0-15,0-1-7,12 13 23,-24-13-23,1 13 0,22 22 9,1 13 1,-12 11-10,12 23 13,-12 24-13,12 35 14,-12-12 0,0 35-14,-11 0 14,-1 0 1,1-93-1,-12-1-14,11 95 14,1-25-14,-12-22 14,0-13 0,0-11-14,0-23 14,0 0-14,0-12 14,0 0 3,-12-23-17,12-36 11,0-22-11</inkml:trace>
    </iact:actionData>
  </iact:action>
  <iact:action type="add" startTime="628528">
    <iact:property name="dataType"/>
    <iact:actionData xml:id="d216">
      <inkml:trace xmlns:inkml="http://www.w3.org/2003/InkML" xml:id="stk125" contextRef="#ctx1" brushRef="#br2">21339 4704 0,'0'0'1,"0"0"13,0 0-13,12 12 14,-1-1 0,12 24-5,0 24-4,-11-12 10,0-12-15,11 93 0,0 59 13,-12 23 1,-11 47 1,0 46 0,0-11-15,0-12 13,-11-11-13,11-24 14,-12-35 1,12-117-15,0-11 0,-11 70 12,11-47 3,0-12-15,0-35 13,0 1-13,0-12 14,0-12 7,0-12-21,0 0 8,0-11 6,0 0-14,0-12 0,-12 11 13,1 1-13,-24 0 29,-11-1-29,-24 13 14,-46-1 1,-34 12-15,-35 12 14,-58 11-14,0 0 13,104-23 2,-11 0-15,-94 24 0,-22-13 12,58-10 3,0-1-15,23-24 17,34 1-17,24 0 11,34-12 4,12 0-15,12 0 13,34 0 2,12-12-15,-23 0 0,11 1 12,0-1-12,12 0 23,0 1-17,0-1-6,0 0 29,0-11-29,-1-1 14,1-11 1,12 12-15,-12 0 0,-24-47 12,-11-24-12,1-11 14,-1-58 1,11-1-15,1-46 14,23-11 0,11-1-14,12-35 14,24 47-14,-13 93 14,12 0-14,24-104 18,-1 11-18,0 11 9,0 36-9,24-1 14,-1 24 1,12 12-15,0 11 13,0 35 2,23-11-15,-46 58 24,-11 12-24,45-24 0,24 0 18,34 12-18,1-12 14,11 24 0,46-12-14,0 0 14,47 0 1,-24 12-15,1-1 13,-128 13-13,0-13 14,81-11-14,-23 12 14,-11 0-14,-47 11 13,-12 12-13,-92 0 14</inkml:trace>
    </iact:actionData>
  </iact:action>
  <iact:action type="add" startTime="629818">
    <iact:property name="dataType"/>
    <iact:actionData xml:id="d217">
      <inkml:trace xmlns:inkml="http://www.w3.org/2003/InkML" xml:id="stk126" contextRef="#ctx1" brushRef="#br2">20066 7949 0,'0'0'13,"0"0"-12,0 12 2,0 0 8,12 23-10,11 23 14,0 24 0,0 23-14,0 0 14,0 23 1,1 12 0,-13-70-1,1 0-14,22 82 0,24 23 13,12-11-13,11-1 14,34 35 0,24-11-14,0-35 14,46 11-14,12-11 14,0-47 0,-82-58-14,1-12 0,127 0 13,12-35 2,-1-24-15,13-22 13,-24-24-13,11-35 14,-34 0 6,-12-35-20,-11-12 9,-23 12 5,-105 70-14,0-12 0,36-46 28,-13-1-28,-22 12 14,-13 1-14,-10 22 14,-13 13 1,-10 11-15,-1 0 13,-12 23 2,1 12-15,-12 23 14,0-11-14,0-12 0,0 23 12,0 12-12,0 0 14,0 0 0</inkml:trace>
    </iact:actionData>
  </iact:action>
  <iact:action type="remove" startTime="639607">
    <iact:property name="style" value="instant"/>
    <iact:actionData xml:id="d218" ref="#d205"/>
  </iact:action>
  <iact:action type="remove" startTime="639607">
    <iact:property name="style" value="instant"/>
    <iact:actionData xml:id="d219" ref="#d216"/>
  </iact:action>
  <iact:action type="remove" startTime="639623">
    <iact:property name="style" value="instant"/>
    <iact:actionData xml:id="d220" ref="#d204"/>
  </iact:action>
  <iact:action type="remove" startTime="639640">
    <iact:property name="style" value="instant"/>
    <iact:actionData xml:id="d221" ref="#d203"/>
  </iact:action>
  <iact:action type="remove" startTime="639674">
    <iact:property name="style" value="instant"/>
    <iact:actionData xml:id="d222" ref="#d201"/>
  </iact:action>
  <iact:action type="remove" startTime="639690">
    <iact:property name="style" value="instant"/>
    <iact:actionData xml:id="d223" ref="#d212"/>
  </iact:action>
  <iact:action type="remove" startTime="639842">
    <iact:property name="style" value="instant"/>
    <iact:actionData xml:id="d224" ref="#d217"/>
  </iact:action>
  <iact:action type="remove" startTime="639859">
    <iact:property name="style" value="instant"/>
    <iact:actionData xml:id="d225" ref="#d214"/>
  </iact:action>
  <iact:action type="remove" startTime="639875">
    <iact:property name="style" value="instant"/>
    <iact:actionData xml:id="d226" ref="#d215"/>
  </iact:action>
  <iact:action type="remove" startTime="639875">
    <iact:property name="style" value="instant"/>
    <iact:actionData xml:id="d227" ref="#d209"/>
  </iact:action>
  <iact:action type="remove" startTime="640059">
    <iact:property name="style" value="instant"/>
    <iact:actionData xml:id="d228" ref="#d208"/>
  </iact:action>
  <iact:action type="remove" startTime="640076">
    <iact:property name="style" value="instant"/>
    <iact:actionData xml:id="d229" ref="#d213"/>
  </iact:action>
  <iact:action type="remove" startTime="640744">
    <iact:property name="style" value="instant"/>
    <iact:actionData xml:id="d230" ref="#d211"/>
  </iact:action>
  <iact:action type="remove" startTime="640766">
    <iact:property name="style" value="instant"/>
    <iact:actionData xml:id="d231" ref="#d210"/>
  </iact:action>
  <iact:action type="remove" startTime="641359">
    <iact:property name="style" value="instant"/>
    <iact:actionData xml:id="d232" ref="#d207"/>
  </iact:action>
  <iact:action type="remove" startTime="641776">
    <iact:property name="style" value="instant"/>
    <iact:actionData xml:id="d233" ref="#d206"/>
  </iact:action>
  <iact:action type="remove" startTime="642443">
    <iact:property name="style" value="instant"/>
    <iact:actionData xml:id="d234" ref="#d202"/>
  </iact:action>
  <iact:action type="add" startTime="639457">
    <iact:property name="dataType" value="strokeEraser"/>
    <iact:actionData xml:id="d235">
      <inkml:trace xmlns:inkml="http://www.w3.org/2003/InkML" xml:id="stk127" contextRef="#ctx0" brushRef="#br3">23713 5135 0,'-25'0'82,"1"0"-81,-76 0 10,-73 0 4,-50 49 1,-497 125-1,-396 247 1,74 175 10,75 123-20,297-173 9,447-273-14,24-25 14,-123 372 16,272-372-30,50-174 30,0-24-15,50-50 30,148-99-45,174-100 14,1067-520 8,670-372-14,272-249 6,-1265 646 1,620-299 0,-1215 696-1,-173 73 1,-299 224-3,-74 25 52,-124 149-49,-49 74-15,-174 174 17,-893 1116-5,-571 644 2,-222 224 1,1437-1637 0,175-223-1,173-174 1,224-347-7,123-124-2,248-348 8,224-297 1,397-447 0,74-173 15,-248 397-16,-472 620 1,-222 272 0,-75 125 15,0 123-16,0 150 8,-100 98-14,-148 721 7,75-522-1,148-447 1,174-346 0,322-249 12,-148 174-25,24 0-2,372-298 14,-297 149 16,-249 273-15,-148 99-1,-25 50 48,-25 25-62,-24 49 14,-1 75 1,1-25 8,49-125-17,0-73 40,0-26-46,0-24 14,49-75-14,100-247 30,25-100-16,-1-273 1,-123 472-1,0 74 1,-26 124 0,-24 173 16,0 150-16,-74 148-1,-397 471-14,247-421 14,-123 25 1,174-149-1,98-174 1,75-173 47,0-100-47,50-24 0,49-224-1,0 124 1,-99 149-1,0 125 1,-49 24 0,-398 0 0,-396 372 0,-348 248 0,50-124-1,744-347 1,323-100-1,74-73 48,0-76-62,0-24 14,25 0 1,-1-25-15,76-99 29,48 0-14,1-49 0,50 73 0,-1 1 0,-123 149-1,-51 24 1,-24 75 110,0 0-110,-49 0-1,-75 123 1,-124 76-1,74-100 1,75-75 1,-50-49-2,-25 0 1,-49-198 0,124 74-1,-50-199 1,99-123 0,50-100-1,249-24 1,73 49 0,-99 174-1,-124 272 1,-99 100 47,0 49-57,0 26 4,-49 48 6,-1-24-15,-247 174 17,-200 25-5,-197-26 3,-249 125 0,26 99-1,296-248 1,473-199 8,98-74-16,50-74 54,74-1-46,50-49-15,174-124 30,25 75-16,-75 98 1,-100 25 0,-123 50 15,0 75-15,0 99-1,0 49-14,0-25 14,-25 323 1,-199 25 0,1-174-1,148-323 2,25-73 14,0-76-15,25-24-1,0-24-14,0-51 14,50-198 16,24-24-15,50 197-15,100-247 14,24 124 1,-75 148 0,-123 150 0,-25 49 0,-25 25 0,-149 297 0,-173 174 0,-100 25 0,75-198 9,173-199-19,124-100 10,75-98 32,0 0-47,49-1 15,75-24-3,322-50 4,571 75-1,794 74 0,173 0 3,0 0-5,-49 0 6,-1092 0-8,25 0 4,-75 0-15,-222 0 0</inkml:trace>
    </iact:actionData>
  </iact:action>
</iact:action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75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598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562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9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57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166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15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03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35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7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77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3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png"/><Relationship Id="rId18" Type="http://schemas.openxmlformats.org/officeDocument/2006/relationships/image" Target="../media/image52.jpe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17" Type="http://schemas.openxmlformats.org/officeDocument/2006/relationships/image" Target="../media/image11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3.png"/><Relationship Id="rId1" Type="http://schemas.openxmlformats.org/officeDocument/2006/relationships/tags" Target="../tags/tag6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5" Type="http://schemas.openxmlformats.org/officeDocument/2006/relationships/image" Target="../media/image11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13" Type="http://schemas.openxmlformats.org/officeDocument/2006/relationships/image" Target="../media/image127.png"/><Relationship Id="rId18" Type="http://schemas.openxmlformats.org/officeDocument/2006/relationships/image" Target="../media/image132.png"/><Relationship Id="rId3" Type="http://schemas.openxmlformats.org/officeDocument/2006/relationships/image" Target="../media/image78.png"/><Relationship Id="rId7" Type="http://schemas.openxmlformats.org/officeDocument/2006/relationships/image" Target="../media/image121.png"/><Relationship Id="rId12" Type="http://schemas.openxmlformats.org/officeDocument/2006/relationships/image" Target="../media/image126.png"/><Relationship Id="rId17" Type="http://schemas.openxmlformats.org/officeDocument/2006/relationships/image" Target="../media/image131.png"/><Relationship Id="rId2" Type="http://schemas.openxmlformats.org/officeDocument/2006/relationships/image" Target="../media/image5110.png"/><Relationship Id="rId16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19.png"/><Relationship Id="rId15" Type="http://schemas.openxmlformats.org/officeDocument/2006/relationships/image" Target="../media/image129.png"/><Relationship Id="rId10" Type="http://schemas.openxmlformats.org/officeDocument/2006/relationships/image" Target="../media/image12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Relationship Id="rId14" Type="http://schemas.openxmlformats.org/officeDocument/2006/relationships/image" Target="../media/image1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4.png"/><Relationship Id="rId18" Type="http://schemas.openxmlformats.org/officeDocument/2006/relationships/image" Target="../media/image149.png"/><Relationship Id="rId26" Type="http://schemas.openxmlformats.org/officeDocument/2006/relationships/image" Target="../media/image158.png"/><Relationship Id="rId3" Type="http://schemas.openxmlformats.org/officeDocument/2006/relationships/image" Target="../media/image133.png"/><Relationship Id="rId21" Type="http://schemas.openxmlformats.org/officeDocument/2006/relationships/image" Target="../media/image151.png"/><Relationship Id="rId34" Type="http://schemas.openxmlformats.org/officeDocument/2006/relationships/image" Target="../media/image164.png"/><Relationship Id="rId7" Type="http://schemas.openxmlformats.org/officeDocument/2006/relationships/image" Target="../media/image134.png"/><Relationship Id="rId12" Type="http://schemas.openxmlformats.org/officeDocument/2006/relationships/image" Target="../media/image141.png"/><Relationship Id="rId17" Type="http://schemas.openxmlformats.org/officeDocument/2006/relationships/image" Target="../media/image145.png"/><Relationship Id="rId25" Type="http://schemas.openxmlformats.org/officeDocument/2006/relationships/image" Target="../media/image157.png"/><Relationship Id="rId33" Type="http://schemas.openxmlformats.org/officeDocument/2006/relationships/image" Target="../media/image163.png"/><Relationship Id="rId2" Type="http://schemas.openxmlformats.org/officeDocument/2006/relationships/image" Target="../media/image54.jpeg"/><Relationship Id="rId16" Type="http://schemas.openxmlformats.org/officeDocument/2006/relationships/image" Target="../media/image147.png"/><Relationship Id="rId20" Type="http://schemas.openxmlformats.org/officeDocument/2006/relationships/image" Target="../media/image152.png"/><Relationship Id="rId29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png"/><Relationship Id="rId11" Type="http://schemas.openxmlformats.org/officeDocument/2006/relationships/image" Target="../media/image142.png"/><Relationship Id="rId24" Type="http://schemas.openxmlformats.org/officeDocument/2006/relationships/image" Target="../media/image154.png"/><Relationship Id="rId32" Type="http://schemas.openxmlformats.org/officeDocument/2006/relationships/image" Target="../media/image159.png"/><Relationship Id="rId37" Type="http://schemas.openxmlformats.org/officeDocument/2006/relationships/image" Target="../media/image167.png"/><Relationship Id="rId5" Type="http://schemas.openxmlformats.org/officeDocument/2006/relationships/image" Target="../media/image136.png"/><Relationship Id="rId15" Type="http://schemas.openxmlformats.org/officeDocument/2006/relationships/image" Target="../media/image146.png"/><Relationship Id="rId23" Type="http://schemas.openxmlformats.org/officeDocument/2006/relationships/image" Target="../media/image153.png"/><Relationship Id="rId28" Type="http://schemas.openxmlformats.org/officeDocument/2006/relationships/image" Target="../media/image160.png"/><Relationship Id="rId36" Type="http://schemas.openxmlformats.org/officeDocument/2006/relationships/image" Target="../media/image166.png"/><Relationship Id="rId10" Type="http://schemas.openxmlformats.org/officeDocument/2006/relationships/image" Target="../media/image138.png"/><Relationship Id="rId19" Type="http://schemas.openxmlformats.org/officeDocument/2006/relationships/image" Target="../media/image148.png"/><Relationship Id="rId31" Type="http://schemas.openxmlformats.org/officeDocument/2006/relationships/image" Target="../media/image156.png"/><Relationship Id="rId4" Type="http://schemas.openxmlformats.org/officeDocument/2006/relationships/image" Target="../media/image135.png"/><Relationship Id="rId9" Type="http://schemas.openxmlformats.org/officeDocument/2006/relationships/image" Target="../media/image140.png"/><Relationship Id="rId14" Type="http://schemas.openxmlformats.org/officeDocument/2006/relationships/image" Target="../media/image143.png"/><Relationship Id="rId22" Type="http://schemas.openxmlformats.org/officeDocument/2006/relationships/image" Target="../media/image1330.png"/><Relationship Id="rId27" Type="http://schemas.openxmlformats.org/officeDocument/2006/relationships/image" Target="../media/image155.png"/><Relationship Id="rId30" Type="http://schemas.openxmlformats.org/officeDocument/2006/relationships/image" Target="../media/image162.png"/><Relationship Id="rId35" Type="http://schemas.openxmlformats.org/officeDocument/2006/relationships/image" Target="../media/image16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13" Type="http://schemas.openxmlformats.org/officeDocument/2006/relationships/image" Target="../media/image180.png"/><Relationship Id="rId18" Type="http://schemas.openxmlformats.org/officeDocument/2006/relationships/image" Target="../media/image183.png"/><Relationship Id="rId26" Type="http://schemas.openxmlformats.org/officeDocument/2006/relationships/image" Target="../media/image191.png"/><Relationship Id="rId3" Type="http://schemas.openxmlformats.org/officeDocument/2006/relationships/image" Target="../media/image170.png"/><Relationship Id="rId21" Type="http://schemas.openxmlformats.org/officeDocument/2006/relationships/image" Target="../media/image186.png"/><Relationship Id="rId7" Type="http://schemas.openxmlformats.org/officeDocument/2006/relationships/image" Target="../media/image174.png"/><Relationship Id="rId12" Type="http://schemas.openxmlformats.org/officeDocument/2006/relationships/image" Target="../media/image179.png"/><Relationship Id="rId17" Type="http://schemas.openxmlformats.org/officeDocument/2006/relationships/image" Target="../media/image182.png"/><Relationship Id="rId25" Type="http://schemas.openxmlformats.org/officeDocument/2006/relationships/image" Target="../media/image190.png"/><Relationship Id="rId2" Type="http://schemas.openxmlformats.org/officeDocument/2006/relationships/image" Target="../media/image52.jpeg"/><Relationship Id="rId16" Type="http://schemas.openxmlformats.org/officeDocument/2006/relationships/image" Target="../media/image177.png"/><Relationship Id="rId20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11" Type="http://schemas.openxmlformats.org/officeDocument/2006/relationships/image" Target="../media/image178.png"/><Relationship Id="rId24" Type="http://schemas.openxmlformats.org/officeDocument/2006/relationships/image" Target="../media/image189.png"/><Relationship Id="rId5" Type="http://schemas.openxmlformats.org/officeDocument/2006/relationships/image" Target="../media/image168.png"/><Relationship Id="rId15" Type="http://schemas.openxmlformats.org/officeDocument/2006/relationships/image" Target="../media/image172.png"/><Relationship Id="rId23" Type="http://schemas.openxmlformats.org/officeDocument/2006/relationships/image" Target="../media/image188.png"/><Relationship Id="rId10" Type="http://schemas.openxmlformats.org/officeDocument/2006/relationships/image" Target="../media/image169.png"/><Relationship Id="rId19" Type="http://schemas.openxmlformats.org/officeDocument/2006/relationships/image" Target="../media/image184.png"/><Relationship Id="rId4" Type="http://schemas.openxmlformats.org/officeDocument/2006/relationships/image" Target="../media/image171.png"/><Relationship Id="rId9" Type="http://schemas.openxmlformats.org/officeDocument/2006/relationships/image" Target="../media/image176.png"/><Relationship Id="rId14" Type="http://schemas.openxmlformats.org/officeDocument/2006/relationships/image" Target="../media/image181.png"/><Relationship Id="rId22" Type="http://schemas.openxmlformats.org/officeDocument/2006/relationships/image" Target="../media/image18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png"/><Relationship Id="rId13" Type="http://schemas.openxmlformats.org/officeDocument/2006/relationships/image" Target="../media/image203.png"/><Relationship Id="rId3" Type="http://schemas.openxmlformats.org/officeDocument/2006/relationships/image" Target="../media/image193.png"/><Relationship Id="rId7" Type="http://schemas.openxmlformats.org/officeDocument/2006/relationships/image" Target="../media/image197.png"/><Relationship Id="rId12" Type="http://schemas.openxmlformats.org/officeDocument/2006/relationships/image" Target="../media/image202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6.png"/><Relationship Id="rId11" Type="http://schemas.openxmlformats.org/officeDocument/2006/relationships/image" Target="../media/image201.png"/><Relationship Id="rId5" Type="http://schemas.openxmlformats.org/officeDocument/2006/relationships/image" Target="../media/image195.png"/><Relationship Id="rId15" Type="http://schemas.openxmlformats.org/officeDocument/2006/relationships/image" Target="../media/image205.png"/><Relationship Id="rId10" Type="http://schemas.openxmlformats.org/officeDocument/2006/relationships/image" Target="../media/image200.png"/><Relationship Id="rId4" Type="http://schemas.openxmlformats.org/officeDocument/2006/relationships/image" Target="../media/image194.png"/><Relationship Id="rId9" Type="http://schemas.openxmlformats.org/officeDocument/2006/relationships/image" Target="../media/image199.png"/><Relationship Id="rId14" Type="http://schemas.openxmlformats.org/officeDocument/2006/relationships/image" Target="../media/image20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png"/><Relationship Id="rId3" Type="http://schemas.openxmlformats.org/officeDocument/2006/relationships/image" Target="../media/image206.png"/><Relationship Id="rId7" Type="http://schemas.openxmlformats.org/officeDocument/2006/relationships/image" Target="../media/image210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9.png"/><Relationship Id="rId5" Type="http://schemas.openxmlformats.org/officeDocument/2006/relationships/image" Target="../media/image208.png"/><Relationship Id="rId4" Type="http://schemas.openxmlformats.org/officeDocument/2006/relationships/image" Target="../media/image207.png"/><Relationship Id="rId9" Type="http://schemas.openxmlformats.org/officeDocument/2006/relationships/image" Target="../media/image2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4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7" Type="http://schemas.openxmlformats.org/officeDocument/2006/relationships/image" Target="../media/image241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0.png"/><Relationship Id="rId5" Type="http://schemas.openxmlformats.org/officeDocument/2006/relationships/image" Target="../media/image216.png"/><Relationship Id="rId4" Type="http://schemas.openxmlformats.org/officeDocument/2006/relationships/image" Target="../media/image23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png"/><Relationship Id="rId3" Type="http://schemas.openxmlformats.org/officeDocument/2006/relationships/image" Target="../media/image218.png"/><Relationship Id="rId7" Type="http://schemas.openxmlformats.org/officeDocument/2006/relationships/image" Target="../media/image222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1.png"/><Relationship Id="rId5" Type="http://schemas.openxmlformats.org/officeDocument/2006/relationships/image" Target="../media/image220.png"/><Relationship Id="rId4" Type="http://schemas.openxmlformats.org/officeDocument/2006/relationships/image" Target="../media/image2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2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8.png"/><Relationship Id="rId5" Type="http://schemas.openxmlformats.org/officeDocument/2006/relationships/image" Target="../media/image227.png"/><Relationship Id="rId4" Type="http://schemas.openxmlformats.org/officeDocument/2006/relationships/image" Target="../media/image2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jpeg"/><Relationship Id="rId3" Type="http://schemas.openxmlformats.org/officeDocument/2006/relationships/image" Target="../media/image292.png"/><Relationship Id="rId7" Type="http://schemas.openxmlformats.org/officeDocument/2006/relationships/image" Target="../media/image232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1.png"/><Relationship Id="rId5" Type="http://schemas.openxmlformats.org/officeDocument/2006/relationships/image" Target="../media/image230.png"/><Relationship Id="rId4" Type="http://schemas.openxmlformats.org/officeDocument/2006/relationships/image" Target="../media/image229.png"/><Relationship Id="rId9" Type="http://schemas.openxmlformats.org/officeDocument/2006/relationships/image" Target="../media/image21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3.png"/><Relationship Id="rId3" Type="http://schemas.openxmlformats.org/officeDocument/2006/relationships/image" Target="../media/image234.png"/><Relationship Id="rId7" Type="http://schemas.openxmlformats.org/officeDocument/2006/relationships/image" Target="../media/image242.png"/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9.png"/><Relationship Id="rId5" Type="http://schemas.openxmlformats.org/officeDocument/2006/relationships/image" Target="../media/image236.png"/><Relationship Id="rId4" Type="http://schemas.openxmlformats.org/officeDocument/2006/relationships/image" Target="../media/image23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9.png"/><Relationship Id="rId13" Type="http://schemas.openxmlformats.org/officeDocument/2006/relationships/image" Target="../media/image254.png"/><Relationship Id="rId3" Type="http://schemas.openxmlformats.org/officeDocument/2006/relationships/image" Target="../media/image244.png"/><Relationship Id="rId7" Type="http://schemas.openxmlformats.org/officeDocument/2006/relationships/image" Target="../media/image248.png"/><Relationship Id="rId12" Type="http://schemas.openxmlformats.org/officeDocument/2006/relationships/image" Target="../media/image253.png"/><Relationship Id="rId17" Type="http://schemas.openxmlformats.org/officeDocument/2006/relationships/image" Target="../media/image258.png"/><Relationship Id="rId2" Type="http://schemas.openxmlformats.org/officeDocument/2006/relationships/image" Target="../media/image52.jpeg"/><Relationship Id="rId16" Type="http://schemas.openxmlformats.org/officeDocument/2006/relationships/image" Target="../media/image2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7.png"/><Relationship Id="rId11" Type="http://schemas.openxmlformats.org/officeDocument/2006/relationships/image" Target="../media/image252.png"/><Relationship Id="rId5" Type="http://schemas.openxmlformats.org/officeDocument/2006/relationships/image" Target="../media/image246.png"/><Relationship Id="rId15" Type="http://schemas.openxmlformats.org/officeDocument/2006/relationships/image" Target="../media/image256.png"/><Relationship Id="rId10" Type="http://schemas.openxmlformats.org/officeDocument/2006/relationships/image" Target="../media/image251.png"/><Relationship Id="rId4" Type="http://schemas.openxmlformats.org/officeDocument/2006/relationships/image" Target="../media/image245.png"/><Relationship Id="rId9" Type="http://schemas.openxmlformats.org/officeDocument/2006/relationships/image" Target="../media/image250.png"/><Relationship Id="rId14" Type="http://schemas.openxmlformats.org/officeDocument/2006/relationships/image" Target="../media/image25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png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4.png"/><Relationship Id="rId3" Type="http://schemas.openxmlformats.org/officeDocument/2006/relationships/image" Target="../media/image259.png"/><Relationship Id="rId7" Type="http://schemas.openxmlformats.org/officeDocument/2006/relationships/image" Target="../media/image26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2.png"/><Relationship Id="rId5" Type="http://schemas.openxmlformats.org/officeDocument/2006/relationships/image" Target="../media/image261.png"/><Relationship Id="rId10" Type="http://schemas.openxmlformats.org/officeDocument/2006/relationships/image" Target="../media/image266.png"/><Relationship Id="rId4" Type="http://schemas.openxmlformats.org/officeDocument/2006/relationships/image" Target="../media/image260.png"/><Relationship Id="rId9" Type="http://schemas.openxmlformats.org/officeDocument/2006/relationships/image" Target="../media/image26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26" Type="http://schemas.openxmlformats.org/officeDocument/2006/relationships/image" Target="../media/image34.png"/><Relationship Id="rId21" Type="http://schemas.openxmlformats.org/officeDocument/2006/relationships/image" Target="../media/image29.png"/><Relationship Id="rId7" Type="http://schemas.openxmlformats.org/officeDocument/2006/relationships/image" Target="../media/image17.png"/><Relationship Id="rId12" Type="http://schemas.openxmlformats.org/officeDocument/2006/relationships/image" Target="../media/image16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29" Type="http://schemas.openxmlformats.org/officeDocument/2006/relationships/image" Target="../media/image37.png"/><Relationship Id="rId1" Type="http://schemas.openxmlformats.org/officeDocument/2006/relationships/tags" Target="../tags/tag2.xml"/><Relationship Id="rId6" Type="http://schemas.openxmlformats.org/officeDocument/2006/relationships/image" Target="../media/image43.png"/><Relationship Id="rId11" Type="http://schemas.openxmlformats.org/officeDocument/2006/relationships/image" Target="../media/image1510.png"/><Relationship Id="rId24" Type="http://schemas.openxmlformats.org/officeDocument/2006/relationships/image" Target="../media/image32.png"/><Relationship Id="rId32" Type="http://schemas.openxmlformats.org/officeDocument/2006/relationships/image" Target="../media/image40.png"/><Relationship Id="rId5" Type="http://schemas.openxmlformats.org/officeDocument/2006/relationships/image" Target="../media/image150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6.png"/><Relationship Id="rId10" Type="http://schemas.openxmlformats.org/officeDocument/2006/relationships/image" Target="../media/image20.png"/><Relationship Id="rId19" Type="http://schemas.openxmlformats.org/officeDocument/2006/relationships/image" Target="../media/image27.png"/><Relationship Id="rId31" Type="http://schemas.openxmlformats.org/officeDocument/2006/relationships/image" Target="../media/image39.png"/><Relationship Id="rId9" Type="http://schemas.openxmlformats.org/officeDocument/2006/relationships/image" Target="../media/image19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Relationship Id="rId30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1.png"/><Relationship Id="rId18" Type="http://schemas.openxmlformats.org/officeDocument/2006/relationships/image" Target="../media/image52.png"/><Relationship Id="rId3" Type="http://schemas.openxmlformats.org/officeDocument/2006/relationships/image" Target="../media/image41.png"/><Relationship Id="rId7" Type="http://schemas.openxmlformats.org/officeDocument/2006/relationships/image" Target="../media/image46.png"/><Relationship Id="rId12" Type="http://schemas.microsoft.com/office/2011/relationships/inkAction" Target="../ink/inkAction1.xml"/><Relationship Id="rId2" Type="http://schemas.openxmlformats.org/officeDocument/2006/relationships/slideLayout" Target="../slideLayouts/slideLayout1.xml"/><Relationship Id="rId20" Type="http://schemas.openxmlformats.org/officeDocument/2006/relationships/image" Target="../media/image54.png"/><Relationship Id="rId1" Type="http://schemas.openxmlformats.org/officeDocument/2006/relationships/tags" Target="../tags/tag3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19" Type="http://schemas.openxmlformats.org/officeDocument/2006/relationships/image" Target="../media/image53.png"/><Relationship Id="rId4" Type="http://schemas.openxmlformats.org/officeDocument/2006/relationships/image" Target="../media/image42.png"/><Relationship Id="rId9" Type="http://schemas.openxmlformats.org/officeDocument/2006/relationships/image" Target="../media/image48.png"/><Relationship Id="rId14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3" Type="http://schemas.openxmlformats.org/officeDocument/2006/relationships/image" Target="../media/image55.png"/><Relationship Id="rId21" Type="http://schemas.openxmlformats.org/officeDocument/2006/relationships/image" Target="../media/image73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8.png"/><Relationship Id="rId20" Type="http://schemas.openxmlformats.org/officeDocument/2006/relationships/image" Target="../media/image72.png"/><Relationship Id="rId1" Type="http://schemas.openxmlformats.org/officeDocument/2006/relationships/tags" Target="../tags/tag4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24" Type="http://schemas.openxmlformats.org/officeDocument/2006/relationships/image" Target="../media/image76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23" Type="http://schemas.openxmlformats.org/officeDocument/2006/relationships/image" Target="../media/image75.png"/><Relationship Id="rId10" Type="http://schemas.openxmlformats.org/officeDocument/2006/relationships/image" Target="../media/image62.png"/><Relationship Id="rId19" Type="http://schemas.openxmlformats.org/officeDocument/2006/relationships/image" Target="../media/image71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Relationship Id="rId22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18" Type="http://schemas.openxmlformats.org/officeDocument/2006/relationships/image" Target="../media/image94.png"/><Relationship Id="rId3" Type="http://schemas.openxmlformats.org/officeDocument/2006/relationships/image" Target="../media/image52.jpeg"/><Relationship Id="rId21" Type="http://schemas.openxmlformats.org/officeDocument/2006/relationships/image" Target="../media/image97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17" Type="http://schemas.openxmlformats.org/officeDocument/2006/relationships/image" Target="../media/image93.png"/><Relationship Id="rId2" Type="http://schemas.openxmlformats.org/officeDocument/2006/relationships/image" Target="../media/image79.png"/><Relationship Id="rId16" Type="http://schemas.openxmlformats.org/officeDocument/2006/relationships/image" Target="../media/image92.png"/><Relationship Id="rId20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5" Type="http://schemas.openxmlformats.org/officeDocument/2006/relationships/image" Target="../media/image91.png"/><Relationship Id="rId10" Type="http://schemas.openxmlformats.org/officeDocument/2006/relationships/image" Target="../media/image86.png"/><Relationship Id="rId19" Type="http://schemas.openxmlformats.org/officeDocument/2006/relationships/image" Target="../media/image95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Relationship Id="rId22" Type="http://schemas.openxmlformats.org/officeDocument/2006/relationships/image" Target="../media/image9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ute Hand Drawn Style Mathematics Education Green Stripes Background,  Desktop Wallpaper, Pc Wallpaper, Eraser Background Image And Wallpaper for  Free Download">
            <a:extLst>
              <a:ext uri="{FF2B5EF4-FFF2-40B4-BE49-F238E27FC236}">
                <a16:creationId xmlns="" xmlns:a16="http://schemas.microsoft.com/office/drawing/2014/main" id="{C584E023-E5D3-422D-9A16-30B8283E93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3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3915" y="2221417"/>
            <a:ext cx="9919855" cy="241516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 </a:t>
            </a:r>
            <a:r>
              <a:rPr lang="mn-MN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БҮЛЭГ. </a:t>
            </a: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mn-MN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ИЛЭРХИЙЛЭЛ, ТЭГШИТГЭЛ, ТЭНЦЭТГЭЛ БИШ</a:t>
            </a:r>
            <a:endParaRPr lang="en-US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21806" y="4961586"/>
            <a:ext cx="4184075" cy="7019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mn-MN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-Р АНГИ</a:t>
            </a:r>
            <a:endParaRPr lang="en-US"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96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le 1">
                <a:extLst>
                  <a:ext uri="{FF2B5EF4-FFF2-40B4-BE49-F238E27FC236}">
                    <a16:creationId xmlns="" xmlns:a16="http://schemas.microsoft.com/office/drawing/2014/main" id="{A299C85F-CBE9-4926-9D28-94773B6FA87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2931" y="206743"/>
                <a:ext cx="3489904" cy="1035867"/>
              </a:xfrm>
              <a:prstGeom prst="rect">
                <a:avLst/>
              </a:prstGeom>
              <a:noFill/>
              <a:ln w="95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2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mn-MN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3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𝑚𝑛</m:t>
                          </m:r>
                        </m:sup>
                      </m:sSup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itle 1">
                <a:extLst>
                  <a:ext uri="{FF2B5EF4-FFF2-40B4-BE49-F238E27FC236}">
                    <a16:creationId xmlns:a16="http://schemas.microsoft.com/office/drawing/2014/main" id="{A299C85F-CBE9-4926-9D28-94773B6FA8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31" y="206743"/>
                <a:ext cx="3489904" cy="103586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95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2EFD3852-B131-437B-B22B-F1A4B50FF3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76708" y="167924"/>
                <a:ext cx="4067415" cy="1015246"/>
              </a:xfrm>
              <a:prstGeom prst="rect">
                <a:avLst/>
              </a:prstGeom>
              <a:noFill/>
              <a:ln w="95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2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4</m:t>
                      </m:r>
                      <m:r>
                        <m:rPr>
                          <m:nor/>
                        </m:rPr>
                        <a:rPr lang="mn-MN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𝑎𝑏</m:t>
                              </m:r>
                            </m:e>
                          </m:d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</m:sSup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2EFD3852-B131-437B-B22B-F1A4B50FF3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6708" y="167924"/>
                <a:ext cx="4067415" cy="10152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95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FF7CD097-AB1C-4332-923E-5EF9596170F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80802" y="146087"/>
                <a:ext cx="2873591" cy="1015246"/>
              </a:xfrm>
              <a:prstGeom prst="rect">
                <a:avLst/>
              </a:prstGeom>
              <a:noFill/>
              <a:ln w="95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2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</m:t>
                      </m:r>
                      <m:r>
                        <m:rPr>
                          <m:nor/>
                        </m:rPr>
                        <a:rPr lang="mn-MN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sz="3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𝑏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FF7CD097-AB1C-4332-923E-5EF9596170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0802" y="146087"/>
                <a:ext cx="2873591" cy="101524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95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="" xmlns:a16="http://schemas.microsoft.com/office/drawing/2014/main" id="{DEEBEB21-03B2-4B7E-A0BC-94F4369F9DA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44444" y="2591537"/>
                <a:ext cx="2191608" cy="55299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mn-MN" sz="32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16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DEEBEB21-03B2-4B7E-A0BC-94F4369F9D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4444" y="2591537"/>
                <a:ext cx="2191608" cy="55299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="" xmlns:a16="http://schemas.microsoft.com/office/drawing/2014/main" id="{B9EE28C6-18EA-475D-95D1-A7BBAC90DB6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42085" y="2592147"/>
                <a:ext cx="1634571" cy="55299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4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B9EE28C6-18EA-475D-95D1-A7BBAC90DB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2085" y="2592147"/>
                <a:ext cx="1634571" cy="55299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="" xmlns:a16="http://schemas.microsoft.com/office/drawing/2014/main" id="{C1EB8724-8E3C-4FC0-9890-6B733240C2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91031" y="2577953"/>
                <a:ext cx="1095787" cy="55299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32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C1EB8724-8E3C-4FC0-9890-6B733240C2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1031" y="2577953"/>
                <a:ext cx="1095787" cy="55299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00DA6A79-8887-4D0B-B32D-1A477375DE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28012" y="3360507"/>
                <a:ext cx="2474160" cy="8210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mn-MN" sz="32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00DA6A79-8887-4D0B-B32D-1A477375DE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8012" y="3360507"/>
                <a:ext cx="2474160" cy="82103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F3F1F215-A810-4EB9-8DA3-8CF57C7C38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31486" y="3346219"/>
                <a:ext cx="1769968" cy="8210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F3F1F215-A810-4EB9-8DA3-8CF57C7C38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486" y="3346219"/>
                <a:ext cx="1769968" cy="82103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="" xmlns:a16="http://schemas.microsoft.com/office/drawing/2014/main" id="{56892619-2B3F-432A-BF1F-5782C53EED8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2136" y="3496970"/>
                <a:ext cx="1690894" cy="51953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16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12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56892619-2B3F-432A-BF1F-5782C53EED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136" y="3496970"/>
                <a:ext cx="1690894" cy="51953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itle 1">
                <a:extLst>
                  <a:ext uri="{FF2B5EF4-FFF2-40B4-BE49-F238E27FC236}">
                    <a16:creationId xmlns="" xmlns:a16="http://schemas.microsoft.com/office/drawing/2014/main" id="{AE61B616-7F69-4CC7-82EE-47D9095D80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7356" y="4270767"/>
                <a:ext cx="3191856" cy="91407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3.  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  <m:sSup>
                                <m:sSupPr>
                                  <m:ctrlP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5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AE61B616-7F69-4CC7-82EE-47D9095D80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7356" y="4270767"/>
                <a:ext cx="3191856" cy="91407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="" xmlns:a16="http://schemas.microsoft.com/office/drawing/2014/main" id="{65E41C4D-8FBB-4297-BFF9-7AC312334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87326" y="4285764"/>
                <a:ext cx="2745902" cy="9114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5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65E41C4D-8FBB-4297-BFF9-7AC312334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7326" y="4285764"/>
                <a:ext cx="2745902" cy="91144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itle 1">
                <a:extLst>
                  <a:ext uri="{FF2B5EF4-FFF2-40B4-BE49-F238E27FC236}">
                    <a16:creationId xmlns="" xmlns:a16="http://schemas.microsoft.com/office/drawing/2014/main" id="{DF534AC1-1E88-4858-B1B9-C474C48C222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66343" y="4299981"/>
                <a:ext cx="1876202" cy="8434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27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15</m:t>
                          </m:r>
                        </m:sup>
                      </m:sSup>
                    </m:oMath>
                  </m:oMathPara>
                </a14:m>
                <a:endParaRPr lang="en-US" sz="32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DF534AC1-1E88-4858-B1B9-C474C48C22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6343" y="4299981"/>
                <a:ext cx="1876202" cy="84343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="" xmlns:a16="http://schemas.microsoft.com/office/drawing/2014/main" id="{DB68218A-92BE-406A-A299-B4D69D8CB0D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7356" y="5459102"/>
                <a:ext cx="2842961" cy="119474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00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4.  </m:t>
                          </m:r>
                          <m:d>
                            <m:dPr>
                              <m:ctrlP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mn-MN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8</m:t>
                                  </m:r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125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72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DB68218A-92BE-406A-A299-B4D69D8CB0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7356" y="5459102"/>
                <a:ext cx="2842961" cy="119474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itle 1">
                <a:extLst>
                  <a:ext uri="{FF2B5EF4-FFF2-40B4-BE49-F238E27FC236}">
                    <a16:creationId xmlns="" xmlns:a16="http://schemas.microsoft.com/office/drawing/2014/main" id="{29250605-55C3-40DB-9AB9-78AED2A40A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87851" y="5417588"/>
                <a:ext cx="2364727" cy="119474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00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72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72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sz="72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sz="72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72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5</m:t>
                                      </m:r>
                                    </m:e>
                                    <m:sup>
                                      <m:r>
                                        <a:rPr lang="en-US" sz="72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72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29250605-55C3-40DB-9AB9-78AED2A40A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7851" y="5417588"/>
                <a:ext cx="2364727" cy="119474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itle 1">
                <a:extLst>
                  <a:ext uri="{FF2B5EF4-FFF2-40B4-BE49-F238E27FC236}">
                    <a16:creationId xmlns="" xmlns:a16="http://schemas.microsoft.com/office/drawing/2014/main" id="{4462D135-24FB-480B-A123-321ED30366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00042" y="5376074"/>
                <a:ext cx="2364727" cy="119371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2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4462D135-24FB-480B-A123-321ED30366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0042" y="5376074"/>
                <a:ext cx="2364727" cy="1193719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997356" y="1320837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06" y="1320837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524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983"/>
    </mc:Choice>
    <mc:Fallback xmlns="">
      <p:transition spd="slow" advTm="1979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7" grpId="0"/>
      <p:bldP spid="10" grpId="0"/>
      <p:bldP spid="11" grpId="0"/>
      <p:bldP spid="12" grpId="0"/>
      <p:bldP spid="13" grpId="0"/>
      <p:bldP spid="19" grpId="0"/>
      <p:bldP spid="21" grpId="0"/>
      <p:bldP spid="22" grpId="0"/>
      <p:bldP spid="25" grpId="0"/>
      <p:bldP spid="26" grpId="0"/>
      <p:bldP spid="27" grpId="0"/>
      <p:bldP spid="28" grpId="0"/>
      <p:bldP spid="2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="" xmlns:a16="http://schemas.microsoft.com/office/drawing/2014/main" id="{302E035E-61AE-42C7-A973-67F5D06E135C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1007838" y="1931247"/>
              <a:ext cx="10558462" cy="243840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800225">
                      <a:extLst>
                        <a:ext uri="{9D8B030D-6E8A-4147-A177-3AD203B41FA5}">
                          <a16:colId xmlns="" xmlns:a16="http://schemas.microsoft.com/office/drawing/2014/main" val="1911230238"/>
                        </a:ext>
                      </a:extLst>
                    </a:gridCol>
                    <a:gridCol w="2500312">
                      <a:extLst>
                        <a:ext uri="{9D8B030D-6E8A-4147-A177-3AD203B41FA5}">
                          <a16:colId xmlns="" xmlns:a16="http://schemas.microsoft.com/office/drawing/2014/main" val="2538450441"/>
                        </a:ext>
                      </a:extLst>
                    </a:gridCol>
                    <a:gridCol w="1904874">
                      <a:extLst>
                        <a:ext uri="{9D8B030D-6E8A-4147-A177-3AD203B41FA5}">
                          <a16:colId xmlns="" xmlns:a16="http://schemas.microsoft.com/office/drawing/2014/main" val="2831718642"/>
                        </a:ext>
                      </a:extLst>
                    </a:gridCol>
                    <a:gridCol w="2308329">
                      <a:extLst>
                        <a:ext uri="{9D8B030D-6E8A-4147-A177-3AD203B41FA5}">
                          <a16:colId xmlns="" xmlns:a16="http://schemas.microsoft.com/office/drawing/2014/main" val="564335918"/>
                        </a:ext>
                      </a:extLst>
                    </a:gridCol>
                    <a:gridCol w="2044722">
                      <a:extLst>
                        <a:ext uri="{9D8B030D-6E8A-4147-A177-3AD203B41FA5}">
                          <a16:colId xmlns="" xmlns:a16="http://schemas.microsoft.com/office/drawing/2014/main" val="77651356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8</m:t>
                                        </m:r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mn-MN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  <m:r>
                                          <a:rPr lang="mn-MN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𝑥𝑦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𝑚𝑛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3∙2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𝑧𝑐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132948600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8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−6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mn-MN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625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27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−4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64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32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18079965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302E035E-61AE-42C7-A973-67F5D06E13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2742900"/>
                  </p:ext>
                </p:extLst>
              </p:nvPr>
            </p:nvGraphicFramePr>
            <p:xfrm>
              <a:off x="1007838" y="1931247"/>
              <a:ext cx="10558462" cy="243840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800225">
                      <a:extLst>
                        <a:ext uri="{9D8B030D-6E8A-4147-A177-3AD203B41FA5}">
                          <a16:colId xmlns:a16="http://schemas.microsoft.com/office/drawing/2014/main" val="1911230238"/>
                        </a:ext>
                      </a:extLst>
                    </a:gridCol>
                    <a:gridCol w="2500312">
                      <a:extLst>
                        <a:ext uri="{9D8B030D-6E8A-4147-A177-3AD203B41FA5}">
                          <a16:colId xmlns:a16="http://schemas.microsoft.com/office/drawing/2014/main" val="2538450441"/>
                        </a:ext>
                      </a:extLst>
                    </a:gridCol>
                    <a:gridCol w="1904874">
                      <a:extLst>
                        <a:ext uri="{9D8B030D-6E8A-4147-A177-3AD203B41FA5}">
                          <a16:colId xmlns:a16="http://schemas.microsoft.com/office/drawing/2014/main" val="2831718642"/>
                        </a:ext>
                      </a:extLst>
                    </a:gridCol>
                    <a:gridCol w="2308329">
                      <a:extLst>
                        <a:ext uri="{9D8B030D-6E8A-4147-A177-3AD203B41FA5}">
                          <a16:colId xmlns:a16="http://schemas.microsoft.com/office/drawing/2014/main" val="564335918"/>
                        </a:ext>
                      </a:extLst>
                    </a:gridCol>
                    <a:gridCol w="2044722">
                      <a:extLst>
                        <a:ext uri="{9D8B030D-6E8A-4147-A177-3AD203B41FA5}">
                          <a16:colId xmlns:a16="http://schemas.microsoft.com/office/drawing/2014/main" val="77651356"/>
                        </a:ext>
                      </a:extLst>
                    </a:gridCol>
                  </a:tblGrid>
                  <a:tr h="1219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39" t="-498" r="-488136" b="-1004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72019" t="-498" r="-250365" b="-1004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25879" t="-498" r="-228754" b="-1004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69841" t="-498" r="-89418" b="-1004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16071" t="-498" r="-595" b="-10049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29486005"/>
                      </a:ext>
                    </a:extLst>
                  </a:tr>
                  <a:tr h="1219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39" t="-101000" r="-488136" b="-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72019" t="-101000" r="-250365" b="-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25879" t="-101000" r="-228754" b="-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69841" t="-101000" r="-89418" b="-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16071" t="-101000" r="-595" b="-1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0799651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="" xmlns:a16="http://schemas.microsoft.com/office/drawing/2014/main" id="{43DC4728-BB17-41F4-ACAD-2A2282E648FC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1007838" y="4639267"/>
              <a:ext cx="10558462" cy="2086102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732756">
                      <a:extLst>
                        <a:ext uri="{9D8B030D-6E8A-4147-A177-3AD203B41FA5}">
                          <a16:colId xmlns="" xmlns:a16="http://schemas.microsoft.com/office/drawing/2014/main" val="3640882656"/>
                        </a:ext>
                      </a:extLst>
                    </a:gridCol>
                    <a:gridCol w="1952186">
                      <a:extLst>
                        <a:ext uri="{9D8B030D-6E8A-4147-A177-3AD203B41FA5}">
                          <a16:colId xmlns="" xmlns:a16="http://schemas.microsoft.com/office/drawing/2014/main" val="4010384004"/>
                        </a:ext>
                      </a:extLst>
                    </a:gridCol>
                    <a:gridCol w="2360784">
                      <a:extLst>
                        <a:ext uri="{9D8B030D-6E8A-4147-A177-3AD203B41FA5}">
                          <a16:colId xmlns="" xmlns:a16="http://schemas.microsoft.com/office/drawing/2014/main" val="2463059790"/>
                        </a:ext>
                      </a:extLst>
                    </a:gridCol>
                    <a:gridCol w="2091420">
                      <a:extLst>
                        <a:ext uri="{9D8B030D-6E8A-4147-A177-3AD203B41FA5}">
                          <a16:colId xmlns="" xmlns:a16="http://schemas.microsoft.com/office/drawing/2014/main" val="99636811"/>
                        </a:ext>
                      </a:extLst>
                    </a:gridCol>
                    <a:gridCol w="2421316">
                      <a:extLst>
                        <a:ext uri="{9D8B030D-6E8A-4147-A177-3AD203B41FA5}">
                          <a16:colId xmlns="" xmlns:a16="http://schemas.microsoft.com/office/drawing/2014/main" val="166707667"/>
                        </a:ext>
                      </a:extLst>
                    </a:gridCol>
                  </a:tblGrid>
                  <a:tr h="152108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4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mn-MN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5</m:t>
                                            </m:r>
                                          </m:num>
                                          <m:den>
                                            <m:r>
                                              <a:rPr lang="mn-MN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7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mn-MN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mn-MN" sz="2800">
                                    <a:effectLst/>
                                    <a:latin typeface="Cambria Math" panose="02040503050406030204" pitchFamily="18" charset="0"/>
                                  </a:rPr>
                                  <m:t>=   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5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4 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84439075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43DC4728-BB17-41F4-ACAD-2A2282E648F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2162079"/>
                  </p:ext>
                </p:extLst>
              </p:nvPr>
            </p:nvGraphicFramePr>
            <p:xfrm>
              <a:off x="1007838" y="4639267"/>
              <a:ext cx="10558462" cy="2086102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732756">
                      <a:extLst>
                        <a:ext uri="{9D8B030D-6E8A-4147-A177-3AD203B41FA5}">
                          <a16:colId xmlns:a16="http://schemas.microsoft.com/office/drawing/2014/main" val="3640882656"/>
                        </a:ext>
                      </a:extLst>
                    </a:gridCol>
                    <a:gridCol w="1952186">
                      <a:extLst>
                        <a:ext uri="{9D8B030D-6E8A-4147-A177-3AD203B41FA5}">
                          <a16:colId xmlns:a16="http://schemas.microsoft.com/office/drawing/2014/main" val="4010384004"/>
                        </a:ext>
                      </a:extLst>
                    </a:gridCol>
                    <a:gridCol w="2360784">
                      <a:extLst>
                        <a:ext uri="{9D8B030D-6E8A-4147-A177-3AD203B41FA5}">
                          <a16:colId xmlns:a16="http://schemas.microsoft.com/office/drawing/2014/main" val="2463059790"/>
                        </a:ext>
                      </a:extLst>
                    </a:gridCol>
                    <a:gridCol w="2091420">
                      <a:extLst>
                        <a:ext uri="{9D8B030D-6E8A-4147-A177-3AD203B41FA5}">
                          <a16:colId xmlns:a16="http://schemas.microsoft.com/office/drawing/2014/main" val="99636811"/>
                        </a:ext>
                      </a:extLst>
                    </a:gridCol>
                    <a:gridCol w="2421316">
                      <a:extLst>
                        <a:ext uri="{9D8B030D-6E8A-4147-A177-3AD203B41FA5}">
                          <a16:colId xmlns:a16="http://schemas.microsoft.com/office/drawing/2014/main" val="166707667"/>
                        </a:ext>
                      </a:extLst>
                    </a:gridCol>
                  </a:tblGrid>
                  <a:tr h="208610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52" t="-583" r="-510915" b="-5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88785" t="-583" r="-352025" b="-5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56589" t="-583" r="-191990" b="-5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88663" t="-583" r="-115988" b="-5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36776" t="-583" r="-504" b="-5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4439075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2203161" y="303705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493926" y="198464"/>
            <a:ext cx="1792362" cy="162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58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782"/>
    </mc:Choice>
    <mc:Fallback xmlns="">
      <p:transition spd="slow" advTm="237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="" xmlns:a16="http://schemas.microsoft.com/office/drawing/2014/main" id="{6D18E13F-CEF7-4150-9437-C5386E774EF1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628010" y="991909"/>
              <a:ext cx="11190685" cy="402494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2574505">
                      <a:extLst>
                        <a:ext uri="{9D8B030D-6E8A-4147-A177-3AD203B41FA5}">
                          <a16:colId xmlns="" xmlns:a16="http://schemas.microsoft.com/office/drawing/2014/main" val="2457886605"/>
                        </a:ext>
                      </a:extLst>
                    </a:gridCol>
                    <a:gridCol w="212746">
                      <a:extLst>
                        <a:ext uri="{9D8B030D-6E8A-4147-A177-3AD203B41FA5}">
                          <a16:colId xmlns="" xmlns:a16="http://schemas.microsoft.com/office/drawing/2014/main" val="4115798416"/>
                        </a:ext>
                      </a:extLst>
                    </a:gridCol>
                    <a:gridCol w="1739617">
                      <a:extLst>
                        <a:ext uri="{9D8B030D-6E8A-4147-A177-3AD203B41FA5}">
                          <a16:colId xmlns="" xmlns:a16="http://schemas.microsoft.com/office/drawing/2014/main" val="4010423348"/>
                        </a:ext>
                      </a:extLst>
                    </a:gridCol>
                    <a:gridCol w="2084094">
                      <a:extLst>
                        <a:ext uri="{9D8B030D-6E8A-4147-A177-3AD203B41FA5}">
                          <a16:colId xmlns="" xmlns:a16="http://schemas.microsoft.com/office/drawing/2014/main" val="3563534546"/>
                        </a:ext>
                      </a:extLst>
                    </a:gridCol>
                    <a:gridCol w="990367">
                      <a:extLst>
                        <a:ext uri="{9D8B030D-6E8A-4147-A177-3AD203B41FA5}">
                          <a16:colId xmlns="" xmlns:a16="http://schemas.microsoft.com/office/drawing/2014/main" val="2408874905"/>
                        </a:ext>
                      </a:extLst>
                    </a:gridCol>
                    <a:gridCol w="1320259">
                      <a:extLst>
                        <a:ext uri="{9D8B030D-6E8A-4147-A177-3AD203B41FA5}">
                          <a16:colId xmlns="" xmlns:a16="http://schemas.microsoft.com/office/drawing/2014/main" val="4053650003"/>
                        </a:ext>
                      </a:extLst>
                    </a:gridCol>
                    <a:gridCol w="2269097">
                      <a:extLst>
                        <a:ext uri="{9D8B030D-6E8A-4147-A177-3AD203B41FA5}">
                          <a16:colId xmlns="" xmlns:a16="http://schemas.microsoft.com/office/drawing/2014/main" val="4285148443"/>
                        </a:ext>
                      </a:extLst>
                    </a:gridCol>
                  </a:tblGrid>
                  <a:tr h="1546575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p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sup>
                                        </m:sSup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  <m:r>
                                          <a:rPr lang="en-US" sz="2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p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marL="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mn-MN" sz="2800" dirty="0">
                              <a:effectLst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 gridSpan="2"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p>
                                          <m:sSup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5</m:t>
                                            </m:r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p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  <m:sSup>
                                          <m:sSup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𝑏</m:t>
                                            </m:r>
                                          </m:e>
                                          <m:sup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4</m:t>
                                            </m:r>
                                          </m:sup>
                                        </m:sSup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𝑧</m:t>
                                            </m:r>
                                          </m:e>
                                          <m:sup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4</m:t>
                                            </m:r>
                                          </m:sup>
                                        </m:sSup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3589364840"/>
                      </a:ext>
                    </a:extLst>
                  </a:tr>
                  <a:tr h="2478371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mn-MN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8</m:t>
                                            </m:r>
                                            <m:sSup>
                                              <m:sSupPr>
                                                <m:ctrlPr>
                                                  <a:rPr lang="en-US" sz="2800" i="1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2</m:t>
                                                </m:r>
                                              </m:sup>
                                            </m:sSup>
                                          </m:num>
                                          <m:den>
                                            <m:sSup>
                                              <m:sSupPr>
                                                <m:ctrlPr>
                                                  <a:rPr lang="en-US" sz="2800" i="1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5</m:t>
                                                </m:r>
                                              </m:sup>
                                            </m:sSup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mn-MN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mn-MN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mn-MN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64</m:t>
                                            </m:r>
                                            <m:sSup>
                                              <m:sSupPr>
                                                <m:ctrlPr>
                                                  <a:rPr lang="en-US" sz="2800" i="1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𝑎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2</m:t>
                                                </m:r>
                                              </m:sup>
                                            </m:sSup>
                                            <m:sSup>
                                              <m:sSupPr>
                                                <m:ctrlPr>
                                                  <a:rPr lang="en-US" sz="2800" i="1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𝑏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5</m:t>
                                                </m:r>
                                              </m:sup>
                                            </m:sSup>
                                          </m:num>
                                          <m:den>
                                            <m:r>
                                              <a:rPr lang="mn-MN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81</m:t>
                                            </m:r>
                                            <m:sSup>
                                              <m:sSupPr>
                                                <m:ctrlPr>
                                                  <a:rPr lang="en-US" sz="2800" i="1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𝑐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4</m:t>
                                                </m:r>
                                              </m:sup>
                                            </m:sSup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mn-MN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mn-MN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mn-MN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125</m:t>
                                            </m:r>
                                            <m:r>
                                              <a:rPr lang="mn-MN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  <m:r>
                                              <a:rPr lang="mn-MN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 </m:t>
                                            </m:r>
                                            <m:sSup>
                                              <m:sSupPr>
                                                <m:ctrlPr>
                                                  <a:rPr lang="en-US" sz="2800" i="1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𝑛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4</m:t>
                                                </m:r>
                                              </m:sup>
                                            </m:sSup>
                                          </m:num>
                                          <m:den>
                                            <m:r>
                                              <a:rPr lang="mn-MN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27</m:t>
                                            </m:r>
                                            <m:sSup>
                                              <m:sSupPr>
                                                <m:ctrlPr>
                                                  <a:rPr lang="en-US" sz="2800" i="1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mn-MN" sz="28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5</m:t>
                                                </m:r>
                                              </m:sup>
                                            </m:sSup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mn-MN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  <m:r>
                                  <a:rPr lang="mn-MN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1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9631983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6D18E13F-CEF7-4150-9437-C5386E774EF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5134130"/>
                  </p:ext>
                </p:extLst>
              </p:nvPr>
            </p:nvGraphicFramePr>
            <p:xfrm>
              <a:off x="628010" y="991909"/>
              <a:ext cx="11190685" cy="402494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2574505">
                      <a:extLst>
                        <a:ext uri="{9D8B030D-6E8A-4147-A177-3AD203B41FA5}">
                          <a16:colId xmlns:a16="http://schemas.microsoft.com/office/drawing/2014/main" val="2457886605"/>
                        </a:ext>
                      </a:extLst>
                    </a:gridCol>
                    <a:gridCol w="212746">
                      <a:extLst>
                        <a:ext uri="{9D8B030D-6E8A-4147-A177-3AD203B41FA5}">
                          <a16:colId xmlns:a16="http://schemas.microsoft.com/office/drawing/2014/main" val="4115798416"/>
                        </a:ext>
                      </a:extLst>
                    </a:gridCol>
                    <a:gridCol w="1739617">
                      <a:extLst>
                        <a:ext uri="{9D8B030D-6E8A-4147-A177-3AD203B41FA5}">
                          <a16:colId xmlns:a16="http://schemas.microsoft.com/office/drawing/2014/main" val="4010423348"/>
                        </a:ext>
                      </a:extLst>
                    </a:gridCol>
                    <a:gridCol w="2084094">
                      <a:extLst>
                        <a:ext uri="{9D8B030D-6E8A-4147-A177-3AD203B41FA5}">
                          <a16:colId xmlns:a16="http://schemas.microsoft.com/office/drawing/2014/main" val="3563534546"/>
                        </a:ext>
                      </a:extLst>
                    </a:gridCol>
                    <a:gridCol w="990367">
                      <a:extLst>
                        <a:ext uri="{9D8B030D-6E8A-4147-A177-3AD203B41FA5}">
                          <a16:colId xmlns:a16="http://schemas.microsoft.com/office/drawing/2014/main" val="2408874905"/>
                        </a:ext>
                      </a:extLst>
                    </a:gridCol>
                    <a:gridCol w="1320259">
                      <a:extLst>
                        <a:ext uri="{9D8B030D-6E8A-4147-A177-3AD203B41FA5}">
                          <a16:colId xmlns:a16="http://schemas.microsoft.com/office/drawing/2014/main" val="4053650003"/>
                        </a:ext>
                      </a:extLst>
                    </a:gridCol>
                    <a:gridCol w="2269097">
                      <a:extLst>
                        <a:ext uri="{9D8B030D-6E8A-4147-A177-3AD203B41FA5}">
                          <a16:colId xmlns:a16="http://schemas.microsoft.com/office/drawing/2014/main" val="4285148443"/>
                        </a:ext>
                      </a:extLst>
                    </a:gridCol>
                  </a:tblGrid>
                  <a:tr h="15465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74" t="-394" r="-335545" b="-161417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32087" t="-394" r="-341121" b="-16141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17836" t="-394" r="-220175" b="-161417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86807" t="-394" r="-98681" b="-16141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94086" t="-394" r="-538" b="-1614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89364840"/>
                      </a:ext>
                    </a:extLst>
                  </a:tr>
                  <a:tr h="2478371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38" t="-62654" r="-302188" b="-73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8101" t="-62654" r="-74810" b="-73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12054" t="-62654" r="-340" b="-73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1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6319831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23870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39"/>
    </mc:Choice>
    <mc:Fallback xmlns="">
      <p:transition spd="slow" advTm="120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813564" y="312738"/>
            <a:ext cx="6564871" cy="6044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n-MN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НЭГ БА ОЛОН ГИШҮҮНТ</a:t>
            </a:r>
          </a:p>
        </p:txBody>
      </p:sp>
      <p:sp>
        <p:nvSpPr>
          <p:cNvPr id="7" name="AutoShape 2" descr="blob:https://www.facebook.com/d000dea8-2e35-47ac-99b1-564da5d1822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AutoShape 4" descr="blob:https://www.facebook.com/d000dea8-2e35-47ac-99b1-564da5d1822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="" xmlns:a16="http://schemas.microsoft.com/office/drawing/2014/main" id="{F1F1F38F-A987-4607-BBCC-BA428B0B89F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0375" y="1052644"/>
                <a:ext cx="1996126" cy="8357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÷</m:t>
                      </m:r>
                      <m:sSup>
                        <m:sSup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F1F1F38F-A987-4607-BBCC-BA428B0B89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375" y="1052644"/>
                <a:ext cx="1996126" cy="83573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D7669C52-A36D-420E-A5C1-00AD652251C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32353" y="1052644"/>
                <a:ext cx="1445146" cy="8357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2−5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D7669C52-A36D-420E-A5C1-00AD652251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2353" y="1052644"/>
                <a:ext cx="1445146" cy="8357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B43DA2D4-D522-42EA-8D32-EA1394ED5E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05246" y="1051833"/>
                <a:ext cx="908350" cy="8357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B43DA2D4-D522-42EA-8D32-EA1394ED5E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246" y="1051833"/>
                <a:ext cx="908350" cy="8357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186F2C64-3A55-4892-B120-42C3F1856B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8202" y="1860257"/>
                <a:ext cx="1172893" cy="11424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186F2C64-3A55-4892-B120-42C3F1856B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202" y="1860257"/>
                <a:ext cx="1172893" cy="114240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1A6783C1-E491-4AAC-B65D-4B8178D66E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5084" y="1787030"/>
                <a:ext cx="2827432" cy="13530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1A6783C1-E491-4AAC-B65D-4B8178D66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5084" y="1787030"/>
                <a:ext cx="2827432" cy="135306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FD4C7464-2430-42C0-91E2-5014FF62EED8}"/>
                  </a:ext>
                </a:extLst>
              </p:cNvPr>
              <p:cNvSpPr txBox="1"/>
              <p:nvPr/>
            </p:nvSpPr>
            <p:spPr>
              <a:xfrm flipH="1">
                <a:off x="4062517" y="1981976"/>
                <a:ext cx="1812072" cy="898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D4C7464-2430-42C0-91E2-5014FF62EE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062517" y="1981976"/>
                <a:ext cx="1812072" cy="89896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id="{9855CDEF-0D20-4404-A16F-FFF7688460DB}"/>
                  </a:ext>
                </a:extLst>
              </p:cNvPr>
              <p:cNvSpPr txBox="1"/>
              <p:nvPr/>
            </p:nvSpPr>
            <p:spPr>
              <a:xfrm flipH="1">
                <a:off x="5715913" y="1981976"/>
                <a:ext cx="1090329" cy="927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855CDEF-0D20-4404-A16F-FFF7688460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715913" y="1981976"/>
                <a:ext cx="1090329" cy="92794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="" xmlns:a16="http://schemas.microsoft.com/office/drawing/2014/main" id="{B6282250-54CD-4B68-AB86-8088FEEDAAF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52993" y="2035601"/>
                <a:ext cx="908350" cy="8357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B6282250-54CD-4B68-AB86-8088FEEDAA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2993" y="2035601"/>
                <a:ext cx="908350" cy="8357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F2D51238-4C35-46D7-94FF-94C119D6F87B}"/>
              </a:ext>
            </a:extLst>
          </p:cNvPr>
          <p:cNvCxnSpPr/>
          <p:nvPr/>
        </p:nvCxnSpPr>
        <p:spPr>
          <a:xfrm flipV="1">
            <a:off x="2268867" y="2141316"/>
            <a:ext cx="775275" cy="925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60C292E1-02C0-4662-A642-8BADA1E861FF}"/>
              </a:ext>
            </a:extLst>
          </p:cNvPr>
          <p:cNvCxnSpPr/>
          <p:nvPr/>
        </p:nvCxnSpPr>
        <p:spPr>
          <a:xfrm flipV="1">
            <a:off x="1559078" y="2668347"/>
            <a:ext cx="788182" cy="106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="" xmlns:a16="http://schemas.microsoft.com/office/drawing/2014/main" id="{5456C88E-BFDD-46B8-8F5D-16362A1B44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2775" y="3255609"/>
                <a:ext cx="1213657" cy="8357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5456C88E-BFDD-46B8-8F5D-16362A1B44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775" y="3255609"/>
                <a:ext cx="1213657" cy="8357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="" xmlns:a16="http://schemas.microsoft.com/office/drawing/2014/main" id="{DA9EF208-0B12-430D-9D38-207054AADB77}"/>
                  </a:ext>
                </a:extLst>
              </p:cNvPr>
              <p:cNvSpPr txBox="1"/>
              <p:nvPr/>
            </p:nvSpPr>
            <p:spPr>
              <a:xfrm flipH="1">
                <a:off x="1723235" y="3118316"/>
                <a:ext cx="1090329" cy="983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A9EF208-0B12-430D-9D38-207054AADB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723235" y="3118316"/>
                <a:ext cx="1090329" cy="98309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="" xmlns:a16="http://schemas.microsoft.com/office/drawing/2014/main" id="{9E2FD7BD-520A-4767-B97A-D946E4817F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11008" y="3251477"/>
                <a:ext cx="1448413" cy="8271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0−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9E2FD7BD-520A-4767-B97A-D946E4817F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1008" y="3251477"/>
                <a:ext cx="1448413" cy="82711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="" xmlns:a16="http://schemas.microsoft.com/office/drawing/2014/main" id="{C68AB03D-B8C9-4B6C-BA45-FFC3357B0B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06767" y="3242863"/>
                <a:ext cx="1213657" cy="8357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C68AB03D-B8C9-4B6C-BA45-FFC3357B0B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6767" y="3242863"/>
                <a:ext cx="1213657" cy="83573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="" xmlns:a16="http://schemas.microsoft.com/office/drawing/2014/main" id="{4B8C73D3-79F3-42A4-B132-B3D9214C731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2774" y="4206858"/>
                <a:ext cx="1213657" cy="8357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4B8C73D3-79F3-42A4-B132-B3D9214C7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774" y="4206858"/>
                <a:ext cx="1213657" cy="83573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="" xmlns:a16="http://schemas.microsoft.com/office/drawing/2014/main" id="{B9F26885-E173-4D2B-B2E0-5DE9584253AF}"/>
                  </a:ext>
                </a:extLst>
              </p:cNvPr>
              <p:cNvSpPr txBox="1"/>
              <p:nvPr/>
            </p:nvSpPr>
            <p:spPr>
              <a:xfrm flipH="1">
                <a:off x="1698916" y="4078593"/>
                <a:ext cx="1090329" cy="983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9F26885-E173-4D2B-B2E0-5DE9584253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98916" y="4078593"/>
                <a:ext cx="1090329" cy="98309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="" xmlns:a16="http://schemas.microsoft.com/office/drawing/2014/main" id="{385F3417-1332-4AA6-B3D4-B36A4FB98B85}"/>
                  </a:ext>
                </a:extLst>
              </p:cNvPr>
              <p:cNvSpPr txBox="1"/>
              <p:nvPr/>
            </p:nvSpPr>
            <p:spPr>
              <a:xfrm flipH="1">
                <a:off x="2585698" y="4133737"/>
                <a:ext cx="744097" cy="927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85F3417-1332-4AA6-B3D4-B36A4FB98B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585698" y="4133737"/>
                <a:ext cx="744097" cy="927946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itle 1">
                <a:extLst>
                  <a:ext uri="{FF2B5EF4-FFF2-40B4-BE49-F238E27FC236}">
                    <a16:creationId xmlns="" xmlns:a16="http://schemas.microsoft.com/office/drawing/2014/main" id="{B3E8C7D5-11B3-4189-93F4-D0D2A1567F3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30077" y="4162719"/>
                <a:ext cx="1330835" cy="8989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B3E8C7D5-11B3-4189-93F4-D0D2A1567F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0077" y="4162719"/>
                <a:ext cx="1330835" cy="89896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F7DF18E-6646-40E7-9D0E-A377570E32BB}"/>
              </a:ext>
            </a:extLst>
          </p:cNvPr>
          <p:cNvSpPr/>
          <p:nvPr/>
        </p:nvSpPr>
        <p:spPr>
          <a:xfrm>
            <a:off x="3959421" y="4278702"/>
            <a:ext cx="1401491" cy="664234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ubtitle 2">
            <a:extLst>
              <a:ext uri="{FF2B5EF4-FFF2-40B4-BE49-F238E27FC236}">
                <a16:creationId xmlns="" xmlns:a16="http://schemas.microsoft.com/office/drawing/2014/main" id="{B2429DF7-D881-466F-AF98-C4FCF2D45167}"/>
              </a:ext>
            </a:extLst>
          </p:cNvPr>
          <p:cNvSpPr txBox="1">
            <a:spLocks/>
          </p:cNvSpPr>
          <p:nvPr/>
        </p:nvSpPr>
        <p:spPr>
          <a:xfrm>
            <a:off x="550388" y="5511652"/>
            <a:ext cx="1912712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Дүгнэлт: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="" xmlns:a16="http://schemas.microsoft.com/office/drawing/2014/main" id="{42B86FD8-8059-40F8-B1FC-CC5F143B040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44609" y="5313810"/>
                <a:ext cx="1772509" cy="9830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42B86FD8-8059-40F8-B1FC-CC5F143B04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4609" y="5313810"/>
                <a:ext cx="1772509" cy="98309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23158AF9-42F9-4925-B335-CE4FD4D412DB}"/>
              </a:ext>
            </a:extLst>
          </p:cNvPr>
          <p:cNvSpPr/>
          <p:nvPr/>
        </p:nvSpPr>
        <p:spPr>
          <a:xfrm>
            <a:off x="2268867" y="5313810"/>
            <a:ext cx="1793650" cy="1029652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39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4" grpId="0" animBg="1"/>
      <p:bldP spid="28" grpId="0" build="p"/>
      <p:bldP spid="29" grpId="0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508082" y="242133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59" y="183964"/>
            <a:ext cx="1426907" cy="1291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itle 1">
                <a:extLst>
                  <a:ext uri="{FF2B5EF4-FFF2-40B4-BE49-F238E27FC236}">
                    <a16:creationId xmlns="" xmlns:a16="http://schemas.microsoft.com/office/drawing/2014/main" id="{F81BE165-84E9-4F57-B826-3BBA9CA78BC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846" y="1475117"/>
                <a:ext cx="1845332" cy="8805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id="{F81BE165-84E9-4F57-B826-3BBA9CA78B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46" y="1475117"/>
                <a:ext cx="1845332" cy="88057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="" xmlns:a16="http://schemas.microsoft.com/office/drawing/2014/main" id="{49E8CA38-0DEE-42A7-AB75-846217D0AC84}"/>
                  </a:ext>
                </a:extLst>
              </p:cNvPr>
              <p:cNvSpPr txBox="1"/>
              <p:nvPr/>
            </p:nvSpPr>
            <p:spPr>
              <a:xfrm flipH="1">
                <a:off x="1717966" y="1442819"/>
                <a:ext cx="990728" cy="925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9E8CA38-0DEE-42A7-AB75-846217D0AC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717966" y="1442819"/>
                <a:ext cx="990728" cy="9251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CB247C78-F66D-46D9-856C-9827C853F5EF}"/>
                  </a:ext>
                </a:extLst>
              </p:cNvPr>
              <p:cNvSpPr txBox="1"/>
              <p:nvPr/>
            </p:nvSpPr>
            <p:spPr>
              <a:xfrm flipH="1">
                <a:off x="2597793" y="1431999"/>
                <a:ext cx="1931009" cy="925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∙2∙2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B247C78-F66D-46D9-856C-9827C853F5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597793" y="1431999"/>
                <a:ext cx="1931009" cy="92519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9FA6051B-563D-4EDB-A12C-F6AC7D5BC2A4}"/>
                  </a:ext>
                </a:extLst>
              </p:cNvPr>
              <p:cNvSpPr txBox="1"/>
              <p:nvPr/>
            </p:nvSpPr>
            <p:spPr>
              <a:xfrm flipH="1">
                <a:off x="4215297" y="1442819"/>
                <a:ext cx="726119" cy="925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FA6051B-563D-4EDB-A12C-F6AC7D5BC2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215297" y="1442819"/>
                <a:ext cx="726119" cy="92519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39364C13-C63C-4E68-955B-883E31310A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846" y="2356419"/>
                <a:ext cx="1845332" cy="8805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39364C13-C63C-4E68-955B-883E31310A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46" y="2356419"/>
                <a:ext cx="1845332" cy="88057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="" xmlns:a16="http://schemas.microsoft.com/office/drawing/2014/main" id="{CA1B1F2D-8874-4851-A925-07729CC46826}"/>
                  </a:ext>
                </a:extLst>
              </p:cNvPr>
              <p:cNvSpPr txBox="1"/>
              <p:nvPr/>
            </p:nvSpPr>
            <p:spPr>
              <a:xfrm flipH="1">
                <a:off x="1717966" y="2291876"/>
                <a:ext cx="990728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A1B1F2D-8874-4851-A925-07729CC468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717966" y="2291876"/>
                <a:ext cx="990728" cy="90178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="" xmlns:a16="http://schemas.microsoft.com/office/drawing/2014/main" id="{631ED38D-CC76-406F-9F1C-02E3786BBFB9}"/>
                  </a:ext>
                </a:extLst>
              </p:cNvPr>
              <p:cNvSpPr txBox="1"/>
              <p:nvPr/>
            </p:nvSpPr>
            <p:spPr>
              <a:xfrm flipH="1">
                <a:off x="2601624" y="2277508"/>
                <a:ext cx="662992" cy="931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31ED38D-CC76-406F-9F1C-02E3786BBF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601624" y="2277508"/>
                <a:ext cx="662992" cy="93192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87B38092-52EE-4798-A8AD-9ADB76EB6CA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1063" y="3163572"/>
                <a:ext cx="1529115" cy="8805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−5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87B38092-52EE-4798-A8AD-9ADB76EB6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063" y="3163572"/>
                <a:ext cx="1529115" cy="88057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EC7B2F3C-E687-4CE4-8B2F-BA52270F1A0E}"/>
                  </a:ext>
                </a:extLst>
              </p:cNvPr>
              <p:cNvSpPr txBox="1"/>
              <p:nvPr/>
            </p:nvSpPr>
            <p:spPr>
              <a:xfrm flipH="1">
                <a:off x="1733180" y="3142210"/>
                <a:ext cx="990728" cy="927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C7B2F3C-E687-4CE4-8B2F-BA52270F1A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733180" y="3142210"/>
                <a:ext cx="990728" cy="92794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="" xmlns:a16="http://schemas.microsoft.com/office/drawing/2014/main" id="{544C99AA-B660-47D2-874A-275BA4A037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6272" y="4044616"/>
                <a:ext cx="1529115" cy="8272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544C99AA-B660-47D2-874A-275BA4A037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272" y="4044616"/>
                <a:ext cx="1529115" cy="82727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94C27AC2-3207-4D42-848C-4409B065F3CC}"/>
                  </a:ext>
                </a:extLst>
              </p:cNvPr>
              <p:cNvSpPr txBox="1"/>
              <p:nvPr/>
            </p:nvSpPr>
            <p:spPr>
              <a:xfrm flipH="1">
                <a:off x="1733180" y="3997246"/>
                <a:ext cx="990728" cy="927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4C27AC2-3207-4D42-848C-4409B065F3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733180" y="3997246"/>
                <a:ext cx="990728" cy="92794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="" xmlns:a16="http://schemas.microsoft.com/office/drawing/2014/main" id="{0BFD7886-F2EE-4197-954F-FEC7FE0B447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4174" y="4948471"/>
                <a:ext cx="1529115" cy="8272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0BFD7886-F2EE-4197-954F-FEC7FE0B44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174" y="4948471"/>
                <a:ext cx="1529115" cy="82727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="" xmlns:a16="http://schemas.microsoft.com/office/drawing/2014/main" id="{90477B66-5C66-4C79-B0F1-1C486BF7BE47}"/>
                  </a:ext>
                </a:extLst>
              </p:cNvPr>
              <p:cNvSpPr txBox="1"/>
              <p:nvPr/>
            </p:nvSpPr>
            <p:spPr>
              <a:xfrm flipH="1">
                <a:off x="1697164" y="4847734"/>
                <a:ext cx="990728" cy="928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0477B66-5C66-4C79-B0F1-1C486BF7B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97164" y="4847734"/>
                <a:ext cx="990728" cy="92801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="" xmlns:a16="http://schemas.microsoft.com/office/drawing/2014/main" id="{7FC259E3-55F6-4354-B511-C5ED0C1E74E3}"/>
                  </a:ext>
                </a:extLst>
              </p:cNvPr>
              <p:cNvSpPr txBox="1"/>
              <p:nvPr/>
            </p:nvSpPr>
            <p:spPr>
              <a:xfrm flipH="1">
                <a:off x="2597793" y="4847733"/>
                <a:ext cx="443733" cy="928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FC259E3-55F6-4354-B511-C5ED0C1E74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597793" y="4847733"/>
                <a:ext cx="443733" cy="928011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="" xmlns:a16="http://schemas.microsoft.com/office/drawing/2014/main" id="{823BFDB4-FAEC-41A8-8695-A7C84E179B1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059" y="5869146"/>
                <a:ext cx="1529115" cy="8272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6.  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7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823BFDB4-FAEC-41A8-8695-A7C84E179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059" y="5869146"/>
                <a:ext cx="1529115" cy="82727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="" xmlns:a16="http://schemas.microsoft.com/office/drawing/2014/main" id="{6C4CD472-E0B2-4D48-9503-93F854406383}"/>
                  </a:ext>
                </a:extLst>
              </p:cNvPr>
              <p:cNvSpPr txBox="1"/>
              <p:nvPr/>
            </p:nvSpPr>
            <p:spPr>
              <a:xfrm flipH="1">
                <a:off x="1628323" y="5768690"/>
                <a:ext cx="443733" cy="928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C4CD472-E0B2-4D48-9503-93F854406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28323" y="5768690"/>
                <a:ext cx="443733" cy="928011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itle 1">
                <a:extLst>
                  <a:ext uri="{FF2B5EF4-FFF2-40B4-BE49-F238E27FC236}">
                    <a16:creationId xmlns="" xmlns:a16="http://schemas.microsoft.com/office/drawing/2014/main" id="{2F5E97FC-0C73-464B-BFEB-C866C750025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23269" y="1426248"/>
                <a:ext cx="2063383" cy="9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7.  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100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2F5E97FC-0C73-464B-BFEB-C866C75002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3269" y="1426248"/>
                <a:ext cx="2063383" cy="92519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="" xmlns:a16="http://schemas.microsoft.com/office/drawing/2014/main" id="{0B7E37E4-477C-4CC6-8E9B-499B18D91F6F}"/>
                  </a:ext>
                </a:extLst>
              </p:cNvPr>
              <p:cNvSpPr txBox="1"/>
              <p:nvPr/>
            </p:nvSpPr>
            <p:spPr>
              <a:xfrm flipH="1">
                <a:off x="6499642" y="1363865"/>
                <a:ext cx="1023012" cy="928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B7E37E4-477C-4CC6-8E9B-499B18D91F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499642" y="1363865"/>
                <a:ext cx="1023012" cy="928011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itle 1">
                <a:extLst>
                  <a:ext uri="{FF2B5EF4-FFF2-40B4-BE49-F238E27FC236}">
                    <a16:creationId xmlns="" xmlns:a16="http://schemas.microsoft.com/office/drawing/2014/main" id="{1F570D80-F81D-4F40-9CCF-98F05E1684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22000" y="2257734"/>
                <a:ext cx="2407522" cy="9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8.  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(−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1F570D80-F81D-4F40-9CCF-98F05E168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000" y="2257734"/>
                <a:ext cx="2407522" cy="92519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="" xmlns:a16="http://schemas.microsoft.com/office/drawing/2014/main" id="{1C5B942E-0184-44FD-A9E8-87BD7FF695EE}"/>
                  </a:ext>
                </a:extLst>
              </p:cNvPr>
              <p:cNvSpPr txBox="1"/>
              <p:nvPr/>
            </p:nvSpPr>
            <p:spPr>
              <a:xfrm flipH="1">
                <a:off x="6707585" y="2231220"/>
                <a:ext cx="1630138" cy="9782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C5B942E-0184-44FD-A9E8-87BD7FF695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707585" y="2231220"/>
                <a:ext cx="1630138" cy="978217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="" xmlns:a16="http://schemas.microsoft.com/office/drawing/2014/main" id="{1F7721BD-923D-4FF5-814C-06A26D7F188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77268" y="3134680"/>
                <a:ext cx="2296575" cy="9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9.  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(−2)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1F7721BD-923D-4FF5-814C-06A26D7F18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7268" y="3134680"/>
                <a:ext cx="2296575" cy="925190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="" xmlns:a16="http://schemas.microsoft.com/office/drawing/2014/main" id="{968A4DB7-C245-4EFA-8BE0-36BBA1F563F6}"/>
                  </a:ext>
                </a:extLst>
              </p:cNvPr>
              <p:cNvSpPr txBox="1"/>
              <p:nvPr/>
            </p:nvSpPr>
            <p:spPr>
              <a:xfrm flipH="1">
                <a:off x="6670720" y="3105384"/>
                <a:ext cx="1880856" cy="9782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(−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68A4DB7-C245-4EFA-8BE0-36BBA1F563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670720" y="3105384"/>
                <a:ext cx="1880856" cy="978217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="" xmlns:a16="http://schemas.microsoft.com/office/drawing/2014/main" id="{2DAFF855-E5F6-4E1B-B525-E942C39542EB}"/>
                  </a:ext>
                </a:extLst>
              </p:cNvPr>
              <p:cNvSpPr txBox="1"/>
              <p:nvPr/>
            </p:nvSpPr>
            <p:spPr>
              <a:xfrm flipH="1">
                <a:off x="8197695" y="3065931"/>
                <a:ext cx="3688033" cy="9782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−2)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(−2)(−2)(−2)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DAFF855-E5F6-4E1B-B525-E942C39542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197695" y="3065931"/>
                <a:ext cx="3688033" cy="978217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="" xmlns:a16="http://schemas.microsoft.com/office/drawing/2014/main" id="{FBC65523-33EF-4D55-9300-E7A95E8114E8}"/>
                  </a:ext>
                </a:extLst>
              </p:cNvPr>
              <p:cNvSpPr txBox="1"/>
              <p:nvPr/>
            </p:nvSpPr>
            <p:spPr>
              <a:xfrm flipH="1">
                <a:off x="11645858" y="3065931"/>
                <a:ext cx="673135" cy="898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BC65523-33EF-4D55-9300-E7A95E8114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1645858" y="3065931"/>
                <a:ext cx="673135" cy="898964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itle 1">
                <a:extLst>
                  <a:ext uri="{FF2B5EF4-FFF2-40B4-BE49-F238E27FC236}">
                    <a16:creationId xmlns="" xmlns:a16="http://schemas.microsoft.com/office/drawing/2014/main" id="{D66A31D4-5EE8-4C5E-A187-B803D35593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22000" y="4070156"/>
                <a:ext cx="1880857" cy="9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10.  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7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itle 1">
                <a:extLst>
                  <a:ext uri="{FF2B5EF4-FFF2-40B4-BE49-F238E27FC236}">
                    <a16:creationId xmlns:a16="http://schemas.microsoft.com/office/drawing/2014/main" id="{D66A31D4-5EE8-4C5E-A187-B803D3559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000" y="4070156"/>
                <a:ext cx="1880857" cy="925190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="" xmlns:a16="http://schemas.microsoft.com/office/drawing/2014/main" id="{5B147793-3EE2-4200-8823-02E3CB40DA86}"/>
                  </a:ext>
                </a:extLst>
              </p:cNvPr>
              <p:cNvSpPr txBox="1"/>
              <p:nvPr/>
            </p:nvSpPr>
            <p:spPr>
              <a:xfrm flipH="1">
                <a:off x="6290019" y="4014409"/>
                <a:ext cx="990728" cy="9264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B147793-3EE2-4200-8823-02E3CB40D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90019" y="4014409"/>
                <a:ext cx="990728" cy="926472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="" xmlns:a16="http://schemas.microsoft.com/office/drawing/2014/main" id="{E902F461-5F72-4F19-B3C6-1AD4CF4D2D0A}"/>
                  </a:ext>
                </a:extLst>
              </p:cNvPr>
              <p:cNvSpPr txBox="1"/>
              <p:nvPr/>
            </p:nvSpPr>
            <p:spPr>
              <a:xfrm flipH="1">
                <a:off x="7096005" y="3994962"/>
                <a:ext cx="1931009" cy="925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∙7∙7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E902F461-5F72-4F19-B3C6-1AD4CF4D2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096005" y="3994962"/>
                <a:ext cx="1931009" cy="925190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="" xmlns:a16="http://schemas.microsoft.com/office/drawing/2014/main" id="{96CB6E14-C446-4D95-AF1E-C730D26EB3D7}"/>
                  </a:ext>
                </a:extLst>
              </p:cNvPr>
              <p:cNvSpPr txBox="1"/>
              <p:nvPr/>
            </p:nvSpPr>
            <p:spPr>
              <a:xfrm flipH="1">
                <a:off x="8708156" y="4008207"/>
                <a:ext cx="673135" cy="898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343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96CB6E14-C446-4D95-AF1E-C730D26EB3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708156" y="4008207"/>
                <a:ext cx="673135" cy="898964"/>
              </a:xfrm>
              <a:prstGeom prst="rect">
                <a:avLst/>
              </a:prstGeom>
              <a:blipFill>
                <a:blip r:embed="rId30"/>
                <a:stretch>
                  <a:fillRect r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itle 1">
                <a:extLst>
                  <a:ext uri="{FF2B5EF4-FFF2-40B4-BE49-F238E27FC236}">
                    <a16:creationId xmlns="" xmlns:a16="http://schemas.microsoft.com/office/drawing/2014/main" id="{8A87FE93-B70F-42AF-B562-C4D929821E7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41962" y="4866843"/>
                <a:ext cx="2387560" cy="9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11.  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(−8)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7" name="Title 1">
                <a:extLst>
                  <a:ext uri="{FF2B5EF4-FFF2-40B4-BE49-F238E27FC236}">
                    <a16:creationId xmlns:a16="http://schemas.microsoft.com/office/drawing/2014/main" id="{8A87FE93-B70F-42AF-B562-C4D929821E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1962" y="4866843"/>
                <a:ext cx="2387560" cy="925190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="" xmlns:a16="http://schemas.microsoft.com/office/drawing/2014/main" id="{FE3E4C90-66C9-4300-9CDE-28AA2D14B860}"/>
                  </a:ext>
                </a:extLst>
              </p:cNvPr>
              <p:cNvSpPr txBox="1"/>
              <p:nvPr/>
            </p:nvSpPr>
            <p:spPr>
              <a:xfrm flipH="1">
                <a:off x="6857701" y="4831513"/>
                <a:ext cx="3611917" cy="9782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−8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−8)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E3E4C90-66C9-4300-9CDE-28AA2D14B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857701" y="4831513"/>
                <a:ext cx="3611917" cy="978217"/>
              </a:xfrm>
              <a:prstGeom prst="rect">
                <a:avLst/>
              </a:prstGeom>
              <a:blipFill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id="{C4931A3C-8F60-47BE-B165-5E9A8BB4B736}"/>
                  </a:ext>
                </a:extLst>
              </p:cNvPr>
              <p:cNvSpPr txBox="1"/>
              <p:nvPr/>
            </p:nvSpPr>
            <p:spPr>
              <a:xfrm flipH="1">
                <a:off x="10197463" y="4829673"/>
                <a:ext cx="673135" cy="898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64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C4931A3C-8F60-47BE-B165-5E9A8BB4B7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197463" y="4829673"/>
                <a:ext cx="673135" cy="898964"/>
              </a:xfrm>
              <a:prstGeom prst="rect">
                <a:avLst/>
              </a:prstGeom>
              <a:blipFill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itle 1">
                <a:extLst>
                  <a:ext uri="{FF2B5EF4-FFF2-40B4-BE49-F238E27FC236}">
                    <a16:creationId xmlns="" xmlns:a16="http://schemas.microsoft.com/office/drawing/2014/main" id="{67D8F1F8-4F5E-44A5-A846-C08969BDE8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06925" y="5892896"/>
                <a:ext cx="2387560" cy="9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12.  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(−5)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0" name="Title 1">
                <a:extLst>
                  <a:ext uri="{FF2B5EF4-FFF2-40B4-BE49-F238E27FC236}">
                    <a16:creationId xmlns:a16="http://schemas.microsoft.com/office/drawing/2014/main" id="{67D8F1F8-4F5E-44A5-A846-C08969BDE8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6925" y="5892896"/>
                <a:ext cx="2387560" cy="925190"/>
              </a:xfrm>
              <a:prstGeom prst="rect">
                <a:avLst/>
              </a:prstGeom>
              <a:blipFill>
                <a:blip r:embed="rId3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="" xmlns:a16="http://schemas.microsoft.com/office/drawing/2014/main" id="{CB7A8D32-B052-4C3A-93D0-9BEDF347600B}"/>
                  </a:ext>
                </a:extLst>
              </p:cNvPr>
              <p:cNvSpPr txBox="1"/>
              <p:nvPr/>
            </p:nvSpPr>
            <p:spPr>
              <a:xfrm flipH="1">
                <a:off x="6823084" y="5877969"/>
                <a:ext cx="1630138" cy="9782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(−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B7A8D32-B052-4C3A-93D0-9BEDF34760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823084" y="5877969"/>
                <a:ext cx="1630138" cy="978217"/>
              </a:xfrm>
              <a:prstGeom prst="rect">
                <a:avLst/>
              </a:prstGeom>
              <a:blipFill>
                <a:blip r:embed="rId3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="" xmlns:a16="http://schemas.microsoft.com/office/drawing/2014/main" id="{1B70E577-706D-4F1C-BD78-AB4EDF3FACA5}"/>
                  </a:ext>
                </a:extLst>
              </p:cNvPr>
              <p:cNvSpPr txBox="1"/>
              <p:nvPr/>
            </p:nvSpPr>
            <p:spPr>
              <a:xfrm flipH="1">
                <a:off x="8247644" y="5853592"/>
                <a:ext cx="2860492" cy="9782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−5)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)(−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1B70E577-706D-4F1C-BD78-AB4EDF3FAC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247644" y="5853592"/>
                <a:ext cx="2860492" cy="978217"/>
              </a:xfrm>
              <a:prstGeom prst="rect">
                <a:avLst/>
              </a:prstGeom>
              <a:blipFill>
                <a:blip r:embed="rId3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="" xmlns:a16="http://schemas.microsoft.com/office/drawing/2014/main" id="{46B9C2FC-877C-445C-9BE1-753913BFE8C9}"/>
                  </a:ext>
                </a:extLst>
              </p:cNvPr>
              <p:cNvSpPr txBox="1"/>
              <p:nvPr/>
            </p:nvSpPr>
            <p:spPr>
              <a:xfrm flipH="1">
                <a:off x="10972723" y="5853592"/>
                <a:ext cx="673135" cy="898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125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6B9C2FC-877C-445C-9BE1-753913BFE8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972723" y="5853592"/>
                <a:ext cx="673135" cy="898964"/>
              </a:xfrm>
              <a:prstGeom prst="rect">
                <a:avLst/>
              </a:prstGeom>
              <a:blipFill>
                <a:blip r:embed="rId37"/>
                <a:stretch>
                  <a:fillRect r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318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679265" y="227028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59" y="183964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="" xmlns:a16="http://schemas.microsoft.com/office/drawing/2014/main" id="{91CE5FBC-0881-4077-AA37-6BF975C120A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6598" y="1830108"/>
                <a:ext cx="1983233" cy="11211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1. 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91CE5FBC-0881-4077-AA37-6BF975C120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598" y="1830108"/>
                <a:ext cx="1983233" cy="11211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10362474-3AF4-4E6B-A2E2-C47CF5B3703A}"/>
                  </a:ext>
                </a:extLst>
              </p:cNvPr>
              <p:cNvSpPr txBox="1"/>
              <p:nvPr/>
            </p:nvSpPr>
            <p:spPr>
              <a:xfrm flipH="1">
                <a:off x="2058248" y="1929264"/>
                <a:ext cx="1530340" cy="1446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800" i="1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0362474-3AF4-4E6B-A2E2-C47CF5B37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058248" y="1929264"/>
                <a:ext cx="1530340" cy="144603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68E5B7E0-3FCF-46D5-B770-3E1E4DCDDB6B}"/>
                  </a:ext>
                </a:extLst>
              </p:cNvPr>
              <p:cNvSpPr txBox="1"/>
              <p:nvPr/>
            </p:nvSpPr>
            <p:spPr>
              <a:xfrm flipH="1">
                <a:off x="3886959" y="2171127"/>
                <a:ext cx="49050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8E5B7E0-3FCF-46D5-B770-3E1E4DCDD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886959" y="2171127"/>
                <a:ext cx="490503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1F46D38C-11B4-4B8A-AAB4-E920A360B9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7876" y="3373204"/>
                <a:ext cx="1983233" cy="11211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2. 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1F46D38C-11B4-4B8A-AAB4-E920A360B9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876" y="3373204"/>
                <a:ext cx="1983233" cy="112110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="" xmlns:a16="http://schemas.microsoft.com/office/drawing/2014/main" id="{9AAFC7CD-5096-4628-A642-00F11BC6FB0F}"/>
                  </a:ext>
                </a:extLst>
              </p:cNvPr>
              <p:cNvSpPr txBox="1"/>
              <p:nvPr/>
            </p:nvSpPr>
            <p:spPr>
              <a:xfrm flipH="1">
                <a:off x="2058247" y="3429000"/>
                <a:ext cx="1530340" cy="1446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800" i="1">
                                          <a:latin typeface="Cambria Math"/>
                                          <a:ea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AAFC7CD-5096-4628-A642-00F11BC6FB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058247" y="3429000"/>
                <a:ext cx="1530340" cy="144603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="" xmlns:a16="http://schemas.microsoft.com/office/drawing/2014/main" id="{7D92DC3A-6088-4107-9EBF-7C8AC08F8C28}"/>
                  </a:ext>
                </a:extLst>
              </p:cNvPr>
              <p:cNvSpPr txBox="1"/>
              <p:nvPr/>
            </p:nvSpPr>
            <p:spPr>
              <a:xfrm flipH="1">
                <a:off x="3306074" y="3429000"/>
                <a:ext cx="960109" cy="1306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  <m:sup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D92DC3A-6088-4107-9EBF-7C8AC08F8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306074" y="3429000"/>
                <a:ext cx="960109" cy="130625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B6DFDF05-283E-43D3-95D0-FFAD3D98D4A0}"/>
                  </a:ext>
                </a:extLst>
              </p:cNvPr>
              <p:cNvSpPr txBox="1"/>
              <p:nvPr/>
            </p:nvSpPr>
            <p:spPr>
              <a:xfrm flipH="1">
                <a:off x="4266183" y="3369753"/>
                <a:ext cx="960109" cy="956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6DFDF05-283E-43D3-95D0-FFAD3D98D4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266183" y="3369753"/>
                <a:ext cx="960109" cy="95692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F716CFFC-AAA8-49F7-970D-B8EB0FDA6B12}"/>
                  </a:ext>
                </a:extLst>
              </p:cNvPr>
              <p:cNvSpPr txBox="1"/>
              <p:nvPr/>
            </p:nvSpPr>
            <p:spPr>
              <a:xfrm flipH="1">
                <a:off x="5040281" y="3429000"/>
                <a:ext cx="1017920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716CFFC-AAA8-49F7-970D-B8EB0FDA6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040281" y="3429000"/>
                <a:ext cx="1017920" cy="91057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="" xmlns:a16="http://schemas.microsoft.com/office/drawing/2014/main" id="{1C59CD1B-B051-4C17-97E4-D76F1B8AA5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7876" y="5074163"/>
                <a:ext cx="1983233" cy="11211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3. 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1C59CD1B-B051-4C17-97E4-D76F1B8AA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876" y="5074163"/>
                <a:ext cx="1983233" cy="112110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9C4B5C49-1E30-41A1-8AD2-AD7BE1387992}"/>
                  </a:ext>
                </a:extLst>
              </p:cNvPr>
              <p:cNvSpPr txBox="1"/>
              <p:nvPr/>
            </p:nvSpPr>
            <p:spPr>
              <a:xfrm flipH="1">
                <a:off x="2011454" y="5021774"/>
                <a:ext cx="1423464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C4B5C49-1E30-41A1-8AD2-AD7BE13879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011454" y="5021774"/>
                <a:ext cx="1423464" cy="114557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id="{217F3C8C-4A4F-44DC-A85A-952B09BFD861}"/>
                  </a:ext>
                </a:extLst>
              </p:cNvPr>
              <p:cNvSpPr txBox="1"/>
              <p:nvPr/>
            </p:nvSpPr>
            <p:spPr>
              <a:xfrm flipH="1">
                <a:off x="3271494" y="5116094"/>
                <a:ext cx="960109" cy="956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17F3C8C-4A4F-44DC-A85A-952B09BFD8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271494" y="5116094"/>
                <a:ext cx="960109" cy="95692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="" xmlns:a16="http://schemas.microsoft.com/office/drawing/2014/main" id="{72B8EBFC-23C5-4590-A824-71E76B8E1084}"/>
                  </a:ext>
                </a:extLst>
              </p:cNvPr>
              <p:cNvSpPr txBox="1"/>
              <p:nvPr/>
            </p:nvSpPr>
            <p:spPr>
              <a:xfrm flipH="1">
                <a:off x="4137733" y="5179637"/>
                <a:ext cx="960109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8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2B8EBFC-23C5-4590-A824-71E76B8E10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137733" y="5179637"/>
                <a:ext cx="960109" cy="90178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itle 1">
                <a:extLst>
                  <a:ext uri="{FF2B5EF4-FFF2-40B4-BE49-F238E27FC236}">
                    <a16:creationId xmlns="" xmlns:a16="http://schemas.microsoft.com/office/drawing/2014/main" id="{DBBE8425-6109-4245-9B9B-573E339039E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19925" y="1846896"/>
                <a:ext cx="1983233" cy="11211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4. 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−5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DBBE8425-6109-4245-9B9B-573E339039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9925" y="1846896"/>
                <a:ext cx="1983233" cy="112110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="" xmlns:a16="http://schemas.microsoft.com/office/drawing/2014/main" id="{86AB40EC-5F95-4E37-B50E-F2C792A62B91}"/>
                  </a:ext>
                </a:extLst>
              </p:cNvPr>
              <p:cNvSpPr txBox="1"/>
              <p:nvPr/>
            </p:nvSpPr>
            <p:spPr>
              <a:xfrm flipH="1">
                <a:off x="8746716" y="1816272"/>
                <a:ext cx="1438559" cy="1151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6AB40EC-5F95-4E37-B50E-F2C792A62B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746716" y="1816272"/>
                <a:ext cx="1438559" cy="1151726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="" xmlns:a16="http://schemas.microsoft.com/office/drawing/2014/main" id="{048F71C7-CFA4-4314-BE6E-31EC84B4AA1B}"/>
                  </a:ext>
                </a:extLst>
              </p:cNvPr>
              <p:cNvSpPr txBox="1"/>
              <p:nvPr/>
            </p:nvSpPr>
            <p:spPr>
              <a:xfrm flipH="1">
                <a:off x="10015027" y="1913670"/>
                <a:ext cx="960109" cy="963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48F71C7-CFA4-4314-BE6E-31EC84B4AA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015027" y="1913670"/>
                <a:ext cx="960109" cy="963021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="" xmlns:a16="http://schemas.microsoft.com/office/drawing/2014/main" id="{73EC3B1B-6859-4E09-A577-C8FCD85A971F}"/>
                  </a:ext>
                </a:extLst>
              </p:cNvPr>
              <p:cNvSpPr txBox="1"/>
              <p:nvPr/>
            </p:nvSpPr>
            <p:spPr>
              <a:xfrm flipH="1">
                <a:off x="10951957" y="1968499"/>
                <a:ext cx="960109" cy="9017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3EC3B1B-6859-4E09-A577-C8FCD85A97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951957" y="1968499"/>
                <a:ext cx="960109" cy="90172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itle 1">
                <a:extLst>
                  <a:ext uri="{FF2B5EF4-FFF2-40B4-BE49-F238E27FC236}">
                    <a16:creationId xmlns="" xmlns:a16="http://schemas.microsoft.com/office/drawing/2014/main" id="{DEA474EF-B824-412C-8C1D-AEFE2FB90A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19924" y="3398454"/>
                <a:ext cx="1983233" cy="11211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5. 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DEA474EF-B824-412C-8C1D-AEFE2FB90A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9924" y="3398454"/>
                <a:ext cx="1983233" cy="112110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="" xmlns:a16="http://schemas.microsoft.com/office/drawing/2014/main" id="{C340F9A0-F180-449A-AA46-8E7DF03C5750}"/>
                  </a:ext>
                </a:extLst>
              </p:cNvPr>
              <p:cNvSpPr txBox="1"/>
              <p:nvPr/>
            </p:nvSpPr>
            <p:spPr>
              <a:xfrm flipH="1">
                <a:off x="8746716" y="3362767"/>
                <a:ext cx="1438559" cy="11837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340F9A0-F180-449A-AA46-8E7DF03C57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746716" y="3362767"/>
                <a:ext cx="1438559" cy="118372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="" xmlns:a16="http://schemas.microsoft.com/office/drawing/2014/main" id="{880E8308-26F9-4C2F-901B-D0080617C9BD}"/>
                  </a:ext>
                </a:extLst>
              </p:cNvPr>
              <p:cNvSpPr txBox="1"/>
              <p:nvPr/>
            </p:nvSpPr>
            <p:spPr>
              <a:xfrm flipH="1">
                <a:off x="10019165" y="3724249"/>
                <a:ext cx="143855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80E8308-26F9-4C2F-901B-D0080617C9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019165" y="3724249"/>
                <a:ext cx="1438559" cy="52322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="" xmlns:a16="http://schemas.microsoft.com/office/drawing/2014/main" id="{FD3A4281-897D-40D8-AB50-7F50041AE8EA}"/>
                  </a:ext>
                </a:extLst>
              </p:cNvPr>
              <p:cNvSpPr txBox="1"/>
              <p:nvPr/>
            </p:nvSpPr>
            <p:spPr>
              <a:xfrm flipH="1">
                <a:off x="11146998" y="3724249"/>
                <a:ext cx="6214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49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D3A4281-897D-40D8-AB50-7F50041AE8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1146998" y="3724249"/>
                <a:ext cx="621452" cy="523220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="" xmlns:a16="http://schemas.microsoft.com/office/drawing/2014/main" id="{EDFBF116-8BE2-4B06-8DA1-510B9DB3EE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19923" y="5082588"/>
                <a:ext cx="1983233" cy="11211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6. 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EDFBF116-8BE2-4B06-8DA1-510B9DB3E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9923" y="5082588"/>
                <a:ext cx="1983233" cy="1121102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="" xmlns:a16="http://schemas.microsoft.com/office/drawing/2014/main" id="{97F3A59A-1D0E-486C-AE81-E931A4E9214F}"/>
                  </a:ext>
                </a:extLst>
              </p:cNvPr>
              <p:cNvSpPr txBox="1"/>
              <p:nvPr/>
            </p:nvSpPr>
            <p:spPr>
              <a:xfrm flipH="1">
                <a:off x="8746715" y="5040244"/>
                <a:ext cx="1438559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7F3A59A-1D0E-486C-AE81-E931A4E921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746715" y="5040244"/>
                <a:ext cx="1438559" cy="1145570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="" xmlns:a16="http://schemas.microsoft.com/office/drawing/2014/main" id="{0E0FF776-939E-4E97-A47B-33C26D3A59AB}"/>
                  </a:ext>
                </a:extLst>
              </p:cNvPr>
              <p:cNvSpPr txBox="1"/>
              <p:nvPr/>
            </p:nvSpPr>
            <p:spPr>
              <a:xfrm flipH="1">
                <a:off x="10015027" y="5400517"/>
                <a:ext cx="6214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27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E0FF776-939E-4E97-A47B-33C26D3A5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015027" y="5400517"/>
                <a:ext cx="621452" cy="523220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="" xmlns:a16="http://schemas.microsoft.com/office/drawing/2014/main" id="{10362474-3AF4-4E6B-A2E2-C47CF5B3703A}"/>
                  </a:ext>
                </a:extLst>
              </p:cNvPr>
              <p:cNvSpPr txBox="1"/>
              <p:nvPr/>
            </p:nvSpPr>
            <p:spPr>
              <a:xfrm flipH="1">
                <a:off x="3230625" y="1950857"/>
                <a:ext cx="997158" cy="1246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0362474-3AF4-4E6B-A2E2-C47CF5B37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230625" y="1950857"/>
                <a:ext cx="997158" cy="1246495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640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662247" y="183964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59" y="183964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="" xmlns:a16="http://schemas.microsoft.com/office/drawing/2014/main" id="{62EC68A5-30D3-4CC0-AA98-4FC8BF432A4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6598" y="1830108"/>
                <a:ext cx="2167040" cy="12408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7. 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62EC68A5-30D3-4CC0-AA98-4FC8BF432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598" y="1830108"/>
                <a:ext cx="2167040" cy="12408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7B7FC875-E193-4019-BA19-C734678D999C}"/>
                  </a:ext>
                </a:extLst>
              </p:cNvPr>
              <p:cNvSpPr txBox="1"/>
              <p:nvPr/>
            </p:nvSpPr>
            <p:spPr>
              <a:xfrm flipH="1">
                <a:off x="2261620" y="1878220"/>
                <a:ext cx="1646146" cy="1144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B7FC875-E193-4019-BA19-C734678D99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261620" y="1878220"/>
                <a:ext cx="1646146" cy="11446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="" xmlns:a16="http://schemas.microsoft.com/office/drawing/2014/main" id="{4A0F4ACA-127D-4A62-8CD6-426D4EAB4096}"/>
                  </a:ext>
                </a:extLst>
              </p:cNvPr>
              <p:cNvSpPr txBox="1"/>
              <p:nvPr/>
            </p:nvSpPr>
            <p:spPr>
              <a:xfrm flipH="1">
                <a:off x="3745160" y="1830108"/>
                <a:ext cx="1646146" cy="1144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A0F4ACA-127D-4A62-8CD6-426D4EAB40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745160" y="1830108"/>
                <a:ext cx="1646146" cy="114467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="" xmlns:a16="http://schemas.microsoft.com/office/drawing/2014/main" id="{A16B0FE0-9E82-4278-8341-DA04FE0E38CD}"/>
                  </a:ext>
                </a:extLst>
              </p:cNvPr>
              <p:cNvSpPr txBox="1"/>
              <p:nvPr/>
            </p:nvSpPr>
            <p:spPr>
              <a:xfrm flipH="1">
                <a:off x="5078922" y="1952962"/>
                <a:ext cx="624767" cy="898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16B0FE0-9E82-4278-8341-DA04FE0E3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078922" y="1952962"/>
                <a:ext cx="624767" cy="89896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24932246-AAFD-46E5-AEAC-DCAC15C0E05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6598" y="3509293"/>
                <a:ext cx="2167040" cy="12408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8. 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24932246-AAFD-46E5-AEAC-DCAC15C0E0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598" y="3509293"/>
                <a:ext cx="2167040" cy="124089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C91AA287-39C9-4229-8C2B-DD5D98823C0C}"/>
                  </a:ext>
                </a:extLst>
              </p:cNvPr>
              <p:cNvSpPr txBox="1"/>
              <p:nvPr/>
            </p:nvSpPr>
            <p:spPr>
              <a:xfrm flipH="1">
                <a:off x="2158852" y="3556956"/>
                <a:ext cx="1980845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91AA287-39C9-4229-8C2B-DD5D98823C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158852" y="3556956"/>
                <a:ext cx="1980845" cy="114557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A52E23CD-1DF0-4CB0-9C11-2980DFAE9CA3}"/>
                  </a:ext>
                </a:extLst>
              </p:cNvPr>
              <p:cNvSpPr txBox="1"/>
              <p:nvPr/>
            </p:nvSpPr>
            <p:spPr>
              <a:xfrm flipH="1">
                <a:off x="3725296" y="3556956"/>
                <a:ext cx="1646146" cy="11837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17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52E23CD-1DF0-4CB0-9C11-2980DFAE9C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725296" y="3556956"/>
                <a:ext cx="1646146" cy="118372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id="{B386F26A-5010-4FD6-B83C-170004E98627}"/>
                  </a:ext>
                </a:extLst>
              </p:cNvPr>
              <p:cNvSpPr txBox="1"/>
              <p:nvPr/>
            </p:nvSpPr>
            <p:spPr>
              <a:xfrm flipH="1">
                <a:off x="5159375" y="3678848"/>
                <a:ext cx="624767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289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386F26A-5010-4FD6-B83C-170004E986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159375" y="3678848"/>
                <a:ext cx="624767" cy="901785"/>
              </a:xfrm>
              <a:prstGeom prst="rect">
                <a:avLst/>
              </a:prstGeom>
              <a:blipFill>
                <a:blip r:embed="rId10"/>
                <a:stretch>
                  <a:fillRect r="-97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="" xmlns:a16="http://schemas.microsoft.com/office/drawing/2014/main" id="{AF4986F7-C4C2-40F6-808E-505BDA39CE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6598" y="4996260"/>
                <a:ext cx="2361730" cy="13559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9. 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−3</m:t>
                              </m:r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AF4986F7-C4C2-40F6-808E-505BDA39CE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598" y="4996260"/>
                <a:ext cx="2361730" cy="135598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id="{58EF5EBC-07F6-449B-9BCA-4CC6E861862D}"/>
                  </a:ext>
                </a:extLst>
              </p:cNvPr>
              <p:cNvSpPr txBox="1"/>
              <p:nvPr/>
            </p:nvSpPr>
            <p:spPr>
              <a:xfrm flipH="1">
                <a:off x="2465894" y="5101468"/>
                <a:ext cx="2093761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8EF5EBC-07F6-449B-9BCA-4CC6E86186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465894" y="5101468"/>
                <a:ext cx="2093761" cy="114557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="" xmlns:a16="http://schemas.microsoft.com/office/drawing/2014/main" id="{05B057C6-5F6E-4640-8FEC-2615038CA389}"/>
                  </a:ext>
                </a:extLst>
              </p:cNvPr>
              <p:cNvSpPr txBox="1"/>
              <p:nvPr/>
            </p:nvSpPr>
            <p:spPr>
              <a:xfrm flipH="1">
                <a:off x="4410764" y="5082853"/>
                <a:ext cx="2093761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5B057C6-5F6E-4640-8FEC-2615038CA3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410764" y="5082853"/>
                <a:ext cx="2093761" cy="114557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="" xmlns:a16="http://schemas.microsoft.com/office/drawing/2014/main" id="{C2E1AB99-F28B-4768-8EF1-27BD97649ED3}"/>
                  </a:ext>
                </a:extLst>
              </p:cNvPr>
              <p:cNvSpPr txBox="1"/>
              <p:nvPr/>
            </p:nvSpPr>
            <p:spPr>
              <a:xfrm flipH="1">
                <a:off x="6184930" y="5144011"/>
                <a:ext cx="3306480" cy="1060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13</m:t>
                              </m:r>
                            </m:den>
                          </m:f>
                        </m:e>
                      </m:d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13</m:t>
                              </m:r>
                            </m:den>
                          </m:f>
                        </m:e>
                      </m:d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2E1AB99-F28B-4768-8EF1-27BD97649E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84930" y="5144011"/>
                <a:ext cx="3306480" cy="106048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="" xmlns:a16="http://schemas.microsoft.com/office/drawing/2014/main" id="{1EBA91A5-011E-48D8-A1AB-541AA1722A02}"/>
                  </a:ext>
                </a:extLst>
              </p:cNvPr>
              <p:cNvSpPr txBox="1"/>
              <p:nvPr/>
            </p:nvSpPr>
            <p:spPr>
              <a:xfrm flipH="1">
                <a:off x="9175264" y="5155692"/>
                <a:ext cx="900388" cy="900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69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EBA91A5-011E-48D8-A1AB-541AA1722A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9175264" y="5155692"/>
                <a:ext cx="900388" cy="90024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236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="" xmlns:a16="http://schemas.microsoft.com/office/drawing/2014/main" id="{62EC68A5-30D3-4CC0-AA98-4FC8BF432A4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8522" y="229907"/>
                <a:ext cx="2814022" cy="14824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10. 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62EC68A5-30D3-4CC0-AA98-4FC8BF432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522" y="229907"/>
                <a:ext cx="2814022" cy="148243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24B6CF4A-EA36-47FF-9269-9A58E4372EAB}"/>
                  </a:ext>
                </a:extLst>
              </p:cNvPr>
              <p:cNvSpPr txBox="1"/>
              <p:nvPr/>
            </p:nvSpPr>
            <p:spPr>
              <a:xfrm flipH="1">
                <a:off x="2903865" y="398340"/>
                <a:ext cx="2093761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4B6CF4A-EA36-47FF-9269-9A58E4372E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903865" y="398340"/>
                <a:ext cx="2093761" cy="11455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id="{15FEDD6C-91DC-4835-B843-0A37C32920AE}"/>
                  </a:ext>
                </a:extLst>
              </p:cNvPr>
              <p:cNvSpPr txBox="1"/>
              <p:nvPr/>
            </p:nvSpPr>
            <p:spPr>
              <a:xfrm flipH="1">
                <a:off x="4647346" y="398340"/>
                <a:ext cx="2093761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5FEDD6C-91DC-4835-B843-0A37C3292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647346" y="398340"/>
                <a:ext cx="2093761" cy="11455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="" xmlns:a16="http://schemas.microsoft.com/office/drawing/2014/main" id="{0CD31AFD-4786-4275-A936-5B8951C87FDB}"/>
                  </a:ext>
                </a:extLst>
              </p:cNvPr>
              <p:cNvSpPr txBox="1"/>
              <p:nvPr/>
            </p:nvSpPr>
            <p:spPr>
              <a:xfrm flipH="1">
                <a:off x="6186248" y="483427"/>
                <a:ext cx="4059322" cy="1060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CD31AFD-4786-4275-A936-5B8951C87F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86248" y="483427"/>
                <a:ext cx="4059322" cy="106048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="" xmlns:a16="http://schemas.microsoft.com/office/drawing/2014/main" id="{684BC1D1-54EC-4C3C-8996-8CCAC0815F3D}"/>
                  </a:ext>
                </a:extLst>
              </p:cNvPr>
              <p:cNvSpPr txBox="1"/>
              <p:nvPr/>
            </p:nvSpPr>
            <p:spPr>
              <a:xfrm flipH="1">
                <a:off x="9967010" y="520232"/>
                <a:ext cx="1245352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27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125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84BC1D1-54EC-4C3C-8996-8CCAC0815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9967010" y="520232"/>
                <a:ext cx="1245352" cy="90178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="" xmlns:a16="http://schemas.microsoft.com/office/drawing/2014/main" id="{425A4FFD-4170-405C-ACEC-51933586070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8522" y="1979291"/>
                <a:ext cx="2123909" cy="14824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11. </m:t>
                          </m:r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𝑏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425A4FFD-4170-405C-ACEC-5193358607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522" y="1979291"/>
                <a:ext cx="2123909" cy="14824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="" xmlns:a16="http://schemas.microsoft.com/office/drawing/2014/main" id="{8207CFC8-46DE-4840-A4E4-95982873EEEA}"/>
                  </a:ext>
                </a:extLst>
              </p:cNvPr>
              <p:cNvSpPr txBox="1"/>
              <p:nvPr/>
            </p:nvSpPr>
            <p:spPr>
              <a:xfrm flipH="1">
                <a:off x="2401603" y="2147724"/>
                <a:ext cx="1417922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207CFC8-46DE-4840-A4E4-95982873EE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401603" y="2147724"/>
                <a:ext cx="1417922" cy="114557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="" xmlns:a16="http://schemas.microsoft.com/office/drawing/2014/main" id="{4624CD24-73AC-4761-AE30-852B3864B214}"/>
                  </a:ext>
                </a:extLst>
              </p:cNvPr>
              <p:cNvSpPr txBox="1"/>
              <p:nvPr/>
            </p:nvSpPr>
            <p:spPr>
              <a:xfrm flipH="1">
                <a:off x="3802584" y="2242076"/>
                <a:ext cx="960109" cy="956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IGDT" panose="00000400000000000000" pitchFamily="2" charset="2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624CD24-73AC-4761-AE30-852B3864B2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802584" y="2242076"/>
                <a:ext cx="960109" cy="9568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5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="" xmlns:a16="http://schemas.microsoft.com/office/drawing/2014/main" id="{E0C7477F-EA74-43CF-997C-532340531F4B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860680" y="2153264"/>
              <a:ext cx="10532251" cy="255630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725642">
                      <a:extLst>
                        <a:ext uri="{9D8B030D-6E8A-4147-A177-3AD203B41FA5}">
                          <a16:colId xmlns="" xmlns:a16="http://schemas.microsoft.com/office/drawing/2014/main" val="3037591584"/>
                        </a:ext>
                      </a:extLst>
                    </a:gridCol>
                    <a:gridCol w="2011992">
                      <a:extLst>
                        <a:ext uri="{9D8B030D-6E8A-4147-A177-3AD203B41FA5}">
                          <a16:colId xmlns="" xmlns:a16="http://schemas.microsoft.com/office/drawing/2014/main" val="230432902"/>
                        </a:ext>
                      </a:extLst>
                    </a:gridCol>
                    <a:gridCol w="2192847">
                      <a:extLst>
                        <a:ext uri="{9D8B030D-6E8A-4147-A177-3AD203B41FA5}">
                          <a16:colId xmlns="" xmlns:a16="http://schemas.microsoft.com/office/drawing/2014/main" val="2010503259"/>
                        </a:ext>
                      </a:extLst>
                    </a:gridCol>
                    <a:gridCol w="2509339">
                      <a:extLst>
                        <a:ext uri="{9D8B030D-6E8A-4147-A177-3AD203B41FA5}">
                          <a16:colId xmlns="" xmlns:a16="http://schemas.microsoft.com/office/drawing/2014/main" val="2179418006"/>
                        </a:ext>
                      </a:extLst>
                    </a:gridCol>
                    <a:gridCol w="2092431">
                      <a:extLst>
                        <a:ext uri="{9D8B030D-6E8A-4147-A177-3AD203B41FA5}">
                          <a16:colId xmlns="" xmlns:a16="http://schemas.microsoft.com/office/drawing/2014/main" val="2525193642"/>
                        </a:ext>
                      </a:extLst>
                    </a:gridCol>
                  </a:tblGrid>
                  <a:tr h="826702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−5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2946864114"/>
                      </a:ext>
                    </a:extLst>
                  </a:tr>
                  <a:tr h="90290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−5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−4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605380323"/>
                      </a:ext>
                    </a:extLst>
                  </a:tr>
                  <a:tr h="826702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(−3)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(−2)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−5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(−8)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(−10)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(−5)</m:t>
                                    </m:r>
                                  </m:e>
                                  <m:sup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−4</m:t>
                                    </m:r>
                                  </m:sup>
                                </m:sSup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385622969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E0C7477F-EA74-43CF-997C-532340531F4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5134300"/>
                  </p:ext>
                </p:extLst>
              </p:nvPr>
            </p:nvGraphicFramePr>
            <p:xfrm>
              <a:off x="860680" y="2153264"/>
              <a:ext cx="10532251" cy="255630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725642">
                      <a:extLst>
                        <a:ext uri="{9D8B030D-6E8A-4147-A177-3AD203B41FA5}">
                          <a16:colId xmlns:a16="http://schemas.microsoft.com/office/drawing/2014/main" val="3037591584"/>
                        </a:ext>
                      </a:extLst>
                    </a:gridCol>
                    <a:gridCol w="2011992">
                      <a:extLst>
                        <a:ext uri="{9D8B030D-6E8A-4147-A177-3AD203B41FA5}">
                          <a16:colId xmlns:a16="http://schemas.microsoft.com/office/drawing/2014/main" val="230432902"/>
                        </a:ext>
                      </a:extLst>
                    </a:gridCol>
                    <a:gridCol w="2192847">
                      <a:extLst>
                        <a:ext uri="{9D8B030D-6E8A-4147-A177-3AD203B41FA5}">
                          <a16:colId xmlns:a16="http://schemas.microsoft.com/office/drawing/2014/main" val="2010503259"/>
                        </a:ext>
                      </a:extLst>
                    </a:gridCol>
                    <a:gridCol w="2509339">
                      <a:extLst>
                        <a:ext uri="{9D8B030D-6E8A-4147-A177-3AD203B41FA5}">
                          <a16:colId xmlns:a16="http://schemas.microsoft.com/office/drawing/2014/main" val="2179418006"/>
                        </a:ext>
                      </a:extLst>
                    </a:gridCol>
                    <a:gridCol w="2092431">
                      <a:extLst>
                        <a:ext uri="{9D8B030D-6E8A-4147-A177-3AD203B41FA5}">
                          <a16:colId xmlns:a16="http://schemas.microsoft.com/office/drawing/2014/main" val="2525193642"/>
                        </a:ext>
                      </a:extLst>
                    </a:gridCol>
                  </a:tblGrid>
                  <a:tr h="82670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53" t="-735" r="-511661" b="-2102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86061" t="-735" r="-338788" b="-2102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70556" t="-735" r="-210556" b="-2102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36408" t="-735" r="-83981" b="-2102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04082" t="-735" r="-875" b="-2102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46864114"/>
                      </a:ext>
                    </a:extLst>
                  </a:tr>
                  <a:tr h="9029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53" t="-92568" r="-511661" b="-932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86061" t="-92568" r="-338788" b="-932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70556" t="-92568" r="-210556" b="-932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36408" t="-92568" r="-83981" b="-932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04082" t="-92568" r="-875" b="-932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05380323"/>
                      </a:ext>
                    </a:extLst>
                  </a:tr>
                  <a:tr h="82670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53" t="-209559" r="-511661" b="-1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86061" t="-209559" r="-338788" b="-1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70556" t="-209559" r="-210556" b="-1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36408" t="-209559" r="-83981" b="-1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04082" t="-209559" r="-875" b="-14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562296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2203161" y="303705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493926" y="198464"/>
            <a:ext cx="1792362" cy="162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742"/>
    </mc:Choice>
    <mc:Fallback xmlns="">
      <p:transition spd="slow" advTm="657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3B912F5-E2F8-4025-92AD-6817CDB667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00"/>
          <a:stretch/>
        </p:blipFill>
        <p:spPr>
          <a:xfrm>
            <a:off x="613544" y="903688"/>
            <a:ext cx="11359114" cy="436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9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742"/>
    </mc:Choice>
    <mc:Fallback xmlns="">
      <p:transition spd="slow" advTm="6574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ute Hand Drawn Style Mathematics Education Green Stripes Background,  Desktop Wallpaper, Pc Wallpaper, Eraser Background Image And Wallpaper for  Free Download">
            <a:extLst>
              <a:ext uri="{FF2B5EF4-FFF2-40B4-BE49-F238E27FC236}">
                <a16:creationId xmlns="" xmlns:a16="http://schemas.microsoft.com/office/drawing/2014/main" id="{DD806A1B-7909-422B-9BC3-62AB5A51B5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3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784263" y="2811919"/>
            <a:ext cx="7532317" cy="12341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6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mn-MN" sz="6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ЗЭРГИЙН ЧАНАР</a:t>
            </a:r>
          </a:p>
        </p:txBody>
      </p:sp>
    </p:spTree>
    <p:extLst>
      <p:ext uri="{BB962C8B-B14F-4D97-AF65-F5344CB8AC3E}">
        <p14:creationId xmlns:p14="http://schemas.microsoft.com/office/powerpoint/2010/main" val="14212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929239" y="247049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04800" y="247049"/>
            <a:ext cx="1624439" cy="147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econtent.edu.mn/content/8rangi/mat/pages/mat-310-4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3" t="39428" r="14528" b="46076"/>
          <a:stretch/>
        </p:blipFill>
        <p:spPr bwMode="auto">
          <a:xfrm>
            <a:off x="304799" y="2165124"/>
            <a:ext cx="11131688" cy="300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33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F2034844-7E0D-40E8-BAA1-C0038340EBAD}"/>
              </a:ext>
            </a:extLst>
          </p:cNvPr>
          <p:cNvSpPr txBox="1">
            <a:spLocks/>
          </p:cNvSpPr>
          <p:nvPr/>
        </p:nvSpPr>
        <p:spPr>
          <a:xfrm>
            <a:off x="1929239" y="247049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Black and White Pencil Teacher With Graduate Hat Holding Pointer">
            <a:extLst>
              <a:ext uri="{FF2B5EF4-FFF2-40B4-BE49-F238E27FC236}">
                <a16:creationId xmlns="" xmlns:a16="http://schemas.microsoft.com/office/drawing/2014/main" id="{A0E61DB3-4BAC-435C-A4A1-FA6FE971F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04800" y="247049"/>
            <a:ext cx="1624439" cy="147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econtent.edu.mn/content/8rangi/mat/pages/mat-310-4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4" t="52808" r="37592" b="34033"/>
          <a:stretch/>
        </p:blipFill>
        <p:spPr bwMode="auto">
          <a:xfrm>
            <a:off x="691717" y="1934761"/>
            <a:ext cx="10773658" cy="376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95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731258" y="183964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59" y="183964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E35997F-F43E-43A4-AE3D-EB77E432FDE3}"/>
              </a:ext>
            </a:extLst>
          </p:cNvPr>
          <p:cNvSpPr txBox="1"/>
          <p:nvPr/>
        </p:nvSpPr>
        <p:spPr>
          <a:xfrm>
            <a:off x="1938627" y="938711"/>
            <a:ext cx="45021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800" dirty="0">
                <a:latin typeface="Arial" panose="020B0604020202020204" pitchFamily="34" charset="0"/>
                <a:cs typeface="Arial" panose="020B0604020202020204" pitchFamily="34" charset="0"/>
              </a:rPr>
              <a:t>Орхигдсон тоог нөхөөрэй.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="" xmlns:a16="http://schemas.microsoft.com/office/drawing/2014/main" id="{62644D1C-4894-4679-8138-D0D3CCF923E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260" y="1732277"/>
                <a:ext cx="5686618" cy="14824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(2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)(3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=1.5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borderBox>
                            <m:borderBox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borderBoxPr>
                            <m:e/>
                          </m:borderBox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  <m:sup>
                          <m:borderBox>
                            <m:borderBox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borderBoxPr>
                            <m:e/>
                          </m:borderBox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62644D1C-4894-4679-8138-D0D3CCF923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260" y="1732277"/>
                <a:ext cx="5686618" cy="14824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DF7B791-CDC9-45E9-B388-CA64054E7A84}"/>
              </a:ext>
            </a:extLst>
          </p:cNvPr>
          <p:cNvSpPr txBox="1"/>
          <p:nvPr/>
        </p:nvSpPr>
        <p:spPr>
          <a:xfrm>
            <a:off x="409260" y="3083502"/>
            <a:ext cx="1390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="" xmlns:a16="http://schemas.microsoft.com/office/drawing/2014/main" id="{B4BBEE02-990E-4AD1-94F3-2477FDD9CCB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260" y="3592371"/>
                <a:ext cx="3049810" cy="14824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(2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)(3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B4BBEE02-990E-4AD1-94F3-2477FDD9CC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260" y="3592371"/>
                <a:ext cx="3049810" cy="1482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7EBD1203-BB13-467A-8AA8-B82556BDB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46021" y="3606722"/>
                <a:ext cx="4131073" cy="14824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  <m: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8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7EBD1203-BB13-467A-8AA8-B82556BDBE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6021" y="3606722"/>
                <a:ext cx="4131073" cy="14824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12F5D7A1-29C8-4856-8D07-C6AA4241CFB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05970" y="3580661"/>
                <a:ext cx="4986030" cy="14824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×3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3+1+1−2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2+4+4−3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12F5D7A1-29C8-4856-8D07-C6AA4241CF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5970" y="3580661"/>
                <a:ext cx="4986030" cy="14824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4A6C0899-1167-4690-A7DB-7039AF2A2D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260" y="5089158"/>
                <a:ext cx="2238885" cy="8690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=4.5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borderBox>
                            <m:borderBox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borderBox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</m:borderBox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  <m:sup>
                          <m:borderBox>
                            <m:borderBox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borderBox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7</m:t>
                              </m:r>
                            </m:e>
                          </m:borderBox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4A6C0899-1167-4690-A7DB-7039AF2A2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260" y="5089158"/>
                <a:ext cx="2238885" cy="86907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042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Title 1">
                <a:extLst>
                  <a:ext uri="{FF2B5EF4-FFF2-40B4-BE49-F238E27FC236}">
                    <a16:creationId xmlns="" xmlns:a16="http://schemas.microsoft.com/office/drawing/2014/main" id="{FF4CE8E5-8F1B-4F28-8C16-B5A0DB2E121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4119" y="294741"/>
                <a:ext cx="5686618" cy="14824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(3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(9</m:t>
                              </m:r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borderBox>
                            <m:borderBox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borderBoxPr>
                            <m:e/>
                          </m:borderBox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borderBox>
                            <m:borderBox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borderBoxPr>
                            <m:e/>
                          </m:borderBox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borderBox>
                            <m:borderBox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borderBoxPr>
                            <m:e/>
                          </m:borderBox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id="{FF4CE8E5-8F1B-4F28-8C16-B5A0DB2E12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119" y="294741"/>
                <a:ext cx="5686618" cy="148243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2FBD972-143B-4854-B34C-5A749A96E6BC}"/>
              </a:ext>
            </a:extLst>
          </p:cNvPr>
          <p:cNvSpPr txBox="1"/>
          <p:nvPr/>
        </p:nvSpPr>
        <p:spPr>
          <a:xfrm>
            <a:off x="674119" y="1843289"/>
            <a:ext cx="1390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="" xmlns:a16="http://schemas.microsoft.com/office/drawing/2014/main" id="{6D43807B-AB8E-4151-BA9E-CC449E976F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4119" y="2366509"/>
                <a:ext cx="1647568" cy="14824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(3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(9</m:t>
                              </m:r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6D43807B-AB8E-4151-BA9E-CC449E976F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119" y="2366509"/>
                <a:ext cx="1647568" cy="14824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="" xmlns:a16="http://schemas.microsoft.com/office/drawing/2014/main" id="{D101EFAA-CC73-43C3-8238-609B081FF7F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64500" y="2366509"/>
                <a:ext cx="1647568" cy="14824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2∙4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D101EFAA-CC73-43C3-8238-609B081FF7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4500" y="2366509"/>
                <a:ext cx="1647568" cy="1482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C42F86E5-56A2-40BE-8D83-01134DFBC7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14068" y="2718324"/>
                <a:ext cx="2100117" cy="9849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3−8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3−4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C42F86E5-56A2-40BE-8D83-01134DFBC7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4068" y="2718324"/>
                <a:ext cx="2100117" cy="98497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EC90D73F-8CE0-4131-BBE9-ABF6F06CCD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26257" y="2681742"/>
                <a:ext cx="2100117" cy="9849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borderBox>
                            <m:borderBox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borderBox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−5</m:t>
                              </m:r>
                            </m:e>
                          </m:borderBox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borderBox>
                            <m:borderBox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borderBox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e>
                          </m:borderBox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EC90D73F-8CE0-4131-BBE9-ABF6F06CC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6257" y="2681742"/>
                <a:ext cx="2100117" cy="98497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3E9860B3-E7E4-4393-9C62-87F2B93071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39156" y="2661412"/>
                <a:ext cx="2100117" cy="9849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×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3E9860B3-E7E4-4393-9C62-87F2B93071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9156" y="2661412"/>
                <a:ext cx="2100117" cy="98497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78E31D84-7B65-45B1-AC5F-1A8F57F43A4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5353" y="2681742"/>
                <a:ext cx="2100117" cy="9849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borderBox>
                            <m:borderBox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borderBox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243</m:t>
                              </m:r>
                            </m:e>
                          </m:borderBox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78E31D84-7B65-45B1-AC5F-1A8F57F43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5353" y="2681742"/>
                <a:ext cx="2100117" cy="98497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544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792521" y="164692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26928" y="183349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econtent.edu.mn/content/8rangi/mat/pages/mat-310-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7" t="6265" r="6560" b="75177"/>
          <a:stretch/>
        </p:blipFill>
        <p:spPr bwMode="auto">
          <a:xfrm>
            <a:off x="1132211" y="2795082"/>
            <a:ext cx="10646719" cy="353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econtent.edu.mn/content/8rangi/mat/pages/mat-310-4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5" t="79837" r="12361" b="10244"/>
          <a:stretch/>
        </p:blipFill>
        <p:spPr bwMode="auto">
          <a:xfrm>
            <a:off x="1001051" y="1212489"/>
            <a:ext cx="10694854" cy="1896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17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econtent.edu.mn/content/8rangi/mat/pages/mat-310-4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7" t="25182" r="6560" b="55748"/>
          <a:stretch/>
        </p:blipFill>
        <p:spPr bwMode="auto">
          <a:xfrm>
            <a:off x="560711" y="845820"/>
            <a:ext cx="10646719" cy="363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75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593236" y="157965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15" y="157965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itle 1">
                <a:extLst>
                  <a:ext uri="{FF2B5EF4-FFF2-40B4-BE49-F238E27FC236}">
                    <a16:creationId xmlns="" xmlns:a16="http://schemas.microsoft.com/office/drawing/2014/main" id="{0FCE0D11-954A-45A4-9AE9-602E7E0D3F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96300" y="1125712"/>
                <a:ext cx="7251567" cy="7063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17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−19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+3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id="{0FCE0D11-954A-45A4-9AE9-602E7E0D3F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6300" y="1125712"/>
                <a:ext cx="7251567" cy="70630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629ED37-AD02-4D8C-9037-79D7A74FF946}"/>
              </a:ext>
            </a:extLst>
          </p:cNvPr>
          <p:cNvSpPr txBox="1"/>
          <p:nvPr/>
        </p:nvSpPr>
        <p:spPr>
          <a:xfrm>
            <a:off x="8787454" y="1261010"/>
            <a:ext cx="2172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илэрхийллийг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A3AEF01-1189-4436-B92D-14A80062AF7E}"/>
              </a:ext>
            </a:extLst>
          </p:cNvPr>
          <p:cNvSpPr txBox="1"/>
          <p:nvPr/>
        </p:nvSpPr>
        <p:spPr>
          <a:xfrm>
            <a:off x="1796300" y="1722675"/>
            <a:ext cx="2644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хялбарчилаарай.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AEF9695-A2C3-40F5-9E49-4287563713B6}"/>
              </a:ext>
            </a:extLst>
          </p:cNvPr>
          <p:cNvSpPr txBox="1"/>
          <p:nvPr/>
        </p:nvSpPr>
        <p:spPr>
          <a:xfrm>
            <a:off x="213290" y="2468485"/>
            <a:ext cx="1390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1C76C58C-D48C-465D-B4BE-F99CA358B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91550" y="2428978"/>
                <a:ext cx="7681688" cy="6287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17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−19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+3=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1C76C58C-D48C-465D-B4BE-F99CA358B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1550" y="2428978"/>
                <a:ext cx="7681688" cy="6287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D5A458B-FAAD-47D6-8204-88D0C0D5D513}"/>
              </a:ext>
            </a:extLst>
          </p:cNvPr>
          <p:cNvCxnSpPr/>
          <p:nvPr/>
        </p:nvCxnSpPr>
        <p:spPr>
          <a:xfrm>
            <a:off x="2363859" y="3037969"/>
            <a:ext cx="81088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680087D6-E6C7-4A17-AFAA-0F417965FB79}"/>
              </a:ext>
            </a:extLst>
          </p:cNvPr>
          <p:cNvCxnSpPr>
            <a:cxnSpLocks/>
          </p:cNvCxnSpPr>
          <p:nvPr/>
        </p:nvCxnSpPr>
        <p:spPr>
          <a:xfrm>
            <a:off x="4724621" y="3037969"/>
            <a:ext cx="52134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B3AFA3D8-6F44-483B-96EE-0E9CBF94AD77}"/>
              </a:ext>
            </a:extLst>
          </p:cNvPr>
          <p:cNvCxnSpPr/>
          <p:nvPr/>
        </p:nvCxnSpPr>
        <p:spPr>
          <a:xfrm>
            <a:off x="3551429" y="3012898"/>
            <a:ext cx="81088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DE28C886-63C0-4F10-A069-FA37F0ED6D70}"/>
              </a:ext>
            </a:extLst>
          </p:cNvPr>
          <p:cNvCxnSpPr/>
          <p:nvPr/>
        </p:nvCxnSpPr>
        <p:spPr>
          <a:xfrm>
            <a:off x="3551429" y="3074945"/>
            <a:ext cx="81088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2CD75D66-DD45-4D3A-8153-57972661E2FA}"/>
              </a:ext>
            </a:extLst>
          </p:cNvPr>
          <p:cNvCxnSpPr/>
          <p:nvPr/>
        </p:nvCxnSpPr>
        <p:spPr>
          <a:xfrm>
            <a:off x="6809339" y="2981672"/>
            <a:ext cx="81088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1AFB05C9-58F9-4E63-88AC-7F2813E7F89B}"/>
              </a:ext>
            </a:extLst>
          </p:cNvPr>
          <p:cNvCxnSpPr/>
          <p:nvPr/>
        </p:nvCxnSpPr>
        <p:spPr>
          <a:xfrm>
            <a:off x="6809339" y="3043719"/>
            <a:ext cx="81088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0998E362-BF34-4D9D-9E93-A4BF8E562421}"/>
              </a:ext>
            </a:extLst>
          </p:cNvPr>
          <p:cNvCxnSpPr/>
          <p:nvPr/>
        </p:nvCxnSpPr>
        <p:spPr>
          <a:xfrm>
            <a:off x="5635682" y="3012898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5A503FCA-6A7E-44C7-8B76-92124BFD1462}"/>
              </a:ext>
            </a:extLst>
          </p:cNvPr>
          <p:cNvCxnSpPr/>
          <p:nvPr/>
        </p:nvCxnSpPr>
        <p:spPr>
          <a:xfrm>
            <a:off x="5635682" y="3074945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8BE9CFE4-BE87-49CE-9957-6D8E689266BA}"/>
              </a:ext>
            </a:extLst>
          </p:cNvPr>
          <p:cNvCxnSpPr/>
          <p:nvPr/>
        </p:nvCxnSpPr>
        <p:spPr>
          <a:xfrm>
            <a:off x="5635682" y="3147234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51CB96D0-1339-40F4-B5DF-1C0AF4B7D127}"/>
              </a:ext>
            </a:extLst>
          </p:cNvPr>
          <p:cNvCxnSpPr/>
          <p:nvPr/>
        </p:nvCxnSpPr>
        <p:spPr>
          <a:xfrm>
            <a:off x="7892928" y="2984949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29CCF83E-B181-4B59-A3F3-6A4C4505B29D}"/>
              </a:ext>
            </a:extLst>
          </p:cNvPr>
          <p:cNvCxnSpPr/>
          <p:nvPr/>
        </p:nvCxnSpPr>
        <p:spPr>
          <a:xfrm>
            <a:off x="7892928" y="3046996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34BDCD12-FAD3-4DCB-8262-5A330393AC65}"/>
              </a:ext>
            </a:extLst>
          </p:cNvPr>
          <p:cNvCxnSpPr/>
          <p:nvPr/>
        </p:nvCxnSpPr>
        <p:spPr>
          <a:xfrm>
            <a:off x="7892928" y="3119285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="" xmlns:a16="http://schemas.microsoft.com/office/drawing/2014/main" id="{CEAB3398-D422-46DD-BEBC-18A5772DBE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81114" y="3276307"/>
                <a:ext cx="8027475" cy="6287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=17</m:t>
                      </m:r>
                      <m:r>
                        <a:rPr lang="en-US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  <m:r>
                        <a:rPr lang="en-US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5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−19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+8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+3=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CEAB3398-D422-46DD-BEBC-18A5772DBE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1114" y="3276307"/>
                <a:ext cx="8027475" cy="6287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B6FD9BDE-94A6-4124-A7F2-5E6903BB519B}"/>
              </a:ext>
            </a:extLst>
          </p:cNvPr>
          <p:cNvCxnSpPr/>
          <p:nvPr/>
        </p:nvCxnSpPr>
        <p:spPr>
          <a:xfrm>
            <a:off x="2740546" y="3905021"/>
            <a:ext cx="81088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CD1D450-8CB3-4055-B8FA-8CF5D37CBA51}"/>
              </a:ext>
            </a:extLst>
          </p:cNvPr>
          <p:cNvCxnSpPr/>
          <p:nvPr/>
        </p:nvCxnSpPr>
        <p:spPr>
          <a:xfrm>
            <a:off x="3703829" y="3900649"/>
            <a:ext cx="81088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074D99C3-554F-427A-B47B-8F4A140A6495}"/>
              </a:ext>
            </a:extLst>
          </p:cNvPr>
          <p:cNvCxnSpPr/>
          <p:nvPr/>
        </p:nvCxnSpPr>
        <p:spPr>
          <a:xfrm>
            <a:off x="4741873" y="3907169"/>
            <a:ext cx="81088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097FB623-0926-4DD3-9AA0-AA06E8B4DDE4}"/>
              </a:ext>
            </a:extLst>
          </p:cNvPr>
          <p:cNvCxnSpPr/>
          <p:nvPr/>
        </p:nvCxnSpPr>
        <p:spPr>
          <a:xfrm>
            <a:off x="4741873" y="3969216"/>
            <a:ext cx="81088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090B7CFD-B6FD-40B0-B77E-AE46D58DFFFF}"/>
              </a:ext>
            </a:extLst>
          </p:cNvPr>
          <p:cNvCxnSpPr/>
          <p:nvPr/>
        </p:nvCxnSpPr>
        <p:spPr>
          <a:xfrm>
            <a:off x="5957932" y="3907169"/>
            <a:ext cx="81088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8898AD29-CCB2-45DB-BD55-FD28E6505334}"/>
              </a:ext>
            </a:extLst>
          </p:cNvPr>
          <p:cNvCxnSpPr/>
          <p:nvPr/>
        </p:nvCxnSpPr>
        <p:spPr>
          <a:xfrm>
            <a:off x="5957932" y="3969216"/>
            <a:ext cx="81088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5B401EAE-DEDF-4948-AA32-F51EBFF64E46}"/>
              </a:ext>
            </a:extLst>
          </p:cNvPr>
          <p:cNvCxnSpPr/>
          <p:nvPr/>
        </p:nvCxnSpPr>
        <p:spPr>
          <a:xfrm>
            <a:off x="7151055" y="3834880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9DE27D4C-00D9-45A0-9FB0-FD58DAB2210C}"/>
              </a:ext>
            </a:extLst>
          </p:cNvPr>
          <p:cNvCxnSpPr/>
          <p:nvPr/>
        </p:nvCxnSpPr>
        <p:spPr>
          <a:xfrm>
            <a:off x="7151055" y="3896927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41A687F7-CA59-46B3-8BEF-13EDD846CA47}"/>
              </a:ext>
            </a:extLst>
          </p:cNvPr>
          <p:cNvCxnSpPr/>
          <p:nvPr/>
        </p:nvCxnSpPr>
        <p:spPr>
          <a:xfrm>
            <a:off x="7151055" y="3969216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253DDB06-330D-4C6C-873C-986B5DC23C4D}"/>
              </a:ext>
            </a:extLst>
          </p:cNvPr>
          <p:cNvCxnSpPr/>
          <p:nvPr/>
        </p:nvCxnSpPr>
        <p:spPr>
          <a:xfrm>
            <a:off x="8235108" y="3834880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70C8AC6E-D2FC-439B-8901-BD5B4C6B4F85}"/>
              </a:ext>
            </a:extLst>
          </p:cNvPr>
          <p:cNvCxnSpPr/>
          <p:nvPr/>
        </p:nvCxnSpPr>
        <p:spPr>
          <a:xfrm>
            <a:off x="8235108" y="3896927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07DF55D9-69E3-4AE8-8AD3-3EAC40457323}"/>
              </a:ext>
            </a:extLst>
          </p:cNvPr>
          <p:cNvCxnSpPr/>
          <p:nvPr/>
        </p:nvCxnSpPr>
        <p:spPr>
          <a:xfrm>
            <a:off x="8235108" y="3969216"/>
            <a:ext cx="81088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itle 1">
                <a:extLst>
                  <a:ext uri="{FF2B5EF4-FFF2-40B4-BE49-F238E27FC236}">
                    <a16:creationId xmlns="" xmlns:a16="http://schemas.microsoft.com/office/drawing/2014/main" id="{8487DD4F-9317-44B4-B197-6106BAB0C3C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81113" y="4093364"/>
                <a:ext cx="3271643" cy="6287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8</m:t>
                      </m:r>
                      <m:r>
                        <a:rPr lang="en-US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  <m:r>
                        <a:rPr lang="en-US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−11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+3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itle 1">
                <a:extLst>
                  <a:ext uri="{FF2B5EF4-FFF2-40B4-BE49-F238E27FC236}">
                    <a16:creationId xmlns:a16="http://schemas.microsoft.com/office/drawing/2014/main" id="{8487DD4F-9317-44B4-B197-6106BAB0C3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1113" y="4093364"/>
                <a:ext cx="3271643" cy="62871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AC164706-0ADA-47E8-A4A3-E9AFB215B88A}"/>
              </a:ext>
            </a:extLst>
          </p:cNvPr>
          <p:cNvSpPr txBox="1"/>
          <p:nvPr/>
        </p:nvSpPr>
        <p:spPr>
          <a:xfrm>
            <a:off x="5545660" y="4189033"/>
            <a:ext cx="1316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боллоо.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53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  <p:bldP spid="9" grpId="0"/>
      <p:bldP spid="10" grpId="0"/>
      <p:bldP spid="11" grpId="0"/>
      <p:bldP spid="13" grpId="0"/>
      <p:bldP spid="26" grpId="0"/>
      <p:bldP spid="39" grpId="0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593236" y="157965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15" y="157965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itle 1">
                <a:extLst>
                  <a:ext uri="{FF2B5EF4-FFF2-40B4-BE49-F238E27FC236}">
                    <a16:creationId xmlns="" xmlns:a16="http://schemas.microsoft.com/office/drawing/2014/main" id="{0FCE0D11-954A-45A4-9AE9-602E7E0D3F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96300" y="1125712"/>
                <a:ext cx="7251567" cy="7063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17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−19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+3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id="{0FCE0D11-954A-45A4-9AE9-602E7E0D3F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6300" y="1125712"/>
                <a:ext cx="7251567" cy="70630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629ED37-AD02-4D8C-9037-79D7A74FF946}"/>
              </a:ext>
            </a:extLst>
          </p:cNvPr>
          <p:cNvSpPr txBox="1"/>
          <p:nvPr/>
        </p:nvSpPr>
        <p:spPr>
          <a:xfrm>
            <a:off x="8787454" y="1261010"/>
            <a:ext cx="2172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илэрхийллийг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A3AEF01-1189-4436-B92D-14A80062AF7E}"/>
              </a:ext>
            </a:extLst>
          </p:cNvPr>
          <p:cNvSpPr txBox="1"/>
          <p:nvPr/>
        </p:nvSpPr>
        <p:spPr>
          <a:xfrm>
            <a:off x="1796300" y="1722675"/>
            <a:ext cx="2644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хялбарчилаарай.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AEF9695-A2C3-40F5-9E49-4287563713B6}"/>
              </a:ext>
            </a:extLst>
          </p:cNvPr>
          <p:cNvSpPr txBox="1"/>
          <p:nvPr/>
        </p:nvSpPr>
        <p:spPr>
          <a:xfrm>
            <a:off x="213290" y="2468485"/>
            <a:ext cx="1390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1C76C58C-D48C-465D-B4BE-F99CA358B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43044" y="2428978"/>
                <a:ext cx="7681688" cy="6287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17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−19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+3=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1C76C58C-D48C-465D-B4BE-F99CA358B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3044" y="2428978"/>
                <a:ext cx="7681688" cy="6287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D5A458B-FAAD-47D6-8204-88D0C0D5D513}"/>
              </a:ext>
            </a:extLst>
          </p:cNvPr>
          <p:cNvCxnSpPr/>
          <p:nvPr/>
        </p:nvCxnSpPr>
        <p:spPr>
          <a:xfrm>
            <a:off x="1743044" y="2973834"/>
            <a:ext cx="81088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680087D6-E6C7-4A17-AFAA-0F417965FB79}"/>
              </a:ext>
            </a:extLst>
          </p:cNvPr>
          <p:cNvCxnSpPr>
            <a:cxnSpLocks/>
          </p:cNvCxnSpPr>
          <p:nvPr/>
        </p:nvCxnSpPr>
        <p:spPr>
          <a:xfrm>
            <a:off x="3892108" y="2955183"/>
            <a:ext cx="812246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B3AFA3D8-6F44-483B-96EE-0E9CBF94AD77}"/>
              </a:ext>
            </a:extLst>
          </p:cNvPr>
          <p:cNvCxnSpPr/>
          <p:nvPr/>
        </p:nvCxnSpPr>
        <p:spPr>
          <a:xfrm>
            <a:off x="2692314" y="2955183"/>
            <a:ext cx="112149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DE28C886-63C0-4F10-A069-FA37F0ED6D70}"/>
              </a:ext>
            </a:extLst>
          </p:cNvPr>
          <p:cNvCxnSpPr/>
          <p:nvPr/>
        </p:nvCxnSpPr>
        <p:spPr>
          <a:xfrm>
            <a:off x="2692314" y="3012898"/>
            <a:ext cx="112149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2CD75D66-DD45-4D3A-8153-57972661E2FA}"/>
              </a:ext>
            </a:extLst>
          </p:cNvPr>
          <p:cNvCxnSpPr/>
          <p:nvPr/>
        </p:nvCxnSpPr>
        <p:spPr>
          <a:xfrm>
            <a:off x="6029721" y="2955183"/>
            <a:ext cx="104199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1AFB05C9-58F9-4E63-88AC-7F2813E7F89B}"/>
              </a:ext>
            </a:extLst>
          </p:cNvPr>
          <p:cNvCxnSpPr/>
          <p:nvPr/>
        </p:nvCxnSpPr>
        <p:spPr>
          <a:xfrm>
            <a:off x="6078025" y="3020550"/>
            <a:ext cx="99369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0998E362-BF34-4D9D-9E93-A4BF8E562421}"/>
              </a:ext>
            </a:extLst>
          </p:cNvPr>
          <p:cNvCxnSpPr/>
          <p:nvPr/>
        </p:nvCxnSpPr>
        <p:spPr>
          <a:xfrm>
            <a:off x="4773005" y="2907742"/>
            <a:ext cx="1051857" cy="919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5A503FCA-6A7E-44C7-8B76-92124BFD1462}"/>
              </a:ext>
            </a:extLst>
          </p:cNvPr>
          <p:cNvCxnSpPr/>
          <p:nvPr/>
        </p:nvCxnSpPr>
        <p:spPr>
          <a:xfrm>
            <a:off x="4773004" y="2973834"/>
            <a:ext cx="1051857" cy="872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8BE9CFE4-BE87-49CE-9957-6D8E689266BA}"/>
              </a:ext>
            </a:extLst>
          </p:cNvPr>
          <p:cNvCxnSpPr/>
          <p:nvPr/>
        </p:nvCxnSpPr>
        <p:spPr>
          <a:xfrm>
            <a:off x="4773004" y="3039459"/>
            <a:ext cx="1043234" cy="753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51CB96D0-1339-40F4-B5DF-1C0AF4B7D127}"/>
              </a:ext>
            </a:extLst>
          </p:cNvPr>
          <p:cNvCxnSpPr/>
          <p:nvPr/>
        </p:nvCxnSpPr>
        <p:spPr>
          <a:xfrm>
            <a:off x="7199922" y="2907742"/>
            <a:ext cx="892652" cy="513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29CCF83E-B181-4B59-A3F3-6A4C4505B29D}"/>
              </a:ext>
            </a:extLst>
          </p:cNvPr>
          <p:cNvCxnSpPr/>
          <p:nvPr/>
        </p:nvCxnSpPr>
        <p:spPr>
          <a:xfrm>
            <a:off x="7199922" y="3039371"/>
            <a:ext cx="89265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34BDCD12-FAD3-4DCB-8262-5A330393AC65}"/>
              </a:ext>
            </a:extLst>
          </p:cNvPr>
          <p:cNvCxnSpPr/>
          <p:nvPr/>
        </p:nvCxnSpPr>
        <p:spPr>
          <a:xfrm flipV="1">
            <a:off x="7199922" y="2971308"/>
            <a:ext cx="892652" cy="81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itle 1">
                <a:extLst>
                  <a:ext uri="{FF2B5EF4-FFF2-40B4-BE49-F238E27FC236}">
                    <a16:creationId xmlns="" xmlns:a16="http://schemas.microsoft.com/office/drawing/2014/main" id="{1C76C58C-D48C-465D-B4BE-F99CA358B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24052" y="2428978"/>
                <a:ext cx="1259879" cy="6287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𝑘𝑝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1" name="Title 1">
                <a:extLst>
                  <a:ext uri="{FF2B5EF4-FFF2-40B4-BE49-F238E27FC236}">
                    <a16:creationId xmlns:a16="http://schemas.microsoft.com/office/drawing/2014/main" id="{1C76C58C-D48C-465D-B4BE-F99CA358B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4052" y="2428978"/>
                <a:ext cx="1259879" cy="62871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1" name="Straight Connector 50">
            <a:extLst>
              <a:ext uri="{FF2B5EF4-FFF2-40B4-BE49-F238E27FC236}">
                <a16:creationId xmlns="" xmlns:a16="http://schemas.microsoft.com/office/drawing/2014/main" id="{1AFB05C9-58F9-4E63-88AC-7F2813E7F89B}"/>
              </a:ext>
            </a:extLst>
          </p:cNvPr>
          <p:cNvCxnSpPr/>
          <p:nvPr/>
        </p:nvCxnSpPr>
        <p:spPr>
          <a:xfrm flipV="1">
            <a:off x="2642004" y="2562873"/>
            <a:ext cx="1250104" cy="4841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="" xmlns:a16="http://schemas.microsoft.com/office/drawing/2014/main" id="{1AFB05C9-58F9-4E63-88AC-7F2813E7F89B}"/>
              </a:ext>
            </a:extLst>
          </p:cNvPr>
          <p:cNvCxnSpPr/>
          <p:nvPr/>
        </p:nvCxnSpPr>
        <p:spPr>
          <a:xfrm flipV="1">
            <a:off x="5949818" y="2531038"/>
            <a:ext cx="1250104" cy="4841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itle 1">
                <a:extLst>
                  <a:ext uri="{FF2B5EF4-FFF2-40B4-BE49-F238E27FC236}">
                    <a16:creationId xmlns="" xmlns:a16="http://schemas.microsoft.com/office/drawing/2014/main" id="{1C76C58C-D48C-465D-B4BE-F99CA358B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73322" y="2428978"/>
                <a:ext cx="1259879" cy="6287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−11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𝑘𝑥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1" name="Title 1">
                <a:extLst>
                  <a:ext uri="{FF2B5EF4-FFF2-40B4-BE49-F238E27FC236}">
                    <a16:creationId xmlns:a16="http://schemas.microsoft.com/office/drawing/2014/main" id="{1C76C58C-D48C-465D-B4BE-F99CA358B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3322" y="2428978"/>
                <a:ext cx="1259879" cy="62871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itle 1">
                <a:extLst>
                  <a:ext uri="{FF2B5EF4-FFF2-40B4-BE49-F238E27FC236}">
                    <a16:creationId xmlns="" xmlns:a16="http://schemas.microsoft.com/office/drawing/2014/main" id="{1C76C58C-D48C-465D-B4BE-F99CA358B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194814" y="2428978"/>
                <a:ext cx="1259879" cy="6287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+3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2" name="Title 1">
                <a:extLst>
                  <a:ext uri="{FF2B5EF4-FFF2-40B4-BE49-F238E27FC236}">
                    <a16:creationId xmlns:a16="http://schemas.microsoft.com/office/drawing/2014/main" id="{1C76C58C-D48C-465D-B4BE-F99CA358B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4814" y="2428978"/>
                <a:ext cx="1259879" cy="62871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https://econtent.edu.mn/content/8rangi/mat/pages/mat-310-46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7" t="57956" r="29135" b="28571"/>
          <a:stretch/>
        </p:blipFill>
        <p:spPr bwMode="auto">
          <a:xfrm>
            <a:off x="1877693" y="4000548"/>
            <a:ext cx="8523086" cy="285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Subtitle 2">
            <a:extLst>
              <a:ext uri="{FF2B5EF4-FFF2-40B4-BE49-F238E27FC236}">
                <a16:creationId xmlns="" xmlns:a16="http://schemas.microsoft.com/office/drawing/2014/main" id="{860F6058-8EC8-462A-B248-7FE47E20999F}"/>
              </a:ext>
            </a:extLst>
          </p:cNvPr>
          <p:cNvSpPr txBox="1">
            <a:spLocks/>
          </p:cNvSpPr>
          <p:nvPr/>
        </p:nvSpPr>
        <p:spPr>
          <a:xfrm>
            <a:off x="1889862" y="3439306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8" name="Picture 67" descr="Black and White Pencil Teacher With Graduate Hat Holding Pointer">
            <a:extLst>
              <a:ext uri="{FF2B5EF4-FFF2-40B4-BE49-F238E27FC236}">
                <a16:creationId xmlns="" xmlns:a16="http://schemas.microsoft.com/office/drawing/2014/main" id="{18BB33FE-7542-4F82-BFDC-6D986793A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73949" y="3384936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64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  <p:bldP spid="9" grpId="0"/>
      <p:bldP spid="10" grpId="0"/>
      <p:bldP spid="11" grpId="0"/>
      <p:bldP spid="13" grpId="0"/>
      <p:bldP spid="41" grpId="0"/>
      <p:bldP spid="61" grpId="0"/>
      <p:bldP spid="62" grpId="0"/>
      <p:bldP spid="6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econtent.edu.mn/content/8rangi/mat/pages/mat-310-4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4" t="11913" r="71787" b="80400"/>
          <a:stretch/>
        </p:blipFill>
        <p:spPr bwMode="auto">
          <a:xfrm>
            <a:off x="512618" y="1579419"/>
            <a:ext cx="2596128" cy="174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317634" y="151400"/>
            <a:ext cx="12118207" cy="109025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 algn="ctr">
              <a:buNone/>
            </a:pPr>
            <a:r>
              <a:rPr lang="mn-MN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НЭГ ГИШҮҮНТИЙГ НЭГ ГИШҮҮНТЭЭР ҮРЖҮҮЛЭХ ЕРӨНХИЙ ҮРЖИГДХҮҮН ХААЛТНААС ГАРГАХ </a:t>
            </a:r>
            <a:endParaRPr lang="mn-MN" sz="36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 descr="https://econtent.edu.mn/content/8rangi/mat/pages/mat-310-4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1" t="12340" r="63275" b="80278"/>
          <a:stretch/>
        </p:blipFill>
        <p:spPr bwMode="auto">
          <a:xfrm>
            <a:off x="601073" y="4347702"/>
            <a:ext cx="1357746" cy="167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econtent.edu.mn/content/8rangi/mat/pages/mat-310-4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8" t="20209" r="64948" b="71982"/>
          <a:stretch/>
        </p:blipFill>
        <p:spPr bwMode="auto">
          <a:xfrm>
            <a:off x="7398328" y="1551710"/>
            <a:ext cx="3616036" cy="177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="" xmlns:a16="http://schemas.microsoft.com/office/drawing/2014/main" id="{1C76C58C-D48C-465D-B4BE-F99CA358B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11577" y="1890186"/>
                <a:ext cx="1786895" cy="10054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𝑆</m:t>
                          </m:r>
                        </m:e>
                        <m:sub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b>
                      </m:sSub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𝑎𝑏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1C76C58C-D48C-465D-B4BE-F99CA358B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1577" y="1890186"/>
                <a:ext cx="1786895" cy="100541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1C76C58C-D48C-465D-B4BE-F99CA358B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67332" y="4683194"/>
                <a:ext cx="1786895" cy="10054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𝑆</m:t>
                          </m:r>
                        </m:e>
                        <m:sub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𝑏𝑐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1C76C58C-D48C-465D-B4BE-F99CA358B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7332" y="4683194"/>
                <a:ext cx="1786895" cy="10054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1C76C58C-D48C-465D-B4BE-F99CA358B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61734" y="3677780"/>
                <a:ext cx="3671284" cy="10054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1C76C58C-D48C-465D-B4BE-F99CA358B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1734" y="3677780"/>
                <a:ext cx="3671284" cy="10054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1C76C58C-D48C-465D-B4BE-F99CA358B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95944" y="4762145"/>
                <a:ext cx="2797501" cy="6257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𝑎𝑏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𝑎𝑐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1C76C58C-D48C-465D-B4BE-F99CA358B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5944" y="4762145"/>
                <a:ext cx="2797501" cy="62570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Brace 1"/>
          <p:cNvSpPr/>
          <p:nvPr/>
        </p:nvSpPr>
        <p:spPr>
          <a:xfrm rot="5400000">
            <a:off x="8726813" y="5035656"/>
            <a:ext cx="259047" cy="568676"/>
          </a:xfrm>
          <a:prstGeom prst="rightBrace">
            <a:avLst>
              <a:gd name="adj1" fmla="val 24696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="" xmlns:a16="http://schemas.microsoft.com/office/drawing/2014/main" id="{1C76C58C-D48C-465D-B4BE-F99CA358B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571998" y="5351583"/>
                <a:ext cx="567986" cy="6257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𝑆</m:t>
                          </m:r>
                        </m:e>
                        <m:sub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1C76C58C-D48C-465D-B4BE-F99CA358B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1998" y="5351583"/>
                <a:ext cx="567986" cy="62570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Brace 16"/>
          <p:cNvSpPr/>
          <p:nvPr/>
        </p:nvSpPr>
        <p:spPr>
          <a:xfrm rot="5400000">
            <a:off x="9816542" y="5035655"/>
            <a:ext cx="259047" cy="568676"/>
          </a:xfrm>
          <a:prstGeom prst="rightBrace">
            <a:avLst>
              <a:gd name="adj1" fmla="val 24696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="" xmlns:a16="http://schemas.microsoft.com/office/drawing/2014/main" id="{1C76C58C-D48C-465D-B4BE-F99CA358B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661727" y="5351582"/>
                <a:ext cx="567986" cy="6257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𝑆</m:t>
                          </m:r>
                        </m:e>
                        <m:sub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1C76C58C-D48C-465D-B4BE-F99CA358B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61727" y="5351582"/>
                <a:ext cx="567986" cy="62570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099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1" grpId="0"/>
      <p:bldP spid="12" grpId="0"/>
      <p:bldP spid="13" grpId="0"/>
      <p:bldP spid="14" grpId="0"/>
      <p:bldP spid="2" grpId="0" animBg="1"/>
      <p:bldP spid="16" grpId="0"/>
      <p:bldP spid="17" grpId="0" animBg="1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8D29BF20-945D-4324-9A8D-1208D8CA8E34}"/>
              </a:ext>
            </a:extLst>
          </p:cNvPr>
          <p:cNvSpPr/>
          <p:nvPr/>
        </p:nvSpPr>
        <p:spPr>
          <a:xfrm>
            <a:off x="1905785" y="3204356"/>
            <a:ext cx="910230" cy="1726387"/>
          </a:xfrm>
          <a:prstGeom prst="rect">
            <a:avLst/>
          </a:prstGeom>
          <a:solidFill>
            <a:srgbClr val="D3DEF1">
              <a:alpha val="4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64CDAAB9-4A19-4BDB-BB4F-A86B4FE560A1}"/>
              </a:ext>
            </a:extLst>
          </p:cNvPr>
          <p:cNvSpPr/>
          <p:nvPr/>
        </p:nvSpPr>
        <p:spPr>
          <a:xfrm>
            <a:off x="2809033" y="3695725"/>
            <a:ext cx="2028961" cy="1235018"/>
          </a:xfrm>
          <a:prstGeom prst="rect">
            <a:avLst/>
          </a:prstGeom>
          <a:solidFill>
            <a:srgbClr val="D3DEF1">
              <a:alpha val="4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714005" y="183964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59" y="183964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2F59302-7364-4FED-81A9-31E91B1F56A0}"/>
              </a:ext>
            </a:extLst>
          </p:cNvPr>
          <p:cNvSpPr txBox="1"/>
          <p:nvPr/>
        </p:nvSpPr>
        <p:spPr>
          <a:xfrm>
            <a:off x="1933174" y="737587"/>
            <a:ext cx="7709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mn-MN" sz="3200" dirty="0">
                <a:latin typeface="Arial" panose="020B0604020202020204" pitchFamily="34" charset="0"/>
                <a:cs typeface="Arial" panose="020B0604020202020204" pitchFamily="34" charset="0"/>
              </a:rPr>
              <a:t>үрсийн периметр ба талбайг олоорой.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84C813B-4401-4AF2-8EE5-C8AB262A8447}"/>
              </a:ext>
            </a:extLst>
          </p:cNvPr>
          <p:cNvSpPr txBox="1"/>
          <p:nvPr/>
        </p:nvSpPr>
        <p:spPr>
          <a:xfrm>
            <a:off x="291059" y="1700734"/>
            <a:ext cx="1489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Бодолт: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6521845C-8690-4552-B47D-5337EC97BFD1}"/>
              </a:ext>
            </a:extLst>
          </p:cNvPr>
          <p:cNvSpPr txBox="1"/>
          <p:nvPr/>
        </p:nvSpPr>
        <p:spPr>
          <a:xfrm>
            <a:off x="1949780" y="1367845"/>
            <a:ext cx="10432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mn-MN" sz="2800" dirty="0">
                <a:latin typeface="Arial" panose="020B0604020202020204" pitchFamily="34" charset="0"/>
                <a:cs typeface="Arial" panose="020B0604020202020204" pitchFamily="34" charset="0"/>
              </a:rPr>
              <a:t>үрсийн периметр нь түүнийг тэгш өнцөгт болгон гүйцээхэд үүсэх тэгш өнцөгтийн периметртэй тэнцүү байна.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mn-MN" sz="2800" dirty="0">
                <a:latin typeface="Arial" panose="020B0604020202020204" pitchFamily="34" charset="0"/>
                <a:cs typeface="Arial" panose="020B0604020202020204" pitchFamily="34" charset="0"/>
              </a:rPr>
              <a:t>Учрыг тайлбарлаарай.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0A3A82B9-8BA5-4E09-9FA6-E206CCC69E78}"/>
              </a:ext>
            </a:extLst>
          </p:cNvPr>
          <p:cNvCxnSpPr>
            <a:cxnSpLocks/>
          </p:cNvCxnSpPr>
          <p:nvPr/>
        </p:nvCxnSpPr>
        <p:spPr>
          <a:xfrm flipH="1">
            <a:off x="1905787" y="3216261"/>
            <a:ext cx="1" cy="1703377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9B9B9A35-0A23-404C-BA0F-3312BA597CF2}"/>
              </a:ext>
            </a:extLst>
          </p:cNvPr>
          <p:cNvCxnSpPr>
            <a:cxnSpLocks/>
          </p:cNvCxnSpPr>
          <p:nvPr/>
        </p:nvCxnSpPr>
        <p:spPr>
          <a:xfrm>
            <a:off x="1905787" y="3213385"/>
            <a:ext cx="910228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A3DA2FCE-FF01-4162-9BDE-0EF595F40CC0}"/>
              </a:ext>
            </a:extLst>
          </p:cNvPr>
          <p:cNvCxnSpPr>
            <a:cxnSpLocks/>
          </p:cNvCxnSpPr>
          <p:nvPr/>
        </p:nvCxnSpPr>
        <p:spPr>
          <a:xfrm>
            <a:off x="2816015" y="3213385"/>
            <a:ext cx="0" cy="47301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271D7925-9DD2-498D-B871-0713F6ACF7D4}"/>
              </a:ext>
            </a:extLst>
          </p:cNvPr>
          <p:cNvCxnSpPr>
            <a:cxnSpLocks/>
          </p:cNvCxnSpPr>
          <p:nvPr/>
        </p:nvCxnSpPr>
        <p:spPr>
          <a:xfrm>
            <a:off x="2809047" y="3686401"/>
            <a:ext cx="202896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23B07EC6-3A84-45A3-81FD-84BC04AC5289}"/>
              </a:ext>
            </a:extLst>
          </p:cNvPr>
          <p:cNvCxnSpPr>
            <a:cxnSpLocks/>
          </p:cNvCxnSpPr>
          <p:nvPr/>
        </p:nvCxnSpPr>
        <p:spPr>
          <a:xfrm>
            <a:off x="1905787" y="4920645"/>
            <a:ext cx="293222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43211067-877C-42F2-8BB8-2E54A1BFE150}"/>
              </a:ext>
            </a:extLst>
          </p:cNvPr>
          <p:cNvCxnSpPr>
            <a:cxnSpLocks/>
          </p:cNvCxnSpPr>
          <p:nvPr/>
        </p:nvCxnSpPr>
        <p:spPr>
          <a:xfrm>
            <a:off x="4838008" y="3686401"/>
            <a:ext cx="0" cy="124434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itle 1">
                <a:extLst>
                  <a:ext uri="{FF2B5EF4-FFF2-40B4-BE49-F238E27FC236}">
                    <a16:creationId xmlns="" xmlns:a16="http://schemas.microsoft.com/office/drawing/2014/main" id="{CCAB0694-1C4C-4991-A04A-C808955E9FE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66230" y="2781251"/>
                <a:ext cx="632566" cy="4765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𝑚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Title 1">
                <a:extLst>
                  <a:ext uri="{FF2B5EF4-FFF2-40B4-BE49-F238E27FC236}">
                    <a16:creationId xmlns:a16="http://schemas.microsoft.com/office/drawing/2014/main" id="{CCAB0694-1C4C-4991-A04A-C808955E9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6230" y="2781251"/>
                <a:ext cx="632566" cy="4765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itle 1">
                <a:extLst>
                  <a:ext uri="{FF2B5EF4-FFF2-40B4-BE49-F238E27FC236}">
                    <a16:creationId xmlns="" xmlns:a16="http://schemas.microsoft.com/office/drawing/2014/main" id="{D17C47BC-A875-4554-B549-4C06F69152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11497" y="3257771"/>
                <a:ext cx="632566" cy="4765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𝑛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7" name="Title 1">
                <a:extLst>
                  <a:ext uri="{FF2B5EF4-FFF2-40B4-BE49-F238E27FC236}">
                    <a16:creationId xmlns:a16="http://schemas.microsoft.com/office/drawing/2014/main" id="{D17C47BC-A875-4554-B549-4C06F6915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1497" y="3257771"/>
                <a:ext cx="632566" cy="4765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itle 1">
                <a:extLst>
                  <a:ext uri="{FF2B5EF4-FFF2-40B4-BE49-F238E27FC236}">
                    <a16:creationId xmlns="" xmlns:a16="http://schemas.microsoft.com/office/drawing/2014/main" id="{5F4822F9-8E39-4FB6-933F-56AA72AA39C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61200" y="3823968"/>
                <a:ext cx="632566" cy="4765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8" name="Title 1">
                <a:extLst>
                  <a:ext uri="{FF2B5EF4-FFF2-40B4-BE49-F238E27FC236}">
                    <a16:creationId xmlns:a16="http://schemas.microsoft.com/office/drawing/2014/main" id="{5F4822F9-8E39-4FB6-933F-56AA72AA39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1200" y="3823968"/>
                <a:ext cx="632566" cy="4765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itle 1">
                <a:extLst>
                  <a:ext uri="{FF2B5EF4-FFF2-40B4-BE49-F238E27FC236}">
                    <a16:creationId xmlns="" xmlns:a16="http://schemas.microsoft.com/office/drawing/2014/main" id="{79370BF6-86D3-4882-A1CB-3F97C92AA44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01389" y="4089677"/>
                <a:ext cx="632566" cy="4765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9" name="Title 1">
                <a:extLst>
                  <a:ext uri="{FF2B5EF4-FFF2-40B4-BE49-F238E27FC236}">
                    <a16:creationId xmlns:a16="http://schemas.microsoft.com/office/drawing/2014/main" id="{79370BF6-86D3-4882-A1CB-3F97C92AA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1389" y="4089677"/>
                <a:ext cx="632566" cy="4765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92101C26-9B26-4180-AB9E-67B510B32AEA}"/>
              </a:ext>
            </a:extLst>
          </p:cNvPr>
          <p:cNvSpPr/>
          <p:nvPr/>
        </p:nvSpPr>
        <p:spPr>
          <a:xfrm>
            <a:off x="6355743" y="3210409"/>
            <a:ext cx="910230" cy="1726387"/>
          </a:xfrm>
          <a:prstGeom prst="rect">
            <a:avLst/>
          </a:prstGeom>
          <a:solidFill>
            <a:srgbClr val="D3DEF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4F1E0BA8-552F-4689-96CD-721832B52D34}"/>
              </a:ext>
            </a:extLst>
          </p:cNvPr>
          <p:cNvSpPr/>
          <p:nvPr/>
        </p:nvSpPr>
        <p:spPr>
          <a:xfrm>
            <a:off x="7258991" y="3701778"/>
            <a:ext cx="2028961" cy="1235018"/>
          </a:xfrm>
          <a:prstGeom prst="rect">
            <a:avLst/>
          </a:prstGeom>
          <a:solidFill>
            <a:srgbClr val="D3DEF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>
            <a:extLst>
              <a:ext uri="{FF2B5EF4-FFF2-40B4-BE49-F238E27FC236}">
                <a16:creationId xmlns="" xmlns:a16="http://schemas.microsoft.com/office/drawing/2014/main" id="{272FFE49-05CB-42B1-890C-6218480B479F}"/>
              </a:ext>
            </a:extLst>
          </p:cNvPr>
          <p:cNvCxnSpPr>
            <a:cxnSpLocks/>
          </p:cNvCxnSpPr>
          <p:nvPr/>
        </p:nvCxnSpPr>
        <p:spPr>
          <a:xfrm flipH="1">
            <a:off x="6355745" y="3222314"/>
            <a:ext cx="1" cy="1703377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="" xmlns:a16="http://schemas.microsoft.com/office/drawing/2014/main" id="{80B4D570-103B-4B61-B68C-46168DBC01E4}"/>
              </a:ext>
            </a:extLst>
          </p:cNvPr>
          <p:cNvCxnSpPr>
            <a:cxnSpLocks/>
          </p:cNvCxnSpPr>
          <p:nvPr/>
        </p:nvCxnSpPr>
        <p:spPr>
          <a:xfrm>
            <a:off x="6355745" y="3219438"/>
            <a:ext cx="910228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="" xmlns:a16="http://schemas.microsoft.com/office/drawing/2014/main" id="{EC3BD587-013D-4585-AB48-03DBA25B9B8B}"/>
              </a:ext>
            </a:extLst>
          </p:cNvPr>
          <p:cNvCxnSpPr>
            <a:cxnSpLocks/>
          </p:cNvCxnSpPr>
          <p:nvPr/>
        </p:nvCxnSpPr>
        <p:spPr>
          <a:xfrm>
            <a:off x="7265973" y="3219438"/>
            <a:ext cx="0" cy="47301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="" xmlns:a16="http://schemas.microsoft.com/office/drawing/2014/main" id="{D086A80F-5360-4708-8111-3A7EFA6E311F}"/>
              </a:ext>
            </a:extLst>
          </p:cNvPr>
          <p:cNvCxnSpPr>
            <a:cxnSpLocks/>
          </p:cNvCxnSpPr>
          <p:nvPr/>
        </p:nvCxnSpPr>
        <p:spPr>
          <a:xfrm>
            <a:off x="7259005" y="3692454"/>
            <a:ext cx="202896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="" xmlns:a16="http://schemas.microsoft.com/office/drawing/2014/main" id="{84FBDA8F-6A35-4A30-8C83-2D8FE1232839}"/>
              </a:ext>
            </a:extLst>
          </p:cNvPr>
          <p:cNvCxnSpPr>
            <a:cxnSpLocks/>
          </p:cNvCxnSpPr>
          <p:nvPr/>
        </p:nvCxnSpPr>
        <p:spPr>
          <a:xfrm>
            <a:off x="6355745" y="4936799"/>
            <a:ext cx="293222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="" xmlns:a16="http://schemas.microsoft.com/office/drawing/2014/main" id="{E6EFA74A-CE79-40AC-BBBF-F1FFBB1EDED8}"/>
              </a:ext>
            </a:extLst>
          </p:cNvPr>
          <p:cNvCxnSpPr>
            <a:cxnSpLocks/>
          </p:cNvCxnSpPr>
          <p:nvPr/>
        </p:nvCxnSpPr>
        <p:spPr>
          <a:xfrm>
            <a:off x="9287966" y="3692454"/>
            <a:ext cx="0" cy="124434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itle 1">
                <a:extLst>
                  <a:ext uri="{FF2B5EF4-FFF2-40B4-BE49-F238E27FC236}">
                    <a16:creationId xmlns="" xmlns:a16="http://schemas.microsoft.com/office/drawing/2014/main" id="{ECB67797-4FF3-4F12-9E45-566E1C300E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16188" y="2787304"/>
                <a:ext cx="632566" cy="4765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𝑚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8" name="Title 1">
                <a:extLst>
                  <a:ext uri="{FF2B5EF4-FFF2-40B4-BE49-F238E27FC236}">
                    <a16:creationId xmlns:a16="http://schemas.microsoft.com/office/drawing/2014/main" id="{ECB67797-4FF3-4F12-9E45-566E1C300E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6188" y="2787304"/>
                <a:ext cx="632566" cy="4765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itle 1">
                <a:extLst>
                  <a:ext uri="{FF2B5EF4-FFF2-40B4-BE49-F238E27FC236}">
                    <a16:creationId xmlns="" xmlns:a16="http://schemas.microsoft.com/office/drawing/2014/main" id="{EA884F97-94DE-4E27-ABC5-2D9BE8BE22A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61455" y="3263824"/>
                <a:ext cx="632566" cy="4765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𝑛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9" name="Title 1">
                <a:extLst>
                  <a:ext uri="{FF2B5EF4-FFF2-40B4-BE49-F238E27FC236}">
                    <a16:creationId xmlns:a16="http://schemas.microsoft.com/office/drawing/2014/main" id="{EA884F97-94DE-4E27-ABC5-2D9BE8BE22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1455" y="3263824"/>
                <a:ext cx="632566" cy="4765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itle 1">
                <a:extLst>
                  <a:ext uri="{FF2B5EF4-FFF2-40B4-BE49-F238E27FC236}">
                    <a16:creationId xmlns="" xmlns:a16="http://schemas.microsoft.com/office/drawing/2014/main" id="{B6C7581F-68C1-4B84-994A-B360C73BB20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11158" y="3830021"/>
                <a:ext cx="632566" cy="4765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0" name="Title 1">
                <a:extLst>
                  <a:ext uri="{FF2B5EF4-FFF2-40B4-BE49-F238E27FC236}">
                    <a16:creationId xmlns:a16="http://schemas.microsoft.com/office/drawing/2014/main" id="{B6C7581F-68C1-4B84-994A-B360C73BB2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1158" y="3830021"/>
                <a:ext cx="632566" cy="4765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itle 1">
                <a:extLst>
                  <a:ext uri="{FF2B5EF4-FFF2-40B4-BE49-F238E27FC236}">
                    <a16:creationId xmlns="" xmlns:a16="http://schemas.microsoft.com/office/drawing/2014/main" id="{6BA332F4-55F5-4590-8258-F780A7993BC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51347" y="4095730"/>
                <a:ext cx="632566" cy="4765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1" name="Title 1">
                <a:extLst>
                  <a:ext uri="{FF2B5EF4-FFF2-40B4-BE49-F238E27FC236}">
                    <a16:creationId xmlns:a16="http://schemas.microsoft.com/office/drawing/2014/main" id="{6BA332F4-55F5-4590-8258-F780A7993B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1347" y="4095730"/>
                <a:ext cx="632566" cy="4765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3" name="Straight Connector 72">
            <a:extLst>
              <a:ext uri="{FF2B5EF4-FFF2-40B4-BE49-F238E27FC236}">
                <a16:creationId xmlns="" xmlns:a16="http://schemas.microsoft.com/office/drawing/2014/main" id="{675CAED7-127C-4E4D-A494-254211C5A16B}"/>
              </a:ext>
            </a:extLst>
          </p:cNvPr>
          <p:cNvCxnSpPr/>
          <p:nvPr/>
        </p:nvCxnSpPr>
        <p:spPr>
          <a:xfrm>
            <a:off x="7258991" y="3222314"/>
            <a:ext cx="6982" cy="1697324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="" xmlns:a16="http://schemas.microsoft.com/office/drawing/2014/main" id="{CCF587B7-A5DD-4305-8B9E-3C5A985E1D53}"/>
              </a:ext>
            </a:extLst>
          </p:cNvPr>
          <p:cNvCxnSpPr/>
          <p:nvPr/>
        </p:nvCxnSpPr>
        <p:spPr>
          <a:xfrm>
            <a:off x="9277479" y="3222314"/>
            <a:ext cx="6982" cy="1697324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="" xmlns:a16="http://schemas.microsoft.com/office/drawing/2014/main" id="{EC3385CA-FC5F-44C2-A6E5-0842EF3D22CD}"/>
              </a:ext>
            </a:extLst>
          </p:cNvPr>
          <p:cNvCxnSpPr>
            <a:cxnSpLocks/>
          </p:cNvCxnSpPr>
          <p:nvPr/>
        </p:nvCxnSpPr>
        <p:spPr>
          <a:xfrm>
            <a:off x="7248754" y="3219438"/>
            <a:ext cx="1953623" cy="0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itle 1">
                <a:extLst>
                  <a:ext uri="{FF2B5EF4-FFF2-40B4-BE49-F238E27FC236}">
                    <a16:creationId xmlns="" xmlns:a16="http://schemas.microsoft.com/office/drawing/2014/main" id="{60EA21A1-7AED-4449-99AC-07A018F62961}"/>
                  </a:ext>
                </a:extLst>
              </p:cNvPr>
              <p:cNvSpPr txBox="1">
                <a:spLocks/>
              </p:cNvSpPr>
              <p:nvPr/>
            </p:nvSpPr>
            <p:spPr>
              <a:xfrm rot="5400000">
                <a:off x="6008830" y="3971390"/>
                <a:ext cx="1744165" cy="4765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𝑆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𝑎𝑚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9" name="Title 1">
                <a:extLst>
                  <a:ext uri="{FF2B5EF4-FFF2-40B4-BE49-F238E27FC236}">
                    <a16:creationId xmlns:a16="http://schemas.microsoft.com/office/drawing/2014/main" id="{60EA21A1-7AED-4449-99AC-07A018F629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6008830" y="3971390"/>
                <a:ext cx="1744165" cy="4765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itle 1">
                <a:extLst>
                  <a:ext uri="{FF2B5EF4-FFF2-40B4-BE49-F238E27FC236}">
                    <a16:creationId xmlns="" xmlns:a16="http://schemas.microsoft.com/office/drawing/2014/main" id="{C49A1EEB-CAC5-4676-A6F9-62667F5E99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24854" y="4124256"/>
                <a:ext cx="1391677" cy="4765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𝑆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𝑏𝑛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0" name="Title 1">
                <a:extLst>
                  <a:ext uri="{FF2B5EF4-FFF2-40B4-BE49-F238E27FC236}">
                    <a16:creationId xmlns:a16="http://schemas.microsoft.com/office/drawing/2014/main" id="{C49A1EEB-CAC5-4676-A6F9-62667F5E99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4854" y="4124256"/>
                <a:ext cx="1391677" cy="4765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itle 1">
                <a:extLst>
                  <a:ext uri="{FF2B5EF4-FFF2-40B4-BE49-F238E27FC236}">
                    <a16:creationId xmlns="" xmlns:a16="http://schemas.microsoft.com/office/drawing/2014/main" id="{754BB11A-3078-4327-B7A5-068718C499A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20920" y="5592314"/>
                <a:ext cx="3996842" cy="6302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𝑃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∙2=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1" name="Title 1">
                <a:extLst>
                  <a:ext uri="{FF2B5EF4-FFF2-40B4-BE49-F238E27FC236}">
                    <a16:creationId xmlns:a16="http://schemas.microsoft.com/office/drawing/2014/main" id="{754BB11A-3078-4327-B7A5-068718C499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920" y="5592314"/>
                <a:ext cx="3996842" cy="63025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itle 1">
                <a:extLst>
                  <a:ext uri="{FF2B5EF4-FFF2-40B4-BE49-F238E27FC236}">
                    <a16:creationId xmlns="" xmlns:a16="http://schemas.microsoft.com/office/drawing/2014/main" id="{F83AD601-1D13-4397-BB69-3CDFE48EA4E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50333" y="5556408"/>
                <a:ext cx="3996842" cy="719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+2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𝑚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+2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𝑛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2" name="Title 1">
                <a:extLst>
                  <a:ext uri="{FF2B5EF4-FFF2-40B4-BE49-F238E27FC236}">
                    <a16:creationId xmlns:a16="http://schemas.microsoft.com/office/drawing/2014/main" id="{F83AD601-1D13-4397-BB69-3CDFE48EA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0333" y="5556408"/>
                <a:ext cx="3996842" cy="71957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itle 1">
                <a:extLst>
                  <a:ext uri="{FF2B5EF4-FFF2-40B4-BE49-F238E27FC236}">
                    <a16:creationId xmlns="" xmlns:a16="http://schemas.microsoft.com/office/drawing/2014/main" id="{D6F5C426-D273-4F23-8AD7-74FE4FE6A42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35645" y="6198715"/>
                <a:ext cx="2807623" cy="6302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𝑆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𝑆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3" name="Title 1">
                <a:extLst>
                  <a:ext uri="{FF2B5EF4-FFF2-40B4-BE49-F238E27FC236}">
                    <a16:creationId xmlns:a16="http://schemas.microsoft.com/office/drawing/2014/main" id="{D6F5C426-D273-4F23-8AD7-74FE4FE6A4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5645" y="6198715"/>
                <a:ext cx="2807623" cy="63025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itle 1">
                <a:extLst>
                  <a:ext uri="{FF2B5EF4-FFF2-40B4-BE49-F238E27FC236}">
                    <a16:creationId xmlns="" xmlns:a16="http://schemas.microsoft.com/office/drawing/2014/main" id="{A557588B-AE27-4312-997E-331343B1BA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82803" y="6157429"/>
                <a:ext cx="2053845" cy="719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𝑚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𝑏𝑛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4" name="Title 1">
                <a:extLst>
                  <a:ext uri="{FF2B5EF4-FFF2-40B4-BE49-F238E27FC236}">
                    <a16:creationId xmlns:a16="http://schemas.microsoft.com/office/drawing/2014/main" id="{A557588B-AE27-4312-997E-331343B1BA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2803" y="6157429"/>
                <a:ext cx="2053845" cy="71957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ight Brace 41"/>
          <p:cNvSpPr/>
          <p:nvPr/>
        </p:nvSpPr>
        <p:spPr>
          <a:xfrm rot="5400000">
            <a:off x="3195818" y="3614664"/>
            <a:ext cx="358889" cy="2945967"/>
          </a:xfrm>
          <a:prstGeom prst="rightBrace">
            <a:avLst>
              <a:gd name="adj1" fmla="val 24696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itle 1">
                <a:extLst>
                  <a:ext uri="{FF2B5EF4-FFF2-40B4-BE49-F238E27FC236}">
                    <a16:creationId xmlns="" xmlns:a16="http://schemas.microsoft.com/office/drawing/2014/main" id="{CCAB0694-1C4C-4991-A04A-C808955E9FE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6015" y="5127023"/>
                <a:ext cx="1647047" cy="4765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𝑚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𝑛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4" name="Title 1">
                <a:extLst>
                  <a:ext uri="{FF2B5EF4-FFF2-40B4-BE49-F238E27FC236}">
                    <a16:creationId xmlns:a16="http://schemas.microsoft.com/office/drawing/2014/main" id="{CCAB0694-1C4C-4991-A04A-C808955E9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6015" y="5127023"/>
                <a:ext cx="1647047" cy="4765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413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6" grpId="0" build="p"/>
      <p:bldP spid="8" grpId="0"/>
      <p:bldP spid="9" grpId="0"/>
      <p:bldP spid="10" grpId="0"/>
      <p:bldP spid="34" grpId="0"/>
      <p:bldP spid="57" grpId="0"/>
      <p:bldP spid="58" grpId="0"/>
      <p:bldP spid="59" grpId="0"/>
      <p:bldP spid="60" grpId="0" animBg="1"/>
      <p:bldP spid="61" grpId="0" animBg="1"/>
      <p:bldP spid="68" grpId="0"/>
      <p:bldP spid="69" grpId="0"/>
      <p:bldP spid="70" grpId="0"/>
      <p:bldP spid="71" grpId="0"/>
      <p:bldP spid="79" grpId="0"/>
      <p:bldP spid="80" grpId="0"/>
      <p:bldP spid="81" grpId="0"/>
      <p:bldP spid="82" grpId="0"/>
      <p:bldP spid="83" grpId="0"/>
      <p:bldP spid="84" grpId="0"/>
      <p:bldP spid="42" grpId="0" animBg="1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088F0BB5-2FA7-41AA-A829-F74B7A4883D0}"/>
              </a:ext>
            </a:extLst>
          </p:cNvPr>
          <p:cNvSpPr txBox="1">
            <a:spLocks/>
          </p:cNvSpPr>
          <p:nvPr/>
        </p:nvSpPr>
        <p:spPr>
          <a:xfrm>
            <a:off x="3319037" y="334953"/>
            <a:ext cx="5388338" cy="660238"/>
          </a:xfrm>
          <a:prstGeom prst="rect">
            <a:avLst/>
          </a:prstGeom>
          <a:solidFill>
            <a:srgbClr val="FFFF00"/>
          </a:solidFill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n-MN" sz="4000" dirty="0">
                <a:latin typeface="Arial" panose="020B0604020202020204" pitchFamily="34" charset="0"/>
                <a:cs typeface="Arial" panose="020B0604020202020204" pitchFamily="34" charset="0"/>
              </a:rPr>
              <a:t>Зэрэг ба зэргийн хүрд  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1">
                <a:extLst>
                  <a:ext uri="{FF2B5EF4-FFF2-40B4-BE49-F238E27FC236}">
                    <a16:creationId xmlns="" xmlns:a16="http://schemas.microsoft.com/office/drawing/2014/main" id="{9B1F7A36-7F60-45DB-B266-792EDFBCD6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3673" y="1300665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itle 1">
                <a:extLst>
                  <a:ext uri="{FF2B5EF4-FFF2-40B4-BE49-F238E27FC236}">
                    <a16:creationId xmlns:a16="http://schemas.microsoft.com/office/drawing/2014/main" id="{9B1F7A36-7F60-45DB-B266-792EDFBCD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673" y="1300665"/>
                <a:ext cx="1685091" cy="5635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34C46561-1E09-4C83-AB84-FCB384A6B0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1945" y="1946095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34C46561-1E09-4C83-AB84-FCB384A6B0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945" y="1946095"/>
                <a:ext cx="1685091" cy="5635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0468F95E-D498-4277-AF36-7ED7511175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1945" y="2572599"/>
                <a:ext cx="2264735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0468F95E-D498-4277-AF36-7ED7511175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945" y="2572599"/>
                <a:ext cx="2264735" cy="56352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CAEB34EC-5146-47F0-8F6E-C2F5FFC3F8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1945" y="3028994"/>
                <a:ext cx="2860158" cy="94745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CAEB34EC-5146-47F0-8F6E-C2F5FFC3F8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945" y="3028994"/>
                <a:ext cx="2860158" cy="94745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5B7FF336-FC9D-43B9-AA4E-66F94C36BE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3673" y="3592520"/>
                <a:ext cx="3306726" cy="94745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5B7FF336-FC9D-43B9-AA4E-66F94C36BE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673" y="3592520"/>
                <a:ext cx="3306726" cy="94745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="" xmlns:a16="http://schemas.microsoft.com/office/drawing/2014/main" id="{75983D6E-9F8B-40CD-8422-3FAF793720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8563" y="4321190"/>
                <a:ext cx="4072610" cy="94745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7200" b="0" i="1" smtClean="0">
                            <a:solidFill>
                              <a:schemeClr val="tx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7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𝑎</m:t>
                        </m:r>
                      </m:e>
                      <m:sup>
                        <m:r>
                          <a:rPr lang="en-US" sz="7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sup>
                    </m:sSup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US" sz="7200" dirty="0">
                    <a:solidFill>
                      <a:schemeClr val="tx1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75983D6E-9F8B-40CD-8422-3FAF793720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563" y="4321190"/>
                <a:ext cx="4072610" cy="94745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="" xmlns:a16="http://schemas.microsoft.com/office/drawing/2014/main" id="{FF179249-47AC-4C95-97B1-05CAF9A7ED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8563" y="5103501"/>
                <a:ext cx="5264643" cy="94745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3600" b="0" i="1" smtClean="0">
                            <a:solidFill>
                              <a:schemeClr val="tx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𝑎</m:t>
                        </m:r>
                      </m:e>
                      <m:sup>
                        <m:r>
                          <a:rPr lang="en-US" sz="3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6</m:t>
                        </m:r>
                      </m:sup>
                    </m:sSup>
                    <m:r>
                      <a:rPr lang="en-US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US" sz="3600" dirty="0">
                    <a:solidFill>
                      <a:schemeClr val="tx1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US" sz="3600" dirty="0">
                    <a:solidFill>
                      <a:schemeClr val="tx1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FF179249-47AC-4C95-97B1-05CAF9A7ED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563" y="5103501"/>
                <a:ext cx="5264643" cy="94745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itle 1">
                <a:extLst>
                  <a:ext uri="{FF2B5EF4-FFF2-40B4-BE49-F238E27FC236}">
                    <a16:creationId xmlns="" xmlns:a16="http://schemas.microsoft.com/office/drawing/2014/main" id="{2932D201-8010-4FEB-8F8F-20BE143EF37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40486" y="1256166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2932D201-8010-4FEB-8F8F-20BE143EF3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0486" y="1256166"/>
                <a:ext cx="1685091" cy="56352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="" xmlns:a16="http://schemas.microsoft.com/office/drawing/2014/main" id="{4F88193F-E491-4E3C-A479-C1AFFA4F81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40486" y="1913155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4F88193F-E491-4E3C-A479-C1AFFA4F81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0486" y="1913155"/>
                <a:ext cx="1685091" cy="56352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itle 1">
                <a:extLst>
                  <a:ext uri="{FF2B5EF4-FFF2-40B4-BE49-F238E27FC236}">
                    <a16:creationId xmlns="" xmlns:a16="http://schemas.microsoft.com/office/drawing/2014/main" id="{8AD3F4CE-137F-4686-981D-BCC7D7C2D6E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29062" y="2476681"/>
                <a:ext cx="2860157" cy="7189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∙1=1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8AD3F4CE-137F-4686-981D-BCC7D7C2D6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9062" y="2476681"/>
                <a:ext cx="2860157" cy="71899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itle 1">
                <a:extLst>
                  <a:ext uri="{FF2B5EF4-FFF2-40B4-BE49-F238E27FC236}">
                    <a16:creationId xmlns="" xmlns:a16="http://schemas.microsoft.com/office/drawing/2014/main" id="{9D618176-8095-4077-8CFC-020DBC62EB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08587" y="2871660"/>
                <a:ext cx="3742319" cy="106373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∙1∙1=1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9D618176-8095-4077-8CFC-020DBC62EB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587" y="2871660"/>
                <a:ext cx="3742319" cy="106373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="" xmlns:a16="http://schemas.microsoft.com/office/drawing/2014/main" id="{105FFAAA-ABDF-44EC-A2AB-58B9553E885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29062" y="3569284"/>
                <a:ext cx="4072610" cy="94745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1=1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105FFAAA-ABDF-44EC-A2AB-58B9553E88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9062" y="3569284"/>
                <a:ext cx="4072610" cy="94745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="" xmlns:a16="http://schemas.microsoft.com/office/drawing/2014/main" id="{9F1A3B7B-AFB3-4FF8-B372-6B19F05982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52797" y="4390619"/>
                <a:ext cx="4487704" cy="94745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7200" b="0" i="1" smtClean="0">
                            <a:solidFill>
                              <a:schemeClr val="tx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7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e>
                      <m:sup>
                        <m:r>
                          <a:rPr lang="en-US" sz="7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sup>
                    </m:sSup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en-US" sz="7200" dirty="0">
                    <a:solidFill>
                      <a:schemeClr val="tx1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1=1</m:t>
                    </m:r>
                  </m:oMath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9F1A3B7B-AFB3-4FF8-B372-6B19F05982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2797" y="4390619"/>
                <a:ext cx="4487704" cy="94745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itle 1">
                <a:extLst>
                  <a:ext uri="{FF2B5EF4-FFF2-40B4-BE49-F238E27FC236}">
                    <a16:creationId xmlns="" xmlns:a16="http://schemas.microsoft.com/office/drawing/2014/main" id="{CCABA391-B826-4709-9820-2F65F845458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24616" y="5196774"/>
                <a:ext cx="6178794" cy="94745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3600" b="0" i="1" smtClean="0">
                            <a:solidFill>
                              <a:schemeClr val="tx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e>
                      <m:sup>
                        <m:r>
                          <a:rPr lang="en-US" sz="3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6</m:t>
                        </m:r>
                      </m:sup>
                    </m:sSup>
                    <m:r>
                      <a:rPr lang="en-US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</m:t>
                    </m:r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en-US" sz="3600" dirty="0">
                    <a:solidFill>
                      <a:schemeClr val="tx1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en-US" sz="3600" dirty="0">
                    <a:solidFill>
                      <a:schemeClr val="tx1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1=1</m:t>
                    </m:r>
                  </m:oMath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id="{CCABA391-B826-4709-9820-2F65F84545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4616" y="5196774"/>
                <a:ext cx="6178794" cy="94745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0022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40"/>
    </mc:Choice>
    <mc:Fallback xmlns="">
      <p:transition spd="slow" advTm="50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2" grpId="0"/>
      <p:bldP spid="13" grpId="0"/>
      <p:bldP spid="14" grpId="0"/>
      <p:bldP spid="15" grpId="0"/>
      <p:bldP spid="16" grpId="0"/>
      <p:bldP spid="17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57220BC9-F6DE-4B99-9FF8-BE2A7BB7FFE0}"/>
              </a:ext>
            </a:extLst>
          </p:cNvPr>
          <p:cNvSpPr txBox="1">
            <a:spLocks/>
          </p:cNvSpPr>
          <p:nvPr/>
        </p:nvSpPr>
        <p:spPr>
          <a:xfrm>
            <a:off x="1714005" y="183964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5735E047-DC81-4AC8-9BE8-0987E1E46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59" y="183964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592FC52-4B72-479E-B45E-C53EAAFA4AE6}"/>
              </a:ext>
            </a:extLst>
          </p:cNvPr>
          <p:cNvSpPr txBox="1"/>
          <p:nvPr/>
        </p:nvSpPr>
        <p:spPr>
          <a:xfrm>
            <a:off x="1892903" y="1025223"/>
            <a:ext cx="10299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mn-MN" sz="2800" dirty="0">
                <a:latin typeface="Arial" panose="020B0604020202020204" pitchFamily="34" charset="0"/>
                <a:cs typeface="Arial" panose="020B0604020202020204" pitchFamily="34" charset="0"/>
              </a:rPr>
              <a:t>эгш өнцөгт параллелепипедийн ирмэгүүд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="" xmlns:a16="http://schemas.microsoft.com/office/drawing/2014/main" id="{6980AB83-AA6D-4D02-8834-D3997A658A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43879" y="846062"/>
                <a:ext cx="3804557" cy="8815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, 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, 2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𝑞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6980AB83-AA6D-4D02-8834-D3997A658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43879" y="846062"/>
                <a:ext cx="3804557" cy="8815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771126C-D599-47B6-9F5D-5D2AD75DF6E0}"/>
              </a:ext>
            </a:extLst>
          </p:cNvPr>
          <p:cNvSpPr txBox="1"/>
          <p:nvPr/>
        </p:nvSpPr>
        <p:spPr>
          <a:xfrm>
            <a:off x="1892904" y="1486888"/>
            <a:ext cx="6308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2800" dirty="0">
                <a:latin typeface="Arial" panose="020B0604020202020204" pitchFamily="34" charset="0"/>
                <a:cs typeface="Arial" panose="020B0604020202020204" pitchFamily="34" charset="0"/>
              </a:rPr>
              <a:t>бол эзлэхүүнийг олоорой.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1B83E44-F74C-49C6-927F-8B394B12B8A1}"/>
              </a:ext>
            </a:extLst>
          </p:cNvPr>
          <p:cNvCxnSpPr>
            <a:cxnSpLocks/>
          </p:cNvCxnSpPr>
          <p:nvPr/>
        </p:nvCxnSpPr>
        <p:spPr>
          <a:xfrm flipH="1">
            <a:off x="390985" y="2834609"/>
            <a:ext cx="1" cy="1918979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191EE068-73E8-479D-B000-1C467320BC1B}"/>
              </a:ext>
            </a:extLst>
          </p:cNvPr>
          <p:cNvCxnSpPr>
            <a:cxnSpLocks/>
          </p:cNvCxnSpPr>
          <p:nvPr/>
        </p:nvCxnSpPr>
        <p:spPr>
          <a:xfrm flipH="1">
            <a:off x="1529692" y="2821241"/>
            <a:ext cx="1" cy="1918979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F173291C-835E-4172-AB7A-21CEF9045518}"/>
              </a:ext>
            </a:extLst>
          </p:cNvPr>
          <p:cNvCxnSpPr>
            <a:cxnSpLocks/>
          </p:cNvCxnSpPr>
          <p:nvPr/>
        </p:nvCxnSpPr>
        <p:spPr>
          <a:xfrm>
            <a:off x="390985" y="2834608"/>
            <a:ext cx="112750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B1AFD14F-15DB-45A5-9CAA-1D4FC4AFAA81}"/>
              </a:ext>
            </a:extLst>
          </p:cNvPr>
          <p:cNvCxnSpPr>
            <a:cxnSpLocks/>
          </p:cNvCxnSpPr>
          <p:nvPr/>
        </p:nvCxnSpPr>
        <p:spPr>
          <a:xfrm>
            <a:off x="390985" y="4753587"/>
            <a:ext cx="112750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5BA3CA83-1449-4F07-AF74-2521242220C1}"/>
              </a:ext>
            </a:extLst>
          </p:cNvPr>
          <p:cNvCxnSpPr>
            <a:cxnSpLocks/>
          </p:cNvCxnSpPr>
          <p:nvPr/>
        </p:nvCxnSpPr>
        <p:spPr>
          <a:xfrm>
            <a:off x="774391" y="2374543"/>
            <a:ext cx="112750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CC68474-24FE-470F-A50F-11D0BC76AB9D}"/>
              </a:ext>
            </a:extLst>
          </p:cNvPr>
          <p:cNvCxnSpPr>
            <a:cxnSpLocks/>
          </p:cNvCxnSpPr>
          <p:nvPr/>
        </p:nvCxnSpPr>
        <p:spPr>
          <a:xfrm flipH="1">
            <a:off x="1892902" y="2364186"/>
            <a:ext cx="1" cy="1918979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0E6619E2-4AFD-43C3-931E-4C28F028326B}"/>
              </a:ext>
            </a:extLst>
          </p:cNvPr>
          <p:cNvCxnSpPr>
            <a:cxnSpLocks/>
          </p:cNvCxnSpPr>
          <p:nvPr/>
        </p:nvCxnSpPr>
        <p:spPr>
          <a:xfrm flipV="1">
            <a:off x="1518486" y="4293522"/>
            <a:ext cx="383405" cy="46006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DD65B5D4-3A0D-4A38-84FE-3F3157E9A92E}"/>
              </a:ext>
            </a:extLst>
          </p:cNvPr>
          <p:cNvCxnSpPr>
            <a:cxnSpLocks/>
          </p:cNvCxnSpPr>
          <p:nvPr/>
        </p:nvCxnSpPr>
        <p:spPr>
          <a:xfrm flipV="1">
            <a:off x="1518486" y="2379835"/>
            <a:ext cx="383405" cy="46006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35589960-BCFF-4A94-ABCC-C4A15008428B}"/>
              </a:ext>
            </a:extLst>
          </p:cNvPr>
          <p:cNvCxnSpPr>
            <a:cxnSpLocks/>
          </p:cNvCxnSpPr>
          <p:nvPr/>
        </p:nvCxnSpPr>
        <p:spPr>
          <a:xfrm flipV="1">
            <a:off x="390984" y="2379835"/>
            <a:ext cx="383405" cy="46006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02269743-25E1-4690-B150-79DCA3689FC3}"/>
              </a:ext>
            </a:extLst>
          </p:cNvPr>
          <p:cNvSpPr txBox="1"/>
          <p:nvPr/>
        </p:nvSpPr>
        <p:spPr>
          <a:xfrm>
            <a:off x="2645987" y="2364186"/>
            <a:ext cx="1489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Бодолт: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EAC50F1-5058-4148-92C5-D9D066D73DAF}"/>
              </a:ext>
            </a:extLst>
          </p:cNvPr>
          <p:cNvSpPr txBox="1"/>
          <p:nvPr/>
        </p:nvSpPr>
        <p:spPr>
          <a:xfrm>
            <a:off x="2645987" y="3030367"/>
            <a:ext cx="7521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mn-MN" sz="2800" dirty="0">
                <a:latin typeface="Arial" panose="020B0604020202020204" pitchFamily="34" charset="0"/>
                <a:cs typeface="Arial" panose="020B0604020202020204" pitchFamily="34" charset="0"/>
              </a:rPr>
              <a:t>эгш өнцөгт параллелепипедийн эзлэхүүн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itle 1">
                <a:extLst>
                  <a:ext uri="{FF2B5EF4-FFF2-40B4-BE49-F238E27FC236}">
                    <a16:creationId xmlns="" xmlns:a16="http://schemas.microsoft.com/office/drawing/2014/main" id="{6CD51A0E-2F02-4F9C-88BA-05F4A85F0A6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45985" y="3442806"/>
                <a:ext cx="4036217" cy="9967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𝑉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𝑞</m:t>
                          </m:r>
                        </m:e>
                      </m:d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6CD51A0E-2F02-4F9C-88BA-05F4A85F0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5985" y="3442806"/>
                <a:ext cx="4036217" cy="9967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="" xmlns:a16="http://schemas.microsoft.com/office/drawing/2014/main" id="{4B40DE3C-4AA8-44FA-BF4B-943623C5C8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11072" y="3442806"/>
                <a:ext cx="3100200" cy="9967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𝑞</m:t>
                          </m:r>
                        </m:e>
                      </m:d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4B40DE3C-4AA8-44FA-BF4B-943623C5C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1072" y="3442806"/>
                <a:ext cx="3100200" cy="9967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itle 1">
                <a:extLst>
                  <a:ext uri="{FF2B5EF4-FFF2-40B4-BE49-F238E27FC236}">
                    <a16:creationId xmlns="" xmlns:a16="http://schemas.microsoft.com/office/drawing/2014/main" id="{14C1916F-D8DA-4CF5-81F5-BA1BD5890E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12894" y="4185363"/>
                <a:ext cx="3669308" cy="9967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=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∙2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𝑞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14C1916F-D8DA-4CF5-81F5-BA1BD5890E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894" y="4185363"/>
                <a:ext cx="3669308" cy="9967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itle 1">
                <a:extLst>
                  <a:ext uri="{FF2B5EF4-FFF2-40B4-BE49-F238E27FC236}">
                    <a16:creationId xmlns="" xmlns:a16="http://schemas.microsoft.com/office/drawing/2014/main" id="{428A52F4-4740-472E-89C7-A8E708C620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06622" y="4185363"/>
                <a:ext cx="2353789" cy="9967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𝑞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428A52F4-4740-472E-89C7-A8E708C620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6622" y="4185363"/>
                <a:ext cx="2353789" cy="9967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191EE068-73E8-479D-B000-1C467320BC1B}"/>
              </a:ext>
            </a:extLst>
          </p:cNvPr>
          <p:cNvCxnSpPr>
            <a:cxnSpLocks/>
          </p:cNvCxnSpPr>
          <p:nvPr/>
        </p:nvCxnSpPr>
        <p:spPr>
          <a:xfrm flipH="1">
            <a:off x="774389" y="2364185"/>
            <a:ext cx="1" cy="1918979"/>
          </a:xfrm>
          <a:prstGeom prst="line">
            <a:avLst/>
          </a:prstGeom>
          <a:ln w="9525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0E6619E2-4AFD-43C3-931E-4C28F028326B}"/>
              </a:ext>
            </a:extLst>
          </p:cNvPr>
          <p:cNvCxnSpPr>
            <a:cxnSpLocks/>
          </p:cNvCxnSpPr>
          <p:nvPr/>
        </p:nvCxnSpPr>
        <p:spPr>
          <a:xfrm flipV="1">
            <a:off x="403823" y="4263515"/>
            <a:ext cx="383405" cy="460066"/>
          </a:xfrm>
          <a:prstGeom prst="line">
            <a:avLst/>
          </a:prstGeom>
          <a:ln w="9525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F173291C-835E-4172-AB7A-21CEF9045518}"/>
              </a:ext>
            </a:extLst>
          </p:cNvPr>
          <p:cNvCxnSpPr>
            <a:cxnSpLocks/>
          </p:cNvCxnSpPr>
          <p:nvPr/>
        </p:nvCxnSpPr>
        <p:spPr>
          <a:xfrm>
            <a:off x="765401" y="4283164"/>
            <a:ext cx="1127501" cy="0"/>
          </a:xfrm>
          <a:prstGeom prst="line">
            <a:avLst/>
          </a:prstGeom>
          <a:ln w="9525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itle 1">
                <a:extLst>
                  <a:ext uri="{FF2B5EF4-FFF2-40B4-BE49-F238E27FC236}">
                    <a16:creationId xmlns="" xmlns:a16="http://schemas.microsoft.com/office/drawing/2014/main" id="{14C1916F-D8DA-4CF5-81F5-BA1BD5890E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9228" y="4591621"/>
                <a:ext cx="518913" cy="5671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itle 1">
                <a:extLst>
                  <a:ext uri="{FF2B5EF4-FFF2-40B4-BE49-F238E27FC236}">
                    <a16:creationId xmlns:a16="http://schemas.microsoft.com/office/drawing/2014/main" id="{14C1916F-D8DA-4CF5-81F5-BA1BD5890E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228" y="4591621"/>
                <a:ext cx="518913" cy="56714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itle 1">
                <a:extLst>
                  <a:ext uri="{FF2B5EF4-FFF2-40B4-BE49-F238E27FC236}">
                    <a16:creationId xmlns="" xmlns:a16="http://schemas.microsoft.com/office/drawing/2014/main" id="{14C1916F-D8DA-4CF5-81F5-BA1BD5890E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81667" y="4293522"/>
                <a:ext cx="518913" cy="5671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Title 1">
                <a:extLst>
                  <a:ext uri="{FF2B5EF4-FFF2-40B4-BE49-F238E27FC236}">
                    <a16:creationId xmlns:a16="http://schemas.microsoft.com/office/drawing/2014/main" id="{14C1916F-D8DA-4CF5-81F5-BA1BD5890E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1667" y="4293522"/>
                <a:ext cx="518913" cy="56714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itle 1">
                <a:extLst>
                  <a:ext uri="{FF2B5EF4-FFF2-40B4-BE49-F238E27FC236}">
                    <a16:creationId xmlns="" xmlns:a16="http://schemas.microsoft.com/office/drawing/2014/main" id="{14C1916F-D8DA-4CF5-81F5-BA1BD5890E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260" y="3286435"/>
                <a:ext cx="1119019" cy="5671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85000" lnSpcReduction="1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𝑞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5" name="Title 1">
                <a:extLst>
                  <a:ext uri="{FF2B5EF4-FFF2-40B4-BE49-F238E27FC236}">
                    <a16:creationId xmlns:a16="http://schemas.microsoft.com/office/drawing/2014/main" id="{14C1916F-D8DA-4CF5-81F5-BA1BD5890E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260" y="3286435"/>
                <a:ext cx="1119019" cy="567145"/>
              </a:xfrm>
              <a:prstGeom prst="rect">
                <a:avLst/>
              </a:prstGeom>
              <a:blipFill>
                <a:blip r:embed="rId10"/>
                <a:stretch>
                  <a:fillRect l="-4372" b="-430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591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9" grpId="0"/>
      <p:bldP spid="10" grpId="0"/>
      <p:bldP spid="23" grpId="0"/>
      <p:bldP spid="24" grpId="0"/>
      <p:bldP spid="25" grpId="0"/>
      <p:bldP spid="26" grpId="0"/>
      <p:bldP spid="27" grpId="0"/>
      <p:bldP spid="28" grpId="0"/>
      <p:bldP spid="33" grpId="0"/>
      <p:bldP spid="34" grpId="0"/>
      <p:bldP spid="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743463" y="155938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5215" y="142768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econtent.edu.mn/content/8rangi/mat/pages/mat-310-4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1" t="70653" r="9498" b="11104"/>
          <a:stretch/>
        </p:blipFill>
        <p:spPr bwMode="auto">
          <a:xfrm>
            <a:off x="1471961" y="1003609"/>
            <a:ext cx="10419700" cy="3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44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1">
                <a:extLst>
                  <a:ext uri="{FF2B5EF4-FFF2-40B4-BE49-F238E27FC236}">
                    <a16:creationId xmlns="" xmlns:a16="http://schemas.microsoft.com/office/drawing/2014/main" id="{9B1F7A36-7F60-45DB-B266-792EDFBCD6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723" y="403391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itle 1">
                <a:extLst>
                  <a:ext uri="{FF2B5EF4-FFF2-40B4-BE49-F238E27FC236}">
                    <a16:creationId xmlns:a16="http://schemas.microsoft.com/office/drawing/2014/main" id="{9B1F7A36-7F60-45DB-B266-792EDFBCD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23" y="403391"/>
                <a:ext cx="1685091" cy="56352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34C46561-1E09-4C83-AB84-FCB384A6B0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390" y="936866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=2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34C46561-1E09-4C83-AB84-FCB384A6B0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90" y="936866"/>
                <a:ext cx="1685091" cy="56352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0468F95E-D498-4277-AF36-7ED7511175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625" y="1486943"/>
                <a:ext cx="2998381" cy="5817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=2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∙2=4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0468F95E-D498-4277-AF36-7ED7511175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625" y="1486943"/>
                <a:ext cx="2998381" cy="58172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CAEB34EC-5146-47F0-8F6E-C2F5FFC3F8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8514" y="1895900"/>
                <a:ext cx="3480703" cy="94745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=2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∙2∙2=8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CAEB34EC-5146-47F0-8F6E-C2F5FFC3F8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14" y="1895900"/>
                <a:ext cx="3480703" cy="94745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5B7FF336-FC9D-43B9-AA4E-66F94C36BE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1509" y="2432340"/>
                <a:ext cx="4189228" cy="106373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=2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7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2=16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5B7FF336-FC9D-43B9-AA4E-66F94C36BE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509" y="2432340"/>
                <a:ext cx="4189228" cy="106373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="" xmlns:a16="http://schemas.microsoft.com/office/drawing/2014/main" id="{75983D6E-9F8B-40CD-8422-3FAF793720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6180" y="3176620"/>
                <a:ext cx="4731744" cy="94745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7200" b="0" i="1" smtClean="0">
                            <a:solidFill>
                              <a:schemeClr val="tx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7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e>
                      <m:sup>
                        <m:r>
                          <a:rPr lang="en-US" sz="7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sup>
                    </m:sSup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en-US" sz="7200" dirty="0">
                    <a:solidFill>
                      <a:schemeClr val="tx1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7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7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2=32</m:t>
                    </m:r>
                  </m:oMath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75983D6E-9F8B-40CD-8422-3FAF793720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180" y="3176620"/>
                <a:ext cx="4731744" cy="94745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="" xmlns:a16="http://schemas.microsoft.com/office/drawing/2014/main" id="{FF179249-47AC-4C95-97B1-05CAF9A7ED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5389" y="3770797"/>
                <a:ext cx="5383847" cy="94745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3400" b="0" i="1" smtClean="0">
                            <a:solidFill>
                              <a:schemeClr val="tx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e>
                      <m:sup>
                        <m:r>
                          <a:rPr lang="en-US" sz="3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6</m:t>
                        </m:r>
                      </m:sup>
                    </m:sSup>
                    <m:r>
                      <a:rPr lang="en-US" sz="3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  <m:r>
                      <a:rPr lang="en-US" sz="3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sz="3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sz="3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en-US" sz="3400" dirty="0">
                    <a:solidFill>
                      <a:schemeClr val="tx1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en-US" sz="3400" dirty="0">
                    <a:solidFill>
                      <a:schemeClr val="tx1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r>
                      <a:rPr lang="en-US" sz="3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2=64</m:t>
                    </m:r>
                  </m:oMath>
                </a14:m>
                <a:endParaRPr lang="en-US" sz="3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FF179249-47AC-4C95-97B1-05CAF9A7ED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389" y="3770797"/>
                <a:ext cx="5383847" cy="94745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="" xmlns:a16="http://schemas.microsoft.com/office/drawing/2014/main" id="{1317A654-AE7B-4E1E-A81F-4B41D090D6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390" y="4523279"/>
                <a:ext cx="2110734" cy="72549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7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=128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1317A654-AE7B-4E1E-A81F-4B41D090D6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90" y="4523279"/>
                <a:ext cx="2110734" cy="72549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="" xmlns:a16="http://schemas.microsoft.com/office/drawing/2014/main" id="{2CA421F9-86EC-4EDD-ADFD-3A2BEA44081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625" y="5117456"/>
                <a:ext cx="2110734" cy="72549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=256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2CA421F9-86EC-4EDD-ADFD-3A2BEA4408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625" y="5117456"/>
                <a:ext cx="2110734" cy="72549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="" xmlns:a16="http://schemas.microsoft.com/office/drawing/2014/main" id="{D037F38B-28CA-4028-A22A-EF821ED4FA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625" y="5684927"/>
                <a:ext cx="2110734" cy="72549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9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=512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D037F38B-28CA-4028-A22A-EF821ED4FA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625" y="5684927"/>
                <a:ext cx="2110734" cy="72549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itle 1">
                <a:extLst>
                  <a:ext uri="{FF2B5EF4-FFF2-40B4-BE49-F238E27FC236}">
                    <a16:creationId xmlns="" xmlns:a16="http://schemas.microsoft.com/office/drawing/2014/main" id="{771FB345-011A-43AD-9347-7C729FD3C5A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8514" y="6240532"/>
                <a:ext cx="2307776" cy="72549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10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=1024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771FB345-011A-43AD-9347-7C729FD3C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14" y="6240532"/>
                <a:ext cx="2307776" cy="72549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itle 1">
                <a:extLst>
                  <a:ext uri="{FF2B5EF4-FFF2-40B4-BE49-F238E27FC236}">
                    <a16:creationId xmlns="" xmlns:a16="http://schemas.microsoft.com/office/drawing/2014/main" id="{0D5EE668-17F9-4B55-BBEB-159CA55FE20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35611" y="240117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8" name="Title 1">
                <a:extLst>
                  <a:ext uri="{FF2B5EF4-FFF2-40B4-BE49-F238E27FC236}">
                    <a16:creationId xmlns:a16="http://schemas.microsoft.com/office/drawing/2014/main" id="{0D5EE668-17F9-4B55-BBEB-159CA55FE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5611" y="240117"/>
                <a:ext cx="1685091" cy="563526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itle 1">
                <a:extLst>
                  <a:ext uri="{FF2B5EF4-FFF2-40B4-BE49-F238E27FC236}">
                    <a16:creationId xmlns="" xmlns:a16="http://schemas.microsoft.com/office/drawing/2014/main" id="{145F6D47-78BD-4ECE-9F42-1D021DC871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27566" y="817043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mn-MN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9" name="Title 1">
                <a:extLst>
                  <a:ext uri="{FF2B5EF4-FFF2-40B4-BE49-F238E27FC236}">
                    <a16:creationId xmlns:a16="http://schemas.microsoft.com/office/drawing/2014/main" id="{145F6D47-78BD-4ECE-9F42-1D021DC871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7566" y="817043"/>
                <a:ext cx="1685091" cy="563526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itle 1">
                <a:extLst>
                  <a:ext uri="{FF2B5EF4-FFF2-40B4-BE49-F238E27FC236}">
                    <a16:creationId xmlns="" xmlns:a16="http://schemas.microsoft.com/office/drawing/2014/main" id="{7093AD5E-7695-4279-B119-D5C6CAC6D87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63835" y="1398989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=9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0" name="Title 1">
                <a:extLst>
                  <a:ext uri="{FF2B5EF4-FFF2-40B4-BE49-F238E27FC236}">
                    <a16:creationId xmlns:a16="http://schemas.microsoft.com/office/drawing/2014/main" id="{7093AD5E-7695-4279-B119-D5C6CAC6D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3835" y="1398989"/>
                <a:ext cx="1685091" cy="563526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itle 1">
                <a:extLst>
                  <a:ext uri="{FF2B5EF4-FFF2-40B4-BE49-F238E27FC236}">
                    <a16:creationId xmlns="" xmlns:a16="http://schemas.microsoft.com/office/drawing/2014/main" id="{36CFA296-2AF9-49CF-AEBE-5E7DCDBADC4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84807" y="2012594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=27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1" name="Title 1">
                <a:extLst>
                  <a:ext uri="{FF2B5EF4-FFF2-40B4-BE49-F238E27FC236}">
                    <a16:creationId xmlns:a16="http://schemas.microsoft.com/office/drawing/2014/main" id="{36CFA296-2AF9-49CF-AEBE-5E7DCDBADC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4807" y="2012594"/>
                <a:ext cx="1685091" cy="563526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itle 1">
                <a:extLst>
                  <a:ext uri="{FF2B5EF4-FFF2-40B4-BE49-F238E27FC236}">
                    <a16:creationId xmlns="" xmlns:a16="http://schemas.microsoft.com/office/drawing/2014/main" id="{B4952C16-C4F7-4C80-AFF6-96B3C1F3E6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07229" y="2641226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=81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2" name="Title 1">
                <a:extLst>
                  <a:ext uri="{FF2B5EF4-FFF2-40B4-BE49-F238E27FC236}">
                    <a16:creationId xmlns:a16="http://schemas.microsoft.com/office/drawing/2014/main" id="{B4952C16-C4F7-4C80-AFF6-96B3C1F3E6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229" y="2641226"/>
                <a:ext cx="1685091" cy="563526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itle 1">
                <a:extLst>
                  <a:ext uri="{FF2B5EF4-FFF2-40B4-BE49-F238E27FC236}">
                    <a16:creationId xmlns="" xmlns:a16="http://schemas.microsoft.com/office/drawing/2014/main" id="{891EC4BF-E155-4B53-819D-F758473DCF3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84807" y="3278786"/>
                <a:ext cx="1937599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=243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3" name="Title 1">
                <a:extLst>
                  <a:ext uri="{FF2B5EF4-FFF2-40B4-BE49-F238E27FC236}">
                    <a16:creationId xmlns:a16="http://schemas.microsoft.com/office/drawing/2014/main" id="{891EC4BF-E155-4B53-819D-F758473DCF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4807" y="3278786"/>
                <a:ext cx="1937599" cy="563526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itle 1">
                <a:extLst>
                  <a:ext uri="{FF2B5EF4-FFF2-40B4-BE49-F238E27FC236}">
                    <a16:creationId xmlns="" xmlns:a16="http://schemas.microsoft.com/office/drawing/2014/main" id="{A2B5A3E7-5733-4786-BC09-C41088DC0B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84806" y="3962761"/>
                <a:ext cx="1937599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=729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4" name="Title 1">
                <a:extLst>
                  <a:ext uri="{FF2B5EF4-FFF2-40B4-BE49-F238E27FC236}">
                    <a16:creationId xmlns:a16="http://schemas.microsoft.com/office/drawing/2014/main" id="{A2B5A3E7-5733-4786-BC09-C41088DC0B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4806" y="3962761"/>
                <a:ext cx="1937599" cy="563526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itle 1">
                <a:extLst>
                  <a:ext uri="{FF2B5EF4-FFF2-40B4-BE49-F238E27FC236}">
                    <a16:creationId xmlns="" xmlns:a16="http://schemas.microsoft.com/office/drawing/2014/main" id="{31F4B313-CB9F-4BE0-92EF-3473FB9B60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87525" y="121628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5" name="Title 1">
                <a:extLst>
                  <a:ext uri="{FF2B5EF4-FFF2-40B4-BE49-F238E27FC236}">
                    <a16:creationId xmlns:a16="http://schemas.microsoft.com/office/drawing/2014/main" id="{31F4B313-CB9F-4BE0-92EF-3473FB9B60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7525" y="121628"/>
                <a:ext cx="1685091" cy="563526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itle 1">
                <a:extLst>
                  <a:ext uri="{FF2B5EF4-FFF2-40B4-BE49-F238E27FC236}">
                    <a16:creationId xmlns="" xmlns:a16="http://schemas.microsoft.com/office/drawing/2014/main" id="{580B15BF-0CF7-4C91-AC27-9E4982CD1EC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69054" y="670171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=4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6" name="Title 1">
                <a:extLst>
                  <a:ext uri="{FF2B5EF4-FFF2-40B4-BE49-F238E27FC236}">
                    <a16:creationId xmlns:a16="http://schemas.microsoft.com/office/drawing/2014/main" id="{580B15BF-0CF7-4C91-AC27-9E4982CD1E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9054" y="670171"/>
                <a:ext cx="1685091" cy="563526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itle 1">
                <a:extLst>
                  <a:ext uri="{FF2B5EF4-FFF2-40B4-BE49-F238E27FC236}">
                    <a16:creationId xmlns="" xmlns:a16="http://schemas.microsoft.com/office/drawing/2014/main" id="{64FA9803-FD35-4C68-95BC-DDBC6037C2E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39209" y="1281716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=16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7" name="Title 1">
                <a:extLst>
                  <a:ext uri="{FF2B5EF4-FFF2-40B4-BE49-F238E27FC236}">
                    <a16:creationId xmlns:a16="http://schemas.microsoft.com/office/drawing/2014/main" id="{64FA9803-FD35-4C68-95BC-DDBC6037C2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9209" y="1281716"/>
                <a:ext cx="1685091" cy="563526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itle 1">
                <a:extLst>
                  <a:ext uri="{FF2B5EF4-FFF2-40B4-BE49-F238E27FC236}">
                    <a16:creationId xmlns="" xmlns:a16="http://schemas.microsoft.com/office/drawing/2014/main" id="{C40D1CB2-7571-4D79-A957-B877BD797F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39209" y="1885688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=64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8" name="Title 1">
                <a:extLst>
                  <a:ext uri="{FF2B5EF4-FFF2-40B4-BE49-F238E27FC236}">
                    <a16:creationId xmlns:a16="http://schemas.microsoft.com/office/drawing/2014/main" id="{C40D1CB2-7571-4D79-A957-B877BD797F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9209" y="1885688"/>
                <a:ext cx="1685091" cy="563526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itle 1">
                <a:extLst>
                  <a:ext uri="{FF2B5EF4-FFF2-40B4-BE49-F238E27FC236}">
                    <a16:creationId xmlns="" xmlns:a16="http://schemas.microsoft.com/office/drawing/2014/main" id="{2640AD7D-B445-4F60-8C4B-A5C7EBB7534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85478" y="2466559"/>
                <a:ext cx="1978785" cy="76291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=256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9" name="Title 1">
                <a:extLst>
                  <a:ext uri="{FF2B5EF4-FFF2-40B4-BE49-F238E27FC236}">
                    <a16:creationId xmlns:a16="http://schemas.microsoft.com/office/drawing/2014/main" id="{2640AD7D-B445-4F60-8C4B-A5C7EBB753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5478" y="2466559"/>
                <a:ext cx="1978785" cy="762918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itle 1">
                <a:extLst>
                  <a:ext uri="{FF2B5EF4-FFF2-40B4-BE49-F238E27FC236}">
                    <a16:creationId xmlns="" xmlns:a16="http://schemas.microsoft.com/office/drawing/2014/main" id="{3D57DE62-087A-4FF9-8D09-D7E6429275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93611" y="209208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0" name="Title 1">
                <a:extLst>
                  <a:ext uri="{FF2B5EF4-FFF2-40B4-BE49-F238E27FC236}">
                    <a16:creationId xmlns:a16="http://schemas.microsoft.com/office/drawing/2014/main" id="{3D57DE62-087A-4FF9-8D09-D7E6429275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3611" y="209208"/>
                <a:ext cx="1685091" cy="563526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itle 1">
                <a:extLst>
                  <a:ext uri="{FF2B5EF4-FFF2-40B4-BE49-F238E27FC236}">
                    <a16:creationId xmlns="" xmlns:a16="http://schemas.microsoft.com/office/drawing/2014/main" id="{52685557-95B4-4AB1-972C-F15E3C578D4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98054" y="803699"/>
                <a:ext cx="1685091" cy="563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=5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1" name="Title 1">
                <a:extLst>
                  <a:ext uri="{FF2B5EF4-FFF2-40B4-BE49-F238E27FC236}">
                    <a16:creationId xmlns:a16="http://schemas.microsoft.com/office/drawing/2014/main" id="{52685557-95B4-4AB1-972C-F15E3C578D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98054" y="803699"/>
                <a:ext cx="1685091" cy="563526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itle 1">
                <a:extLst>
                  <a:ext uri="{FF2B5EF4-FFF2-40B4-BE49-F238E27FC236}">
                    <a16:creationId xmlns="" xmlns:a16="http://schemas.microsoft.com/office/drawing/2014/main" id="{96B18E76-E520-423D-9E7B-39B45E571AA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72639" y="1368426"/>
                <a:ext cx="1949416" cy="6297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=25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2" name="Title 1">
                <a:extLst>
                  <a:ext uri="{FF2B5EF4-FFF2-40B4-BE49-F238E27FC236}">
                    <a16:creationId xmlns:a16="http://schemas.microsoft.com/office/drawing/2014/main" id="{96B18E76-E520-423D-9E7B-39B45E571A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2639" y="1368426"/>
                <a:ext cx="1949416" cy="629751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itle 1">
                <a:extLst>
                  <a:ext uri="{FF2B5EF4-FFF2-40B4-BE49-F238E27FC236}">
                    <a16:creationId xmlns="" xmlns:a16="http://schemas.microsoft.com/office/drawing/2014/main" id="{20A4EB7C-6EDE-48C5-A1C9-8E868B3427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93611" y="1998177"/>
                <a:ext cx="1949416" cy="6297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=125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3" name="Title 1">
                <a:extLst>
                  <a:ext uri="{FF2B5EF4-FFF2-40B4-BE49-F238E27FC236}">
                    <a16:creationId xmlns:a16="http://schemas.microsoft.com/office/drawing/2014/main" id="{20A4EB7C-6EDE-48C5-A1C9-8E868B3427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3611" y="1998177"/>
                <a:ext cx="1949416" cy="629751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itle 1">
                <a:extLst>
                  <a:ext uri="{FF2B5EF4-FFF2-40B4-BE49-F238E27FC236}">
                    <a16:creationId xmlns="" xmlns:a16="http://schemas.microsoft.com/office/drawing/2014/main" id="{1489169B-DFB1-4CFC-A51C-8064947767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93611" y="2715209"/>
                <a:ext cx="1949416" cy="6297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75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=625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4" name="Title 1">
                <a:extLst>
                  <a:ext uri="{FF2B5EF4-FFF2-40B4-BE49-F238E27FC236}">
                    <a16:creationId xmlns:a16="http://schemas.microsoft.com/office/drawing/2014/main" id="{1489169B-DFB1-4CFC-A51C-806494776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3611" y="2715209"/>
                <a:ext cx="1949416" cy="629751"/>
              </a:xfrm>
              <a:prstGeom prst="rect">
                <a:avLst/>
              </a:prstGeom>
              <a:blipFill>
                <a:blip r:embed="rId3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5806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6948"/>
    </mc:Choice>
    <mc:Fallback xmlns="">
      <p:transition spd="slow" advTm="426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088F0BB5-2FA7-41AA-A829-F74B7A4883D0}"/>
              </a:ext>
            </a:extLst>
          </p:cNvPr>
          <p:cNvSpPr txBox="1">
            <a:spLocks/>
          </p:cNvSpPr>
          <p:nvPr/>
        </p:nvSpPr>
        <p:spPr>
          <a:xfrm>
            <a:off x="527077" y="309088"/>
            <a:ext cx="3522394" cy="572953"/>
          </a:xfrm>
          <a:prstGeom prst="rect">
            <a:avLst/>
          </a:prstGeom>
          <a:solidFill>
            <a:srgbClr val="FFFF00"/>
          </a:solidFill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n-MN" sz="3600" dirty="0">
                <a:latin typeface="Arial" panose="020B0604020202020204" pitchFamily="34" charset="0"/>
                <a:cs typeface="Arial" panose="020B0604020202020204" pitchFamily="34" charset="0"/>
              </a:rPr>
              <a:t>Зэргийн чанар 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1">
                <a:extLst>
                  <a:ext uri="{FF2B5EF4-FFF2-40B4-BE49-F238E27FC236}">
                    <a16:creationId xmlns="" xmlns:a16="http://schemas.microsoft.com/office/drawing/2014/main" id="{9B1F7A36-7F60-45DB-B266-792EDFBCD6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08548" y="210981"/>
                <a:ext cx="4280402" cy="919537"/>
              </a:xfrm>
              <a:prstGeom prst="rect">
                <a:avLst/>
              </a:prstGeom>
              <a:noFill/>
              <a:ln w="9525" cap="flat" cmpd="sng" algn="ctr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4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mn-MN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1.</m:t>
                      </m:r>
                      <m:r>
                        <a:rPr lang="mn-MN" sz="3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itle 1">
                <a:extLst>
                  <a:ext uri="{FF2B5EF4-FFF2-40B4-BE49-F238E27FC236}">
                    <a16:creationId xmlns:a16="http://schemas.microsoft.com/office/drawing/2014/main" id="{9B1F7A36-7F60-45DB-B266-792EDFBCD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8548" y="210981"/>
                <a:ext cx="4280402" cy="9195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9525" cap="flat" cmpd="sng" algn="ctr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C2C3E9E3-21B9-4401-87D0-EF3BED534FB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73885" y="2148558"/>
                <a:ext cx="2890203" cy="7781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mn-MN" sz="36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1.</m:t>
                      </m:r>
                      <m:r>
                        <a:rPr lang="mn-MN" sz="3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mn-MN" sz="3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00B050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C2C3E9E3-21B9-4401-87D0-EF3BED534F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3885" y="2148558"/>
                <a:ext cx="2890203" cy="77817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ABBCD1CE-C24A-4F44-AA47-BA7D39E770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42127" y="2904789"/>
                <a:ext cx="5909499" cy="662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2∙2∙</m:t>
                      </m:r>
                      <m:r>
                        <m:rPr>
                          <m:nor/>
                        </m:rPr>
                        <a:rPr lang="en-US" sz="3600" dirty="0">
                          <a:solidFill>
                            <a:srgbClr val="00B050"/>
                          </a:solidFill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36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∙2</m:t>
                      </m:r>
                      <m:r>
                        <a:rPr lang="en-US" sz="36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∙2∙</m:t>
                      </m:r>
                      <m:r>
                        <m:rPr>
                          <m:nor/>
                        </m:rPr>
                        <a:rPr lang="mn-MN" sz="3600" b="0" i="0" dirty="0" smtClean="0">
                          <a:solidFill>
                            <a:srgbClr val="0070C0"/>
                          </a:solidFill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36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∙2</m:t>
                      </m:r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7</m:t>
                          </m:r>
                        </m:sup>
                      </m:sSup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ABBCD1CE-C24A-4F44-AA47-BA7D39E770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2127" y="2904789"/>
                <a:ext cx="5909499" cy="6629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="" xmlns:a16="http://schemas.microsoft.com/office/drawing/2014/main" id="{A86D2565-5934-4672-BF46-6142C1BA4C8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65348" y="3912841"/>
                <a:ext cx="3676320" cy="108533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00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7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mn-MN" sz="7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sz="7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</m:t>
                          </m:r>
                          <m:d>
                            <m:dPr>
                              <m:ctrlP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A86D2565-5934-4672-BF46-6142C1BA4C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5348" y="3912841"/>
                <a:ext cx="3676320" cy="108533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398365" y="5145977"/>
                <a:ext cx="4447836" cy="108533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mn-MN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mn-MN" sz="320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</m:t>
                          </m:r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7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98365" y="5145977"/>
                <a:ext cx="4447836" cy="108533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="" xmlns:a16="http://schemas.microsoft.com/office/drawing/2014/main" id="{6605CCA4-4D90-4DD5-978A-21714F6A42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23142" y="2174110"/>
                <a:ext cx="1136921" cy="662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7</m:t>
                          </m:r>
                        </m:sup>
                      </m:sSup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6605CCA4-4D90-4DD5-978A-21714F6A42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142" y="2174110"/>
                <a:ext cx="1136921" cy="6629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="" xmlns:a16="http://schemas.microsoft.com/office/drawing/2014/main" id="{B165811C-3717-4CAC-978B-ECE86FDFAC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36908" y="3912841"/>
                <a:ext cx="2181664" cy="108533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00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B165811C-3717-4CAC-978B-ECE86FDFAC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6908" y="3912841"/>
                <a:ext cx="2181664" cy="108533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="" xmlns:a16="http://schemas.microsoft.com/office/drawing/2014/main" id="{6F7113BD-EF71-4FDC-A69E-96E82D0EAB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37259" y="5362237"/>
                <a:ext cx="3411490" cy="5596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7+</m:t>
                          </m:r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−3</m:t>
                              </m:r>
                            </m:e>
                          </m:d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6F7113BD-EF71-4FDC-A69E-96E82D0EAB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7259" y="5362237"/>
                <a:ext cx="3411490" cy="55966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D5DC2F2F-6689-429B-A8DA-9202170DE5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26528" y="5202945"/>
                <a:ext cx="2131465" cy="87824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D5DC2F2F-6689-429B-A8DA-9202170DE5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6528" y="5202945"/>
                <a:ext cx="2131465" cy="87824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iact="http://schemas.microsoft.com/office/powerpoint/2014/inkAction" xmlns:p14="http://schemas.microsoft.com/office/powerpoint/2010/main" Requires="p14 iact">
          <p:contentPart p14:bwMode="auto" r:id="rId1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EE341A6-F57F-DF55-7DC5-1F32913D21AC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303160" y="2391120"/>
              <a:ext cx="4987080" cy="27781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p14="http://schemas.microsoft.com/office/powerpoint/2010/main" xmlns:iact="http://schemas.microsoft.com/office/powerpoint/2014/inkAction" xmlns="" xmlns:a16="http://schemas.microsoft.com/office/drawing/2014/main" id="{FEE341A6-F57F-DF55-7DC5-1F32913D21A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293800" y="2381760"/>
                <a:ext cx="5005800" cy="279684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420606" y="1387353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56" y="1311161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="" xmlns:a16="http://schemas.microsoft.com/office/drawing/2014/main" id="{D5DC2F2F-6689-429B-A8DA-9202170DE5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92260" y="5202945"/>
                <a:ext cx="5836369" cy="87824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=(−5)∙(−5)∙(−5)∙(−5)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D5DC2F2F-6689-429B-A8DA-9202170DE5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260" y="5202945"/>
                <a:ext cx="5836369" cy="878246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itle 1">
                <a:extLst>
                  <a:ext uri="{FF2B5EF4-FFF2-40B4-BE49-F238E27FC236}">
                    <a16:creationId xmlns="" xmlns:a16="http://schemas.microsoft.com/office/drawing/2014/main" id="{D5DC2F2F-6689-429B-A8DA-9202170DE5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56920" y="6144718"/>
                <a:ext cx="1802146" cy="5531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=625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D5DC2F2F-6689-429B-A8DA-9202170DE5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6920" y="6144718"/>
                <a:ext cx="1802146" cy="55318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="" xmlns:a16="http://schemas.microsoft.com/office/drawing/2014/main" id="{B165811C-3717-4CAC-978B-ECE86FDFAC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58834" y="3677587"/>
                <a:ext cx="7854584" cy="154644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d>
                        <m:d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8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d>
                        <m:dPr>
                          <m:ctrlPr>
                            <a:rPr lang="en-US" sz="2800" i="1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800" i="1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d>
                        <m:dPr>
                          <m:ctrlPr>
                            <a:rPr lang="en-US" sz="2800" i="1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800" i="1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8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d>
                        <m:dPr>
                          <m:ctrlPr>
                            <a:rPr lang="en-US" sz="2800" b="0" i="1" dirty="0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800" b="0" i="1" dirty="0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0" i="0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b="0" i="0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800" b="0" i="0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</m:t>
                      </m:r>
                      <m:f>
                        <m:fPr>
                          <m:ctrlPr>
                            <a:rPr lang="en-US" sz="2800" b="0" i="1" dirty="0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243</m:t>
                          </m:r>
                        </m:den>
                      </m:f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B165811C-3717-4CAC-978B-ECE86FDFAC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834" y="3677587"/>
                <a:ext cx="7854584" cy="1546448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1903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3445"/>
    </mc:Choice>
    <mc:Fallback xmlns="">
      <p:transition spd="slow" advTm="643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/>
      <p:bldP spid="14" grpId="0"/>
      <p:bldP spid="16" grpId="0"/>
      <p:bldP spid="17" grpId="0"/>
      <p:bldP spid="9" grpId="0"/>
      <p:bldP spid="10" grpId="0"/>
      <p:bldP spid="11" grpId="0"/>
      <p:bldP spid="15" grpId="0"/>
      <p:bldP spid="18" grpId="0" build="p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="" xmlns:a16="http://schemas.microsoft.com/office/drawing/2014/main" id="{A86D2565-5934-4672-BF46-6142C1BA4C8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124313" y="237611"/>
                <a:ext cx="6433559" cy="108533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00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7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m:rPr>
                              <m:nor/>
                            </m:rPr>
                            <a:rPr lang="mn-MN" sz="7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sz="7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</m:t>
                          </m:r>
                          <m:d>
                            <m:dPr>
                              <m:ctrlP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A86D2565-5934-4672-BF46-6142C1BA4C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24313" y="237611"/>
                <a:ext cx="6433559" cy="10853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1322948"/>
                <a:ext cx="4447836" cy="108533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mn-MN" sz="320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</m:t>
                          </m:r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322948"/>
                <a:ext cx="4447836" cy="108533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="" xmlns:a16="http://schemas.microsoft.com/office/drawing/2014/main" id="{B165811C-3717-4CAC-978B-ECE86FDFAC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90634" y="237611"/>
                <a:ext cx="2549570" cy="108533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00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7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+3</m:t>
                          </m:r>
                        </m:sup>
                      </m:sSup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B165811C-3717-4CAC-978B-ECE86FDFAC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0634" y="237611"/>
                <a:ext cx="2549570" cy="108533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49918" y="1322948"/>
                <a:ext cx="2406503" cy="104932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+(−3)</m:t>
                          </m:r>
                        </m:sup>
                      </m:sSup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9918" y="1322948"/>
                <a:ext cx="2406503" cy="10493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40204" y="1358962"/>
                <a:ext cx="2406503" cy="104932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204" y="1358962"/>
                <a:ext cx="2406503" cy="104932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405413" y="2408285"/>
                <a:ext cx="4447836" cy="108533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  <m:r>
                            <m:rPr>
                              <m:nor/>
                            </m:rPr>
                            <a:rPr lang="mn-MN" sz="320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</m:t>
                          </m:r>
                          <m:r>
                            <a:rPr lang="en-US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125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25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05413" y="2408285"/>
                <a:ext cx="4447836" cy="108533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07125" y="2502344"/>
                <a:ext cx="3233079" cy="89721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200" b="0" i="1" smtClean="0">
                                      <a:latin typeface="Cambria Math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200" b="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7125" y="2502344"/>
                <a:ext cx="3233079" cy="89721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04633" y="2556193"/>
                <a:ext cx="2503575" cy="8433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=5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9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12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633" y="2556193"/>
                <a:ext cx="2503575" cy="84336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02414" y="2620331"/>
                <a:ext cx="1424520" cy="71509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21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2414" y="2620331"/>
                <a:ext cx="1424520" cy="71509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435597" y="3485832"/>
                <a:ext cx="4447836" cy="108533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7</m:t>
                          </m:r>
                          <m:r>
                            <m:rPr>
                              <m:nor/>
                            </m:rPr>
                            <a:rPr lang="mn-MN" sz="320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35597" y="3485832"/>
                <a:ext cx="4447836" cy="108533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07125" y="3547469"/>
                <a:ext cx="2887124" cy="9344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7125" y="3547469"/>
                <a:ext cx="2887124" cy="93448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12858" y="3547468"/>
                <a:ext cx="2887124" cy="9344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−12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2858" y="3547468"/>
                <a:ext cx="2887124" cy="93448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34693" y="3605225"/>
                <a:ext cx="2260172" cy="8189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3+(−12)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4693" y="3605225"/>
                <a:ext cx="2260172" cy="818969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36971" y="3605225"/>
                <a:ext cx="2260172" cy="8189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3−12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6971" y="3605225"/>
                <a:ext cx="2260172" cy="818969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412628" y="3634103"/>
                <a:ext cx="1169029" cy="76121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−9</m:t>
                          </m:r>
                        </m:sup>
                      </m:sSup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2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2628" y="3634103"/>
                <a:ext cx="1169029" cy="76121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31452" y="4524508"/>
                <a:ext cx="4447836" cy="108533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  <m:r>
                            <m:rPr>
                              <m:nor/>
                            </m:rPr>
                            <a:rPr lang="mn-MN" sz="320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9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81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31452" y="4524508"/>
                <a:ext cx="4447836" cy="108533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60372" y="4532362"/>
                <a:ext cx="4447836" cy="108533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0372" y="4532362"/>
                <a:ext cx="4447836" cy="108533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30369" y="4640949"/>
                <a:ext cx="3068820" cy="86816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−4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5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0369" y="4640949"/>
                <a:ext cx="3068820" cy="868161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94865" y="4733842"/>
                <a:ext cx="2077940" cy="682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3+</m:t>
                          </m:r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−4</m:t>
                              </m:r>
                            </m:e>
                          </m:d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+8</m:t>
                          </m:r>
                        </m:sup>
                      </m:sSup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4865" y="4733842"/>
                <a:ext cx="2077940" cy="682374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244188" y="4810999"/>
                <a:ext cx="947812" cy="52805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7</m:t>
                          </m:r>
                        </m:sup>
                      </m:sSup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7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4188" y="4810999"/>
                <a:ext cx="947812" cy="528059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0866" y="5430921"/>
                <a:ext cx="5939253" cy="14417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9</m:t>
                          </m:r>
                          <m:r>
                            <m:rPr>
                              <m:nor/>
                            </m:rPr>
                            <a:rPr lang="mn-MN" sz="320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</m:t>
                          </m:r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866" y="5430921"/>
                <a:ext cx="5939253" cy="1441785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itle 1">
                <a:extLst>
                  <a:ext uri="{FF2B5EF4-FFF2-40B4-BE49-F238E27FC236}">
                    <a16:creationId xmlns="" xmlns:a16="http://schemas.microsoft.com/office/drawing/2014/main" id="{FB5C2229-7B58-4DA1-B64F-E30BE3AB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33168" y="5498306"/>
                <a:ext cx="4160815" cy="13026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−3+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sz="8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itle 1">
                <a:extLst>
                  <a:ext uri="{FF2B5EF4-FFF2-40B4-BE49-F238E27FC236}">
                    <a16:creationId xmlns:a16="http://schemas.microsoft.com/office/drawing/2014/main" id="{FB5C2229-7B58-4DA1-B64F-E30BE3AB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3168" y="5498306"/>
                <a:ext cx="4160815" cy="1302632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5982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3445"/>
    </mc:Choice>
    <mc:Fallback xmlns="">
      <p:transition spd="slow" advTm="643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0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="" xmlns:a16="http://schemas.microsoft.com/office/drawing/2014/main" id="{1AFAB02A-991A-4C1B-AD9D-DA43A7D2BD0A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493926" y="2217722"/>
              <a:ext cx="11185359" cy="2418017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621877">
                      <a:extLst>
                        <a:ext uri="{9D8B030D-6E8A-4147-A177-3AD203B41FA5}">
                          <a16:colId xmlns="" xmlns:a16="http://schemas.microsoft.com/office/drawing/2014/main" val="3387539909"/>
                        </a:ext>
                      </a:extLst>
                    </a:gridCol>
                    <a:gridCol w="2111236">
                      <a:extLst>
                        <a:ext uri="{9D8B030D-6E8A-4147-A177-3AD203B41FA5}">
                          <a16:colId xmlns="" xmlns:a16="http://schemas.microsoft.com/office/drawing/2014/main" val="1084083684"/>
                        </a:ext>
                      </a:extLst>
                    </a:gridCol>
                    <a:gridCol w="2316635">
                      <a:extLst>
                        <a:ext uri="{9D8B030D-6E8A-4147-A177-3AD203B41FA5}">
                          <a16:colId xmlns="" xmlns:a16="http://schemas.microsoft.com/office/drawing/2014/main" val="3931123091"/>
                        </a:ext>
                      </a:extLst>
                    </a:gridCol>
                    <a:gridCol w="2521032">
                      <a:extLst>
                        <a:ext uri="{9D8B030D-6E8A-4147-A177-3AD203B41FA5}">
                          <a16:colId xmlns="" xmlns:a16="http://schemas.microsoft.com/office/drawing/2014/main" val="3535205728"/>
                        </a:ext>
                      </a:extLst>
                    </a:gridCol>
                    <a:gridCol w="2614579">
                      <a:extLst>
                        <a:ext uri="{9D8B030D-6E8A-4147-A177-3AD203B41FA5}">
                          <a16:colId xmlns="" xmlns:a16="http://schemas.microsoft.com/office/drawing/2014/main" val="3725452223"/>
                        </a:ext>
                      </a:extLst>
                    </a:gridCol>
                  </a:tblGrid>
                  <a:tr h="151404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  <m:r>
                                  <a:rPr lang="en-US" sz="2400">
                                    <a:effectLst/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en-US" sz="24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sup>
                                </m:sSup>
                                <m:r>
                                  <a:rPr lang="en-US" sz="2400">
                                    <a:effectLst/>
                                    <a:latin typeface="Cambria Math" panose="02040503050406030204" pitchFamily="18" charset="0"/>
                                  </a:rPr>
                                  <m:t>=  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  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marL="0" marR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8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8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−5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24494226"/>
                      </a:ext>
                    </a:extLst>
                  </a:tr>
                  <a:tr h="825874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e>
                                  <m:sup>
                                    <m:r>
                                      <a:rPr lang="en-US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en-US" sz="2400">
                                    <a:effectLst/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en-US" sz="24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e>
                                  <m:sup>
                                    <m:r>
                                      <a:rPr lang="en-US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−6</m:t>
                                    </m:r>
                                  </m:sup>
                                </m:sSup>
                                <m:r>
                                  <a:rPr lang="en-US" sz="24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mn-MN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mn-MN" sz="2800">
                                    <a:effectLst/>
                                    <a:latin typeface="Cambria Math" panose="02040503050406030204" pitchFamily="18" charset="0"/>
                                  </a:rPr>
                                  <m:t>∙32=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mn-MN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sup>
                                </m:sSup>
                                <m:r>
                                  <a:rPr lang="mn-MN" sz="2800">
                                    <a:effectLst/>
                                    <a:latin typeface="Cambria Math" panose="02040503050406030204" pitchFamily="18" charset="0"/>
                                  </a:rPr>
                                  <m:t>∙81=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2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mn-MN" sz="2800">
                                    <a:effectLst/>
                                    <a:latin typeface="Cambria Math" panose="02040503050406030204" pitchFamily="18" charset="0"/>
                                  </a:rPr>
                                  <m:t>64∙</m:t>
                                </m:r>
                                <m:sSup>
                                  <m:sSupPr>
                                    <m:ctrlPr>
                                      <a:rPr lang="en-US" sz="28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mn-MN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e>
                                  <m:sup>
                                    <m:r>
                                      <a:rPr lang="mn-MN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p>
                                </m:sSup>
                                <m:r>
                                  <a:rPr lang="mn-MN" sz="28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249322745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1AFAB02A-991A-4C1B-AD9D-DA43A7D2BD0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2059849"/>
                  </p:ext>
                </p:extLst>
              </p:nvPr>
            </p:nvGraphicFramePr>
            <p:xfrm>
              <a:off x="493926" y="2217722"/>
              <a:ext cx="11185359" cy="2418017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621877">
                      <a:extLst>
                        <a:ext uri="{9D8B030D-6E8A-4147-A177-3AD203B41FA5}">
                          <a16:colId xmlns:a16="http://schemas.microsoft.com/office/drawing/2014/main" val="3387539909"/>
                        </a:ext>
                      </a:extLst>
                    </a:gridCol>
                    <a:gridCol w="2111236">
                      <a:extLst>
                        <a:ext uri="{9D8B030D-6E8A-4147-A177-3AD203B41FA5}">
                          <a16:colId xmlns:a16="http://schemas.microsoft.com/office/drawing/2014/main" val="1084083684"/>
                        </a:ext>
                      </a:extLst>
                    </a:gridCol>
                    <a:gridCol w="2316635">
                      <a:extLst>
                        <a:ext uri="{9D8B030D-6E8A-4147-A177-3AD203B41FA5}">
                          <a16:colId xmlns:a16="http://schemas.microsoft.com/office/drawing/2014/main" val="3931123091"/>
                        </a:ext>
                      </a:extLst>
                    </a:gridCol>
                    <a:gridCol w="2521032">
                      <a:extLst>
                        <a:ext uri="{9D8B030D-6E8A-4147-A177-3AD203B41FA5}">
                          <a16:colId xmlns:a16="http://schemas.microsoft.com/office/drawing/2014/main" val="3535205728"/>
                        </a:ext>
                      </a:extLst>
                    </a:gridCol>
                    <a:gridCol w="2614579">
                      <a:extLst>
                        <a:ext uri="{9D8B030D-6E8A-4147-A177-3AD203B41FA5}">
                          <a16:colId xmlns:a16="http://schemas.microsoft.com/office/drawing/2014/main" val="3725452223"/>
                        </a:ext>
                      </a:extLst>
                    </a:gridCol>
                  </a:tblGrid>
                  <a:tr h="156457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752" t="-388" r="-590602" b="-550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77457" t="-388" r="-354046" b="-550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61579" t="-388" r="-222368" b="-550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40097" t="-388" r="-104106" b="-550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28205" t="-388" r="-466" b="-550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494226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752" t="-185000" r="-590602" b="-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77457" t="-185000" r="-354046" b="-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61579" t="-185000" r="-222368" b="-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40097" t="-185000" r="-104106" b="-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28205" t="-185000" r="-466" b="-1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932274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2203161" y="303705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493926" y="198464"/>
            <a:ext cx="1792362" cy="162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96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7728"/>
    </mc:Choice>
    <mc:Fallback xmlns="">
      <p:transition spd="slow" advTm="4077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le 1">
                <a:extLst>
                  <a:ext uri="{FF2B5EF4-FFF2-40B4-BE49-F238E27FC236}">
                    <a16:creationId xmlns="" xmlns:a16="http://schemas.microsoft.com/office/drawing/2014/main" id="{A299C85F-CBE9-4926-9D28-94773B6FA87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9237" y="180983"/>
                <a:ext cx="3374018" cy="1318307"/>
              </a:xfrm>
              <a:prstGeom prst="rect">
                <a:avLst/>
              </a:prstGeom>
              <a:noFill/>
              <a:ln w="95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2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mn-MN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itle 1">
                <a:extLst>
                  <a:ext uri="{FF2B5EF4-FFF2-40B4-BE49-F238E27FC236}">
                    <a16:creationId xmlns:a16="http://schemas.microsoft.com/office/drawing/2014/main" id="{A299C85F-CBE9-4926-9D28-94773B6FA8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237" y="180983"/>
                <a:ext cx="3374018" cy="131830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95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484401" y="1738227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51" y="1662035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="" xmlns:a16="http://schemas.microsoft.com/office/drawing/2014/main" id="{C4CCF213-EDB7-4B70-B805-69F20C82C8B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4158" y="2446503"/>
                <a:ext cx="3988155" cy="91407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00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7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mn-MN" sz="72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en-US" sz="7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f>
                        <m:f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3 </m:t>
                              </m:r>
                            </m:sup>
                          </m:sSup>
                        </m:den>
                      </m:f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C4CCF213-EDB7-4B70-B805-69F20C82C8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158" y="2446503"/>
                <a:ext cx="3988155" cy="9140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itle 1">
                <a:extLst>
                  <a:ext uri="{FF2B5EF4-FFF2-40B4-BE49-F238E27FC236}">
                    <a16:creationId xmlns="" xmlns:a16="http://schemas.microsoft.com/office/drawing/2014/main" id="{CBA90051-A30A-40D1-B3BA-37825BD0C2BA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2952962" y="2724289"/>
                <a:ext cx="2993669" cy="5239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400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4−3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p>
                      </m:sSup>
                      <m:r>
                        <a:rPr lang="en-US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=2</m:t>
                      </m:r>
                    </m:oMath>
                  </m:oMathPara>
                </a14:m>
                <a:endParaRPr lang="en-US" sz="7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id="{CBA90051-A30A-40D1-B3BA-37825BD0C2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952962" y="2724289"/>
                <a:ext cx="2993669" cy="5239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="" xmlns:a16="http://schemas.microsoft.com/office/drawing/2014/main" id="{68E5668A-99F3-4911-9F34-1CF8BFA3633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92443" y="3605924"/>
                <a:ext cx="2640705" cy="72274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mn-MN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.</m:t>
                          </m:r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  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: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68E5668A-99F3-4911-9F34-1CF8BFA363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2443" y="3605924"/>
                <a:ext cx="2640705" cy="72274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="" xmlns:a16="http://schemas.microsoft.com/office/drawing/2014/main" id="{D85213D9-CE9F-41DE-9923-A73C2E77522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93255" y="3643603"/>
                <a:ext cx="2993669" cy="6280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5−(−3)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D85213D9-CE9F-41DE-9923-A73C2E7752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255" y="3643603"/>
                <a:ext cx="2993669" cy="62800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="" xmlns:a16="http://schemas.microsoft.com/office/drawing/2014/main" id="{7B6AA5EF-F2E7-4B40-AD00-311478507A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49437" y="4540650"/>
                <a:ext cx="2841833" cy="8045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3.   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7B6AA5EF-F2E7-4B40-AD00-311478507A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437" y="4540650"/>
                <a:ext cx="2841833" cy="804568"/>
              </a:xfrm>
              <a:prstGeom prst="rect">
                <a:avLst/>
              </a:prstGeom>
              <a:blipFill>
                <a:blip r:embed="rId8"/>
                <a:stretch>
                  <a:fillRect t="-5303" b="-60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E0A0C930-7D39-416B-9963-1823002392C9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2713233" y="4554636"/>
                <a:ext cx="2137189" cy="8994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−5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E0A0C930-7D39-416B-9963-1823002392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713233" y="4554636"/>
                <a:ext cx="2137189" cy="89948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802E531B-40B4-4E63-810A-535B47242C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56066" y="5653448"/>
                <a:ext cx="2137189" cy="8994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4.   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802E531B-40B4-4E63-810A-535B47242C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6066" y="5653448"/>
                <a:ext cx="2137189" cy="899485"/>
              </a:xfrm>
              <a:prstGeom prst="rect">
                <a:avLst/>
              </a:prstGeom>
              <a:blipFill>
                <a:blip r:embed="rId10"/>
                <a:stretch>
                  <a:fillRect t="-2027" b="-20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C99527DF-91E3-4FF6-ABD3-665B544E31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09388" y="5773211"/>
                <a:ext cx="2690440" cy="754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3−5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C99527DF-91E3-4FF6-ABD3-665B544E31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9388" y="5773211"/>
                <a:ext cx="2690440" cy="75470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A08E999F-5C34-4E68-BFCF-F26F974478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93770" y="2555748"/>
                <a:ext cx="2099122" cy="8610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5.   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−2</m:t>
                              </m:r>
                            </m:sup>
                          </m:sSup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A08E999F-5C34-4E68-BFCF-F26F97447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3770" y="2555748"/>
                <a:ext cx="2099122" cy="861069"/>
              </a:xfrm>
              <a:prstGeom prst="rect">
                <a:avLst/>
              </a:prstGeom>
              <a:blipFill>
                <a:blip r:embed="rId12"/>
                <a:stretch>
                  <a:fillRect t="-4225" b="-422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="" xmlns:a16="http://schemas.microsoft.com/office/drawing/2014/main" id="{3AFB9CEE-BFC2-4350-9E92-42BF9E471DE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09917" y="2626564"/>
                <a:ext cx="2233858" cy="754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3−(−2)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3AFB9CEE-BFC2-4350-9E92-42BF9E471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9917" y="2626564"/>
                <a:ext cx="2233858" cy="75470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="" xmlns:a16="http://schemas.microsoft.com/office/drawing/2014/main" id="{E5628DB9-C609-45EF-B2CB-A818759E97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52595" y="2612572"/>
                <a:ext cx="2690440" cy="7547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3+2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E5628DB9-C609-45EF-B2CB-A818759E97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2595" y="2612572"/>
                <a:ext cx="2690440" cy="75470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="" xmlns:a16="http://schemas.microsoft.com/office/drawing/2014/main" id="{A08E999F-5C34-4E68-BFCF-F26F974478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22034" y="3908585"/>
                <a:ext cx="2188752" cy="117643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mn-MN" sz="32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6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.   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mn-MN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243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A08E999F-5C34-4E68-BFCF-F26F97447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2034" y="3908585"/>
                <a:ext cx="2188752" cy="117643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="" xmlns:a16="http://schemas.microsoft.com/office/drawing/2014/main" id="{A08E999F-5C34-4E68-BFCF-F26F974478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26003" y="3978965"/>
                <a:ext cx="1423179" cy="108478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mn-MN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A08E999F-5C34-4E68-BFCF-F26F97447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6003" y="3978965"/>
                <a:ext cx="1423179" cy="1084789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="" xmlns:a16="http://schemas.microsoft.com/office/drawing/2014/main" id="{A08E999F-5C34-4E68-BFCF-F26F974478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86071" y="4049345"/>
                <a:ext cx="2874540" cy="108478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3−4 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A08E999F-5C34-4E68-BFCF-F26F97447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6071" y="4049345"/>
                <a:ext cx="2874540" cy="1084789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itle 1">
                <a:extLst>
                  <a:ext uri="{FF2B5EF4-FFF2-40B4-BE49-F238E27FC236}">
                    <a16:creationId xmlns="" xmlns:a16="http://schemas.microsoft.com/office/drawing/2014/main" id="{A08E999F-5C34-4E68-BFCF-F26F974478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03744" y="5288257"/>
                <a:ext cx="2188752" cy="130611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7.   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64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</m:sup>
                          </m:sSup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A08E999F-5C34-4E68-BFCF-F26F97447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3744" y="5288257"/>
                <a:ext cx="2188752" cy="130611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="" xmlns:a16="http://schemas.microsoft.com/office/drawing/2014/main" id="{A08E999F-5C34-4E68-BFCF-F26F974478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43216" y="5278950"/>
                <a:ext cx="2188752" cy="130611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sz="3200" b="0" i="1" smtClean="0">
                                      <a:solidFill>
                                        <a:srgbClr val="00B050"/>
                                      </a:solidFill>
                                      <a:latin typeface="Cambria Math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4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</m:sup>
                          </m:sSup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A08E999F-5C34-4E68-BFCF-F26F97447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3216" y="5278950"/>
                <a:ext cx="2188752" cy="130611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="" xmlns:a16="http://schemas.microsoft.com/office/drawing/2014/main" id="{A08E999F-5C34-4E68-BFCF-F26F974478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35287" y="5269643"/>
                <a:ext cx="2188752" cy="130611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6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</m:sup>
                          </m:sSup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A08E999F-5C34-4E68-BFCF-F26F97447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5287" y="5269643"/>
                <a:ext cx="2188752" cy="1306117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="" xmlns:a16="http://schemas.microsoft.com/office/drawing/2014/main" id="{A08E999F-5C34-4E68-BFCF-F26F974478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602248" y="5595301"/>
                <a:ext cx="1840900" cy="7607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6−(−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A08E999F-5C34-4E68-BFCF-F26F97447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02248" y="5595301"/>
                <a:ext cx="1840900" cy="760784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itle 1">
                <a:extLst>
                  <a:ext uri="{FF2B5EF4-FFF2-40B4-BE49-F238E27FC236}">
                    <a16:creationId xmlns="" xmlns:a16="http://schemas.microsoft.com/office/drawing/2014/main" id="{A08E999F-5C34-4E68-BFCF-F26F974478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06850" y="6227094"/>
                <a:ext cx="1840900" cy="7607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=4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6+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A08E999F-5C34-4E68-BFCF-F26F97447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6850" y="6227094"/>
                <a:ext cx="1840900" cy="760784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1432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="" xmlns:a16="http://schemas.microsoft.com/office/drawing/2014/main" id="{DB662D7B-373A-4E93-8E45-3B1688AD77CD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368179" y="2357381"/>
              <a:ext cx="11561967" cy="315112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696089">
                      <a:extLst>
                        <a:ext uri="{9D8B030D-6E8A-4147-A177-3AD203B41FA5}">
                          <a16:colId xmlns="" xmlns:a16="http://schemas.microsoft.com/office/drawing/2014/main" val="4223962032"/>
                        </a:ext>
                      </a:extLst>
                    </a:gridCol>
                    <a:gridCol w="1576739">
                      <a:extLst>
                        <a:ext uri="{9D8B030D-6E8A-4147-A177-3AD203B41FA5}">
                          <a16:colId xmlns="" xmlns:a16="http://schemas.microsoft.com/office/drawing/2014/main" val="2678566380"/>
                        </a:ext>
                      </a:extLst>
                    </a:gridCol>
                    <a:gridCol w="2758495">
                      <a:extLst>
                        <a:ext uri="{9D8B030D-6E8A-4147-A177-3AD203B41FA5}">
                          <a16:colId xmlns="" xmlns:a16="http://schemas.microsoft.com/office/drawing/2014/main" val="546835363"/>
                        </a:ext>
                      </a:extLst>
                    </a:gridCol>
                    <a:gridCol w="2890683">
                      <a:extLst>
                        <a:ext uri="{9D8B030D-6E8A-4147-A177-3AD203B41FA5}">
                          <a16:colId xmlns="" xmlns:a16="http://schemas.microsoft.com/office/drawing/2014/main" val="2723448859"/>
                        </a:ext>
                      </a:extLst>
                    </a:gridCol>
                    <a:gridCol w="2639961">
                      <a:extLst>
                        <a:ext uri="{9D8B030D-6E8A-4147-A177-3AD203B41FA5}">
                          <a16:colId xmlns="" xmlns:a16="http://schemas.microsoft.com/office/drawing/2014/main" val="147432376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sup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sup>
                                    </m:sSup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sup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−3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  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e>
                                      <m:sup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e>
                                      <m:sup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−3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  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3200" dirty="0">
                              <a:effectLst/>
                            </a:rPr>
                            <a:t> </a:t>
                          </a:r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32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32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32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:</m:t>
                                </m:r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32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32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32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32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32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num>
                                          <m:den>
                                            <m:r>
                                              <a:rPr lang="en-US" sz="32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:</m:t>
                                </m:r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3200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32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num>
                                          <m:den>
                                            <m:r>
                                              <a:rPr lang="en-US" sz="32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:</m:t>
                                </m:r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:</m:t>
                                </m:r>
                                <m:sSup>
                                  <m:sSup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sup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−5</m:t>
                                    </m:r>
                                  </m:sup>
                                </m:sSup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2613677214"/>
                      </a:ext>
                    </a:extLst>
                  </a:tr>
                  <a:tr h="32004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e>
                                      <m:sup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e>
                                      <m:sup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p>
                                        <m:r>
                                          <a:rPr lang="en-US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den>
                                </m:f>
                                <m:r>
                                  <a:rPr lang="en-US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mn-MN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sup>
                                        <m:r>
                                          <a:rPr lang="mn-MN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den>
                                </m:f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mn-MN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  <m:sup>
                                        <m:r>
                                          <a:rPr lang="mn-MN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81</m:t>
                                    </m:r>
                                  </m:den>
                                </m:f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32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mn-MN" sz="3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64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32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mn-MN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e>
                                      <m:sup>
                                        <m:r>
                                          <a:rPr lang="mn-MN" sz="3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mn-MN" sz="3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Mongolian Baiti" panose="03000500000000000000" pitchFamily="66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="" xmlns:a16="http://schemas.microsoft.com/office/drawing/2014/main" val="227789032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B662D7B-373A-4E93-8E45-3B1688AD77C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20618204"/>
                  </p:ext>
                </p:extLst>
              </p:nvPr>
            </p:nvGraphicFramePr>
            <p:xfrm>
              <a:off x="368179" y="2357381"/>
              <a:ext cx="11561967" cy="3118232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696089">
                      <a:extLst>
                        <a:ext uri="{9D8B030D-6E8A-4147-A177-3AD203B41FA5}">
                          <a16:colId xmlns:a16="http://schemas.microsoft.com/office/drawing/2014/main" val="4223962032"/>
                        </a:ext>
                      </a:extLst>
                    </a:gridCol>
                    <a:gridCol w="1576739">
                      <a:extLst>
                        <a:ext uri="{9D8B030D-6E8A-4147-A177-3AD203B41FA5}">
                          <a16:colId xmlns:a16="http://schemas.microsoft.com/office/drawing/2014/main" val="2678566380"/>
                        </a:ext>
                      </a:extLst>
                    </a:gridCol>
                    <a:gridCol w="2758495">
                      <a:extLst>
                        <a:ext uri="{9D8B030D-6E8A-4147-A177-3AD203B41FA5}">
                          <a16:colId xmlns:a16="http://schemas.microsoft.com/office/drawing/2014/main" val="546835363"/>
                        </a:ext>
                      </a:extLst>
                    </a:gridCol>
                    <a:gridCol w="2890683">
                      <a:extLst>
                        <a:ext uri="{9D8B030D-6E8A-4147-A177-3AD203B41FA5}">
                          <a16:colId xmlns:a16="http://schemas.microsoft.com/office/drawing/2014/main" val="2723448859"/>
                        </a:ext>
                      </a:extLst>
                    </a:gridCol>
                    <a:gridCol w="2639961">
                      <a:extLst>
                        <a:ext uri="{9D8B030D-6E8A-4147-A177-3AD203B41FA5}">
                          <a16:colId xmlns:a16="http://schemas.microsoft.com/office/drawing/2014/main" val="1474323768"/>
                        </a:ext>
                      </a:extLst>
                    </a:gridCol>
                  </a:tblGrid>
                  <a:tr h="165335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60" t="-368" r="-583453" b="-893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7722" t="-368" r="-526255" b="-893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18764" t="-368" r="-200883" b="-893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08632" t="-368" r="-91579" b="-893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38568" t="-368" r="-462" b="-893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13677214"/>
                      </a:ext>
                    </a:extLst>
                  </a:tr>
                  <a:tr h="14648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60" t="-113278" r="-583453" b="-8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7722" t="-113278" r="-526255" b="-8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18764" t="-113278" r="-200883" b="-8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08632" t="-113278" r="-91579" b="-8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38568" t="-113278" r="-462" b="-8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778903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2203161" y="303705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493926" y="212112"/>
            <a:ext cx="1792362" cy="162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34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10"/>
    </mc:Choice>
    <mc:Fallback xmlns="">
      <p:transition spd="slow" advTm="38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|33.7|5.5|3.4|101|5.1|16.5|0.3|0.3|0.3|87.1|1|0.7|8.9|6.6|24.9|11.9|36.4|1.3|0.8|1.5|0.9|7.7|1.1|0.4|0.9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1.7|263.2|1.5|7.9|5.2|96.4|37.6|62.4|32.8|35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1.7|263.2|1.5|7.9|5.2|96.4|37.6|62.4|32.8|35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5.6|11.4|8.9|1.2|14.2|8.1|6.6|28.6|4.8|2.8|14.2|6|6.6|19.6|27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</TotalTime>
  <Words>3162</Words>
  <Application>Microsoft Office PowerPoint</Application>
  <PresentationFormat>Custom</PresentationFormat>
  <Paragraphs>364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  IV БҮЛЭГ.  ИЛЭРХИЙЛЭЛ, ТЭГШИТГЭЛ, ТЭНЦЭТГЭЛ БИШ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IV БҮЛЭГ.  ИЛЭРХИЙЛЭЛ, ТЭГШИТГЭЛ, ТЭНЦЭТГЭЛ БИШ</dc:title>
  <dc:creator>Sainaa</dc:creator>
  <cp:lastModifiedBy>user</cp:lastModifiedBy>
  <cp:revision>138</cp:revision>
  <dcterms:created xsi:type="dcterms:W3CDTF">2024-11-01T12:08:18Z</dcterms:created>
  <dcterms:modified xsi:type="dcterms:W3CDTF">2024-12-20T10:09:38Z</dcterms:modified>
</cp:coreProperties>
</file>