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2552854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resentation-00011.pn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resentation-00022.pn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resentation-00033.pn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resentation-00044.pn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resentation-00055.pn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resentation-00066.pn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1046215"/>
          <a:ext cx="9144000" cy="5827765"/>
          <a:chOff x="0" y="1046215"/>
          <a:chExt cx="9144000" cy="5827765"/>
        </a:xfrm>
      </p:grpSpPr>
      <p:pic>
        <p:nvPicPr>
          <p:cNvPr id="1" name="Slid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46215"/>
            <a:ext cx="9144000" cy="478155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1046215"/>
          <a:ext cx="9144000" cy="5827765"/>
          <a:chOff x="0" y="1046215"/>
          <a:chExt cx="9144000" cy="5827765"/>
        </a:xfrm>
      </p:grpSpPr>
      <p:pic>
        <p:nvPicPr>
          <p:cNvPr id="1" name="Slid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46215"/>
            <a:ext cx="9144000" cy="478155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1046215"/>
          <a:ext cx="9144000" cy="5827765"/>
          <a:chOff x="0" y="1046215"/>
          <a:chExt cx="9144000" cy="5827765"/>
        </a:xfrm>
      </p:grpSpPr>
      <p:pic>
        <p:nvPicPr>
          <p:cNvPr id="1" name="Slid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46215"/>
            <a:ext cx="9144000" cy="478155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1046215"/>
          <a:ext cx="9144000" cy="5827765"/>
          <a:chOff x="0" y="1046215"/>
          <a:chExt cx="9144000" cy="5827765"/>
        </a:xfrm>
      </p:grpSpPr>
      <p:pic>
        <p:nvPicPr>
          <p:cNvPr id="1" name="Slid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46215"/>
            <a:ext cx="9144000" cy="478155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1046215"/>
          <a:ext cx="9144000" cy="5827765"/>
          <a:chOff x="0" y="1046215"/>
          <a:chExt cx="9144000" cy="5827765"/>
        </a:xfrm>
      </p:grpSpPr>
      <p:pic>
        <p:nvPicPr>
          <p:cNvPr id="1" name="Slid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46215"/>
            <a:ext cx="9144000" cy="478155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1046215"/>
          <a:ext cx="9144000" cy="5827765"/>
          <a:chOff x="0" y="1046215"/>
          <a:chExt cx="9144000" cy="5827765"/>
        </a:xfrm>
      </p:grpSpPr>
      <p:pic>
        <p:nvPicPr>
          <p:cNvPr id="1" name="Slid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46215"/>
            <a:ext cx="9144000" cy="478155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heme86">
  <a:themeElements>
    <a:clrScheme name="Theme8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2025-01-10T12:31:12Z</dcterms:created>
  <dcterms:modified xsi:type="dcterms:W3CDTF">2025-01-10T12:31:12Z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