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9D8B8D4-1539-481A-AD39-CD1342D20C23}" type="datetimeFigureOut">
              <a:rPr lang="en-IN" smtClean="0"/>
              <a:t>04-02-2026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139110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9D8B8D4-1539-481A-AD39-CD1342D20C23}" type="datetimeFigureOut">
              <a:rPr lang="en-IN" smtClean="0"/>
              <a:t>04-02-2026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184918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9D8B8D4-1539-481A-AD39-CD1342D20C23}" type="datetimeFigureOut">
              <a:rPr lang="en-IN" smtClean="0"/>
              <a:t>04-02-2026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267965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9D8B8D4-1539-481A-AD39-CD1342D20C23}" type="datetimeFigureOut">
              <a:rPr lang="en-IN" smtClean="0"/>
              <a:t>04-02-2026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379044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8B8D4-1539-481A-AD39-CD1342D20C23}" type="datetimeFigureOut">
              <a:rPr lang="en-IN" smtClean="0"/>
              <a:t>04-02-2026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426427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9D8B8D4-1539-481A-AD39-CD1342D20C23}" type="datetimeFigureOut">
              <a:rPr lang="en-IN" smtClean="0"/>
              <a:t>04-02-2026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381182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9D8B8D4-1539-481A-AD39-CD1342D20C23}" type="datetimeFigureOut">
              <a:rPr lang="en-IN" smtClean="0"/>
              <a:t>04-02-2026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347138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9D8B8D4-1539-481A-AD39-CD1342D20C23}" type="datetimeFigureOut">
              <a:rPr lang="en-IN" smtClean="0"/>
              <a:t>04-02-2026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422593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8B8D4-1539-481A-AD39-CD1342D20C23}" type="datetimeFigureOut">
              <a:rPr lang="en-IN" smtClean="0"/>
              <a:t>04-02-2026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264952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8B8D4-1539-481A-AD39-CD1342D20C23}" type="datetimeFigureOut">
              <a:rPr lang="en-IN" smtClean="0"/>
              <a:t>04-02-2026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406859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8B8D4-1539-481A-AD39-CD1342D20C23}" type="datetimeFigureOut">
              <a:rPr lang="en-IN" smtClean="0"/>
              <a:t>04-02-2026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58736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8B8D4-1539-481A-AD39-CD1342D20C23}" type="datetimeFigureOut">
              <a:rPr lang="en-IN" smtClean="0"/>
              <a:t>04-02-2026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C5096-4B46-4735-887B-CE878C246C32}" type="slidenum">
              <a:rPr lang="en-IN" smtClean="0"/>
              <a:t>‹#›</a:t>
            </a:fld>
            <a:endParaRPr lang="en-IN"/>
          </a:p>
        </p:txBody>
      </p:sp>
    </p:spTree>
    <p:extLst>
      <p:ext uri="{BB962C8B-B14F-4D97-AF65-F5344CB8AC3E}">
        <p14:creationId xmlns:p14="http://schemas.microsoft.com/office/powerpoint/2010/main" val="1419461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maps.app.goo.gl/kaqLf9n5Yei5rKDn7"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info@barewolf.com.au"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maps.app.goo.gl/kaqLf9n5Yei5rKDn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5057" y="1625630"/>
            <a:ext cx="5842863" cy="3319462"/>
          </a:xfrm>
        </p:spPr>
        <p:txBody>
          <a:bodyPr>
            <a:noAutofit/>
          </a:bodyPr>
          <a:lstStyle/>
          <a:p>
            <a:r>
              <a:rPr lang="en-US" b="1" dirty="0"/>
              <a:t>Simple Guide To Choosing The </a:t>
            </a:r>
            <a:r>
              <a:rPr lang="en-US" b="1" dirty="0" smtClean="0"/>
              <a:t>Right Laser</a:t>
            </a:r>
            <a:br>
              <a:rPr lang="en-US" b="1" dirty="0" smtClean="0"/>
            </a:br>
            <a:r>
              <a:rPr lang="en-US" b="1" dirty="0" smtClean="0"/>
              <a:t>Technology </a:t>
            </a:r>
            <a:r>
              <a:rPr lang="en-US" b="1" dirty="0"/>
              <a:t>For Male Hair Removal in </a:t>
            </a:r>
            <a:r>
              <a:rPr lang="en-US" b="1" dirty="0" smtClean="0"/>
              <a:t>Sydney</a:t>
            </a:r>
            <a:endParaRPr lang="en-IN" sz="4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14" y="121001"/>
            <a:ext cx="1011373" cy="1011373"/>
          </a:xfrm>
          <a:prstGeom prst="rect">
            <a:avLst/>
          </a:prstGeom>
        </p:spPr>
      </p:pic>
      <p:sp>
        <p:nvSpPr>
          <p:cNvPr id="7" name="AutoShape 4" descr="https://www.barewolf.com.au/wp-content/uploads/2023/03/Barewolf-New-Logo-337x110-1.png"/>
          <p:cNvSpPr>
            <a:spLocks noChangeAspect="1" noChangeArrowheads="1"/>
          </p:cNvSpPr>
          <p:nvPr/>
        </p:nvSpPr>
        <p:spPr bwMode="auto">
          <a:xfrm>
            <a:off x="0" y="1307920"/>
            <a:ext cx="4268379" cy="42683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 name="Picture 2"/>
          <p:cNvPicPr>
            <a:picLocks noChangeAspect="1"/>
          </p:cNvPicPr>
          <p:nvPr/>
        </p:nvPicPr>
        <p:blipFill>
          <a:blip r:embed="rId3"/>
          <a:stretch>
            <a:fillRect/>
          </a:stretch>
        </p:blipFill>
        <p:spPr>
          <a:xfrm>
            <a:off x="6496594" y="877441"/>
            <a:ext cx="5146766" cy="5146766"/>
          </a:xfrm>
          <a:prstGeom prst="rect">
            <a:avLst/>
          </a:prstGeom>
        </p:spPr>
      </p:pic>
    </p:spTree>
    <p:extLst>
      <p:ext uri="{BB962C8B-B14F-4D97-AF65-F5344CB8AC3E}">
        <p14:creationId xmlns:p14="http://schemas.microsoft.com/office/powerpoint/2010/main" val="117465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309" y="1140037"/>
            <a:ext cx="10859589" cy="4801314"/>
          </a:xfrm>
          <a:prstGeom prst="rect">
            <a:avLst/>
          </a:prstGeom>
        </p:spPr>
        <p:txBody>
          <a:bodyPr wrap="square">
            <a:spAutoFit/>
          </a:bodyPr>
          <a:lstStyle/>
          <a:p>
            <a:r>
              <a:rPr lang="en-US" dirty="0"/>
              <a:t>Every skin tone reacts differently to light energy, and every hair type absorbs heat in its own way. At Bare Wolf Sydney CBD, focus on matching the right technology to your skin, not forcing one solution on everyone. Here, we guide you on how to make wise decisions that will serve your skin well.</a:t>
            </a:r>
          </a:p>
          <a:p>
            <a:endParaRPr lang="en-US" dirty="0"/>
          </a:p>
          <a:p>
            <a:r>
              <a:rPr lang="en-US" b="1" dirty="0"/>
              <a:t>Understanding Laser Technologies and Skin Types </a:t>
            </a:r>
            <a:endParaRPr lang="en-US" dirty="0"/>
          </a:p>
          <a:p>
            <a:r>
              <a:rPr lang="en-US" dirty="0"/>
              <a:t>The laser systems focus on the hair pigment, while also protecting the surrounding skin. Skin tone, the </a:t>
            </a:r>
            <a:r>
              <a:rPr lang="en-US" dirty="0" err="1"/>
              <a:t>colour</a:t>
            </a:r>
            <a:r>
              <a:rPr lang="en-US" dirty="0"/>
              <a:t> and thickness of your hair, and your individual body reaction all factor in when your body responds to the laser systems. We always start with a consultation so we can understand how your skin reacts before we choose any setting or device.</a:t>
            </a:r>
          </a:p>
          <a:p>
            <a:r>
              <a:rPr lang="en-US" dirty="0"/>
              <a:t>We now use advanced machines that involve the use of more than one laser wavelength. This also enables us to </a:t>
            </a:r>
            <a:r>
              <a:rPr lang="en-US" dirty="0" err="1"/>
              <a:t>customise</a:t>
            </a:r>
            <a:r>
              <a:rPr lang="en-US" dirty="0"/>
              <a:t> as we react to how your skin responds to our treatment</a:t>
            </a:r>
            <a:r>
              <a:rPr lang="en-US" dirty="0" smtClean="0"/>
              <a:t>.</a:t>
            </a:r>
            <a:r>
              <a:rPr lang="en-US" dirty="0"/>
              <a:t/>
            </a:r>
            <a:br>
              <a:rPr lang="en-US" dirty="0"/>
            </a:br>
            <a:endParaRPr lang="en-US" dirty="0"/>
          </a:p>
          <a:p>
            <a:r>
              <a:rPr lang="en-US" b="1" dirty="0"/>
              <a:t>Types of Laser: Diode, </a:t>
            </a:r>
            <a:r>
              <a:rPr lang="en-US" b="1" dirty="0" err="1"/>
              <a:t>Nd:YAG</a:t>
            </a:r>
            <a:r>
              <a:rPr lang="en-US" b="1" dirty="0"/>
              <a:t>, and Alexandrite Explained </a:t>
            </a:r>
            <a:endParaRPr lang="en-US" dirty="0"/>
          </a:p>
          <a:p>
            <a:r>
              <a:rPr lang="en-US" dirty="0"/>
              <a:t>Each kind of laser has its own use, and by knowing the difference, you will feel confident.</a:t>
            </a:r>
          </a:p>
          <a:p>
            <a:pPr marL="285750" indent="-285750">
              <a:buFont typeface="Arial" panose="020B0604020202020204" pitchFamily="34" charset="0"/>
              <a:buChar char="•"/>
            </a:pPr>
            <a:r>
              <a:rPr lang="en-US" dirty="0"/>
              <a:t>Diode lasers are suitable for most skin types and hair.</a:t>
            </a:r>
          </a:p>
          <a:p>
            <a:pPr marL="285750" indent="-285750">
              <a:buFont typeface="Arial" panose="020B0604020202020204" pitchFamily="34" charset="0"/>
              <a:buChar char="•"/>
            </a:pPr>
            <a:r>
              <a:rPr lang="en-US" dirty="0" err="1"/>
              <a:t>Nd:YAG</a:t>
            </a:r>
            <a:r>
              <a:rPr lang="en-US" dirty="0"/>
              <a:t> lasers protect the darker skin by reaching the deeper layer.</a:t>
            </a:r>
          </a:p>
          <a:p>
            <a:pPr marL="285750" indent="-285750">
              <a:buFont typeface="Arial" panose="020B0604020202020204" pitchFamily="34" charset="0"/>
              <a:buChar char="•"/>
            </a:pPr>
            <a:r>
              <a:rPr lang="en-US" dirty="0"/>
              <a:t>Alexandrite lasers work faster for people with lighter skin and dark hair</a:t>
            </a:r>
            <a:r>
              <a:rPr lang="en-US" dirty="0" smtClean="0"/>
              <a: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587" y="128664"/>
            <a:ext cx="1011373" cy="1011373"/>
          </a:xfrm>
          <a:prstGeom prst="rect">
            <a:avLst/>
          </a:prstGeom>
        </p:spPr>
      </p:pic>
    </p:spTree>
    <p:extLst>
      <p:ext uri="{BB962C8B-B14F-4D97-AF65-F5344CB8AC3E}">
        <p14:creationId xmlns:p14="http://schemas.microsoft.com/office/powerpoint/2010/main" val="378697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982" y="1322917"/>
            <a:ext cx="10546080" cy="4801314"/>
          </a:xfrm>
          <a:prstGeom prst="rect">
            <a:avLst/>
          </a:prstGeom>
        </p:spPr>
        <p:txBody>
          <a:bodyPr wrap="square">
            <a:spAutoFit/>
          </a:bodyPr>
          <a:lstStyle/>
          <a:p>
            <a:r>
              <a:rPr lang="en-US" dirty="0"/>
              <a:t>At </a:t>
            </a:r>
            <a:r>
              <a:rPr lang="en-US" dirty="0" err="1"/>
              <a:t>Barewolf</a:t>
            </a:r>
            <a:r>
              <a:rPr lang="en-US" dirty="0"/>
              <a:t>, we use technology that works best with your skin. This approach supports clients looking for </a:t>
            </a:r>
            <a:r>
              <a:rPr lang="en-US" b="1" u="sng" dirty="0">
                <a:hlinkClick r:id="rId2"/>
              </a:rPr>
              <a:t>Male Hair Removal Sydney</a:t>
            </a:r>
            <a:r>
              <a:rPr lang="en-US" dirty="0"/>
              <a:t> who feel safe and comfortable, while still being effective</a:t>
            </a:r>
            <a:r>
              <a:rPr lang="en-US" dirty="0" smtClean="0"/>
              <a:t>.</a:t>
            </a:r>
            <a:endParaRPr lang="en-US" b="1" dirty="0" smtClean="0"/>
          </a:p>
          <a:p>
            <a:endParaRPr lang="en-US" b="1" dirty="0"/>
          </a:p>
          <a:p>
            <a:r>
              <a:rPr lang="en-US" b="1" dirty="0" smtClean="0"/>
              <a:t>Why </a:t>
            </a:r>
            <a:r>
              <a:rPr lang="en-US" b="1" dirty="0"/>
              <a:t>Multi-Wavelength Systems Matter</a:t>
            </a:r>
            <a:endParaRPr lang="en-US" dirty="0"/>
          </a:p>
          <a:p>
            <a:r>
              <a:rPr lang="en-US" dirty="0"/>
              <a:t>Single-technology machines limit results. Multi-wavelength systems allow us to </a:t>
            </a:r>
            <a:r>
              <a:rPr lang="en-US" dirty="0" err="1"/>
              <a:t>personalise</a:t>
            </a:r>
            <a:r>
              <a:rPr lang="en-US" dirty="0"/>
              <a:t> treatments across different areas of your body. We adjust energy levels, pulse speed, and cooling based on your skin's response.</a:t>
            </a:r>
          </a:p>
          <a:p>
            <a:r>
              <a:rPr lang="en-US" dirty="0"/>
              <a:t>This flexibility often extends to clients seeking Men's Beard Laser Sydney treatments. Facial skin is the most sensitive of all, and combined laser systems might be the best option for reducing irritation while obtaining the same results.</a:t>
            </a:r>
          </a:p>
          <a:p>
            <a:endParaRPr lang="en-US" dirty="0"/>
          </a:p>
          <a:p>
            <a:r>
              <a:rPr lang="en-US" b="1" dirty="0"/>
              <a:t>Cooling Systems Safeguard Against Discomfort </a:t>
            </a:r>
            <a:endParaRPr lang="en-US" dirty="0"/>
          </a:p>
          <a:p>
            <a:r>
              <a:rPr lang="en-US" dirty="0"/>
              <a:t>Cooling systems are a key part of skin protection during Male Hair Removal Sydney. Advanced contact and air cooling systems prevent overheating on the skin’s surface and are quite comfortable during treatment. At our clinic, we value the importance of cooling systems in preventing redness, burns, and any form of skin pigmentation.</a:t>
            </a:r>
          </a:p>
          <a:p>
            <a:r>
              <a:rPr lang="en-US" dirty="0"/>
              <a:t/>
            </a:r>
            <a:br>
              <a:rPr lang="en-US" dirty="0"/>
            </a:b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0587" y="128664"/>
            <a:ext cx="1011373" cy="1011373"/>
          </a:xfrm>
          <a:prstGeom prst="rect">
            <a:avLst/>
          </a:prstGeom>
        </p:spPr>
      </p:pic>
    </p:spTree>
    <p:extLst>
      <p:ext uri="{BB962C8B-B14F-4D97-AF65-F5344CB8AC3E}">
        <p14:creationId xmlns:p14="http://schemas.microsoft.com/office/powerpoint/2010/main" val="375390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1161817"/>
            <a:ext cx="10668000" cy="2862322"/>
          </a:xfrm>
          <a:prstGeom prst="rect">
            <a:avLst/>
          </a:prstGeom>
        </p:spPr>
        <p:txBody>
          <a:bodyPr wrap="square">
            <a:spAutoFit/>
          </a:bodyPr>
          <a:lstStyle/>
          <a:p>
            <a:r>
              <a:rPr lang="en-US" b="1" dirty="0"/>
              <a:t>Deciding on a Clinic where You Come First</a:t>
            </a:r>
            <a:endParaRPr lang="en-US" dirty="0"/>
          </a:p>
          <a:p>
            <a:r>
              <a:rPr lang="en-US" dirty="0"/>
              <a:t>Technology should be used by qualified practitioners only. We train thoroughly, know skin science, and then use techniques depending on your hair growth pattern. We don’t rush through treatment.</a:t>
            </a:r>
          </a:p>
          <a:p>
            <a:r>
              <a:rPr lang="en-US" dirty="0"/>
              <a:t>The men who go for Men’s Beard Laser Sydney are provided with the necessary information and help. At </a:t>
            </a:r>
            <a:r>
              <a:rPr lang="en-US" dirty="0" err="1"/>
              <a:t>Barewolf</a:t>
            </a:r>
            <a:r>
              <a:rPr lang="en-US" dirty="0"/>
              <a:t>, we provide complete support in the process of skin care between your treatments. </a:t>
            </a:r>
          </a:p>
          <a:p>
            <a:endParaRPr lang="en-US" dirty="0"/>
          </a:p>
          <a:p>
            <a:r>
              <a:rPr lang="en-US" b="1" dirty="0"/>
              <a:t>Conclusion </a:t>
            </a:r>
            <a:endParaRPr lang="en-US" dirty="0"/>
          </a:p>
          <a:p>
            <a:r>
              <a:rPr lang="en-US" dirty="0"/>
              <a:t>The best results of laser hair removal are when expertise, technology, and trust are combined. Comfort, safety, and visible results are the spotlights of our clinic. Many of our clients return to Men's Beard Laser Sydney, as they can notice the enhancement with each treatment and are confident in our approach.</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587" y="128664"/>
            <a:ext cx="1011373" cy="1011373"/>
          </a:xfrm>
          <a:prstGeom prst="rect">
            <a:avLst/>
          </a:prstGeom>
        </p:spPr>
      </p:pic>
    </p:spTree>
    <p:extLst>
      <p:ext uri="{BB962C8B-B14F-4D97-AF65-F5344CB8AC3E}">
        <p14:creationId xmlns:p14="http://schemas.microsoft.com/office/powerpoint/2010/main" val="172672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288" y="1182400"/>
            <a:ext cx="3589897" cy="3589897"/>
          </a:xfrm>
          <a:prstGeom prst="rect">
            <a:avLst/>
          </a:prstGeom>
        </p:spPr>
      </p:pic>
      <p:sp>
        <p:nvSpPr>
          <p:cNvPr id="3" name="Rectangle 2"/>
          <p:cNvSpPr/>
          <p:nvPr/>
        </p:nvSpPr>
        <p:spPr>
          <a:xfrm>
            <a:off x="5834741" y="1441330"/>
            <a:ext cx="5695408" cy="3139321"/>
          </a:xfrm>
          <a:prstGeom prst="rect">
            <a:avLst/>
          </a:prstGeom>
        </p:spPr>
        <p:txBody>
          <a:bodyPr wrap="square">
            <a:spAutoFit/>
          </a:bodyPr>
          <a:lstStyle/>
          <a:p>
            <a:r>
              <a:rPr lang="en-US" b="1" dirty="0" smtClean="0">
                <a:ln w="0"/>
                <a:latin typeface="Cambria" panose="02040503050406030204" pitchFamily="18" charset="0"/>
                <a:ea typeface="Cambria" panose="02040503050406030204" pitchFamily="18" charset="0"/>
              </a:rPr>
              <a:t>For More Details Contact Us :</a:t>
            </a:r>
            <a:br>
              <a:rPr lang="en-US" b="1" dirty="0" smtClean="0">
                <a:ln w="0"/>
                <a:latin typeface="Cambria" panose="02040503050406030204" pitchFamily="18" charset="0"/>
                <a:ea typeface="Cambria" panose="02040503050406030204" pitchFamily="18" charset="0"/>
              </a:rPr>
            </a:br>
            <a:r>
              <a:rPr lang="en-US" b="1" dirty="0" smtClean="0">
                <a:ln w="0"/>
                <a:latin typeface="Cambria" panose="02040503050406030204" pitchFamily="18" charset="0"/>
                <a:ea typeface="Cambria" panose="02040503050406030204" pitchFamily="18" charset="0"/>
              </a:rPr>
              <a:t/>
            </a:r>
            <a:br>
              <a:rPr lang="en-US"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Name: </a:t>
            </a:r>
            <a:r>
              <a:rPr lang="en-IN" dirty="0" err="1" smtClean="0">
                <a:ln w="0"/>
                <a:latin typeface="Cambria" panose="02040503050406030204" pitchFamily="18" charset="0"/>
                <a:ea typeface="Cambria" panose="02040503050406030204" pitchFamily="18" charset="0"/>
              </a:rPr>
              <a:t>Barewolf</a:t>
            </a:r>
            <a:r>
              <a:rPr lang="en-US" b="1" dirty="0" smtClean="0">
                <a:ln w="0"/>
                <a:latin typeface="Cambria" panose="02040503050406030204" pitchFamily="18" charset="0"/>
                <a:ea typeface="Cambria" panose="02040503050406030204" pitchFamily="18" charset="0"/>
              </a:rPr>
              <a:t/>
            </a:r>
            <a:br>
              <a:rPr lang="en-US"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
            </a:r>
            <a:br>
              <a:rPr lang="en-IN"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Address: </a:t>
            </a:r>
            <a:r>
              <a:rPr lang="en-US" dirty="0"/>
              <a:t>128 </a:t>
            </a:r>
            <a:r>
              <a:rPr lang="en-US" dirty="0" err="1"/>
              <a:t>Castlereagh</a:t>
            </a:r>
            <a:r>
              <a:rPr lang="en-US" dirty="0"/>
              <a:t> St, Sydney NSW </a:t>
            </a:r>
            <a:r>
              <a:rPr lang="en-US" dirty="0" smtClean="0"/>
              <a:t>2000, Australia</a:t>
            </a:r>
          </a:p>
          <a:p>
            <a:r>
              <a:rPr lang="en-IN" b="1" dirty="0" smtClean="0">
                <a:ln w="0"/>
                <a:latin typeface="Cambria" panose="02040503050406030204" pitchFamily="18" charset="0"/>
                <a:ea typeface="Cambria" panose="02040503050406030204" pitchFamily="18" charset="0"/>
              </a:rPr>
              <a:t/>
            </a:r>
            <a:br>
              <a:rPr lang="en-IN"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Telephone: </a:t>
            </a:r>
            <a:r>
              <a:rPr lang="en-IN" dirty="0" smtClean="0"/>
              <a:t>61450385395</a:t>
            </a:r>
          </a:p>
          <a:p>
            <a:endParaRPr lang="en-IN" b="1" dirty="0" smtClean="0">
              <a:ln w="0"/>
              <a:solidFill>
                <a:schemeClr val="bg2">
                  <a:lumMod val="10000"/>
                </a:schemeClr>
              </a:solidFill>
              <a:latin typeface="Cambria" panose="02040503050406030204" pitchFamily="18" charset="0"/>
              <a:ea typeface="Cambria" panose="02040503050406030204" pitchFamily="18" charset="0"/>
            </a:endParaRPr>
          </a:p>
          <a:p>
            <a:r>
              <a:rPr lang="en-IN" b="1" dirty="0" smtClean="0">
                <a:ln w="0"/>
                <a:solidFill>
                  <a:schemeClr val="bg2">
                    <a:lumMod val="10000"/>
                  </a:schemeClr>
                </a:solidFill>
                <a:latin typeface="Cambria" panose="02040503050406030204" pitchFamily="18" charset="0"/>
                <a:ea typeface="Cambria" panose="02040503050406030204" pitchFamily="18" charset="0"/>
              </a:rPr>
              <a:t>Email id: </a:t>
            </a:r>
            <a:r>
              <a:rPr lang="en-IN" u="sng" dirty="0">
                <a:hlinkClick r:id="rId3"/>
              </a:rPr>
              <a:t>info@barewolf.com.au</a:t>
            </a:r>
            <a:r>
              <a:rPr lang="en-IN" b="1" dirty="0" smtClean="0">
                <a:ln w="0"/>
                <a:solidFill>
                  <a:schemeClr val="bg2">
                    <a:lumMod val="10000"/>
                  </a:schemeClr>
                </a:solidFill>
                <a:latin typeface="Cambria" panose="02040503050406030204" pitchFamily="18" charset="0"/>
                <a:ea typeface="Cambria" panose="02040503050406030204" pitchFamily="18" charset="0"/>
              </a:rPr>
              <a:t/>
            </a:r>
            <a:br>
              <a:rPr lang="en-IN" b="1" dirty="0" smtClean="0">
                <a:ln w="0"/>
                <a:solidFill>
                  <a:schemeClr val="bg2">
                    <a:lumMod val="10000"/>
                  </a:schemeClr>
                </a:solidFill>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
            </a:r>
            <a:br>
              <a:rPr lang="en-IN"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Website: </a:t>
            </a:r>
            <a:r>
              <a:rPr lang="en-IN" u="sng" dirty="0">
                <a:hlinkClick r:id="rId4"/>
              </a:rPr>
              <a:t>https://maps.app.goo.gl/kaqLf9n5Yei5rKDn7</a:t>
            </a:r>
            <a:endParaRPr lang="en-IN" b="1" dirty="0" smtClean="0">
              <a:ln w="0"/>
              <a:solidFill>
                <a:schemeClr val="bg2">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3698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TotalTime>
  <Words>176</Words>
  <Application>Microsoft Office PowerPoint</Application>
  <PresentationFormat>Widescreen</PresentationFormat>
  <Paragraphs>30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vt:lpstr>
      <vt:lpstr>Office Theme</vt:lpstr>
      <vt:lpstr>Simple Guide To Choosing The Right Laser Technology For Male Hair Removal in Sydney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Hair Removal For Men Sydney – Smooth Confidence, Made Easy</dc:title>
  <dc:creator>Microsoft account</dc:creator>
  <cp:lastModifiedBy>Microsoft account</cp:lastModifiedBy>
  <cp:revision>5</cp:revision>
  <dcterms:created xsi:type="dcterms:W3CDTF">2025-08-14T09:25:38Z</dcterms:created>
  <dcterms:modified xsi:type="dcterms:W3CDTF">2026-02-04T08:47:51Z</dcterms:modified>
</cp:coreProperties>
</file>