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61" r:id="rId4"/>
    <p:sldId id="260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Helvetica World" charset="-128"/>
      <p:regular r:id="rId10"/>
    </p:embeddedFont>
    <p:embeddedFont>
      <p:font typeface="Helvetica World Bold" charset="-128"/>
      <p:regular r:id="rId11"/>
    </p:embeddedFont>
    <p:embeddedFont>
      <p:font typeface="Canva Sans Bold" charset="0"/>
      <p:regular r:id="rId12"/>
    </p:embeddedFont>
    <p:embeddedFont>
      <p:font typeface="Canva Sans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116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mkrtechsoft.com/salt-lake-city-seo-packages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mkrtechsoft.com/salt-lake-city-seo-packages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entalemergencycenter.net" TargetMode="External"/><Relationship Id="rId2" Type="http://schemas.openxmlformats.org/officeDocument/2006/relationships/hyperlink" Target="https://www.mkrtechsoft.com/salt-lake-city-seo-packages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286876" cy="10287000"/>
            <a:chOff x="0" y="0"/>
            <a:chExt cx="2691397" cy="40488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91397" cy="4048889"/>
            </a:xfrm>
            <a:custGeom>
              <a:avLst/>
              <a:gdLst/>
              <a:ahLst/>
              <a:cxnLst/>
              <a:rect l="l" t="t" r="r" b="b"/>
              <a:pathLst>
                <a:path w="2691397" h="4048889">
                  <a:moveTo>
                    <a:pt x="0" y="0"/>
                  </a:moveTo>
                  <a:lnTo>
                    <a:pt x="2691397" y="0"/>
                  </a:lnTo>
                  <a:lnTo>
                    <a:pt x="2691397" y="4048889"/>
                  </a:lnTo>
                  <a:lnTo>
                    <a:pt x="0" y="4048889"/>
                  </a:lnTo>
                  <a:close/>
                </a:path>
              </a:pathLst>
            </a:custGeom>
            <a:solidFill>
              <a:srgbClr val="48B4BB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14314" y="235735"/>
            <a:ext cx="892968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IN" sz="8000" b="1" dirty="0" smtClean="0">
                <a:solidFill>
                  <a:schemeClr val="bg1"/>
                </a:solidFill>
              </a:rPr>
              <a:t>SEO Service Packages Salt Lake City</a:t>
            </a:r>
            <a:endParaRPr lang="en-US" sz="8000" dirty="0">
              <a:solidFill>
                <a:schemeClr val="bg1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57126" y="4772919"/>
            <a:ext cx="8643998" cy="4013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N" sz="4400" dirty="0" smtClean="0"/>
              <a:t>Transform your website’s success by using our </a:t>
            </a:r>
            <a:r>
              <a:rPr lang="en-IN" sz="4400" b="1" u="sng" dirty="0" smtClean="0">
                <a:hlinkClick r:id="rId2"/>
              </a:rPr>
              <a:t>SEO service packages in Salt Lake City</a:t>
            </a:r>
            <a:r>
              <a:rPr lang="en-IN" sz="4400" dirty="0" smtClean="0"/>
              <a:t>, combining expert SEO strategies for more traffic &amp; better search rankings.</a:t>
            </a:r>
            <a:endParaRPr lang="en-US" sz="4400" dirty="0" smtClean="0"/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FFFFFF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  <p:pic>
        <p:nvPicPr>
          <p:cNvPr id="10" name="Picture 9" descr="Fram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314" y="2688350"/>
            <a:ext cx="8786810" cy="5869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7734" y="214290"/>
            <a:ext cx="2214566" cy="22145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358842" y="0"/>
            <a:ext cx="4929158" cy="10287000"/>
            <a:chOff x="0" y="0"/>
            <a:chExt cx="1537677" cy="39956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7677" cy="3995602"/>
            </a:xfrm>
            <a:custGeom>
              <a:avLst/>
              <a:gdLst/>
              <a:ahLst/>
              <a:cxnLst/>
              <a:rect l="l" t="t" r="r" b="b"/>
              <a:pathLst>
                <a:path w="1537677" h="3995602">
                  <a:moveTo>
                    <a:pt x="0" y="0"/>
                  </a:moveTo>
                  <a:lnTo>
                    <a:pt x="1537677" y="0"/>
                  </a:lnTo>
                  <a:lnTo>
                    <a:pt x="1537677" y="3995602"/>
                  </a:lnTo>
                  <a:lnTo>
                    <a:pt x="0" y="3995602"/>
                  </a:lnTo>
                  <a:close/>
                </a:path>
              </a:pathLst>
            </a:custGeom>
            <a:solidFill>
              <a:srgbClr val="D9E7E8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42878" y="1285848"/>
            <a:ext cx="12358774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IN" sz="8000" b="1" dirty="0" smtClean="0"/>
              <a:t>Professional SEO Company in Salt Lake City</a:t>
            </a:r>
            <a:endParaRPr lang="en-US" sz="8000" dirty="0"/>
          </a:p>
        </p:txBody>
      </p:sp>
      <p:sp>
        <p:nvSpPr>
          <p:cNvPr id="8" name="TextBox 8"/>
          <p:cNvSpPr txBox="1"/>
          <p:nvPr/>
        </p:nvSpPr>
        <p:spPr>
          <a:xfrm>
            <a:off x="785754" y="5286376"/>
            <a:ext cx="7572428" cy="3398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</a:pPr>
            <a:r>
              <a:rPr lang="en-US" sz="4400" dirty="0" smtClean="0">
                <a:solidFill>
                  <a:srgbClr val="000000"/>
                </a:solidFill>
                <a:ea typeface="Helvetica World"/>
                <a:cs typeface="Helvetica World"/>
                <a:sym typeface="Helvetica World"/>
              </a:rPr>
              <a:t>Discover the change with our professional SEO company in Salt Lake City that helps your website rank higher &amp; brings more traffic to care your business growth.</a:t>
            </a:r>
            <a:endParaRPr lang="en-US" sz="3800" dirty="0">
              <a:solidFill>
                <a:srgbClr val="000000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  <p:pic>
        <p:nvPicPr>
          <p:cNvPr id="11" name="Picture 10" descr="250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2" y="4143368"/>
            <a:ext cx="9215452" cy="5369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15504" cy="10287000"/>
            <a:chOff x="0" y="0"/>
            <a:chExt cx="2691397" cy="40488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91397" cy="4048889"/>
            </a:xfrm>
            <a:custGeom>
              <a:avLst/>
              <a:gdLst/>
              <a:ahLst/>
              <a:cxnLst/>
              <a:rect l="l" t="t" r="r" b="b"/>
              <a:pathLst>
                <a:path w="2691397" h="4048889">
                  <a:moveTo>
                    <a:pt x="0" y="0"/>
                  </a:moveTo>
                  <a:lnTo>
                    <a:pt x="2691397" y="0"/>
                  </a:lnTo>
                  <a:lnTo>
                    <a:pt x="2691397" y="4048889"/>
                  </a:lnTo>
                  <a:lnTo>
                    <a:pt x="0" y="4048889"/>
                  </a:lnTo>
                  <a:close/>
                </a:path>
              </a:pathLst>
            </a:custGeom>
            <a:solidFill>
              <a:srgbClr val="48B4BB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14250" y="895337"/>
            <a:ext cx="9358314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IN" sz="8000" b="1" dirty="0" smtClean="0"/>
              <a:t>Website SEO Package Salt Lake City</a:t>
            </a:r>
            <a:endParaRPr lang="en-US" sz="8000" dirty="0"/>
          </a:p>
        </p:txBody>
      </p:sp>
      <p:sp>
        <p:nvSpPr>
          <p:cNvPr id="9" name="TextBox 9"/>
          <p:cNvSpPr txBox="1"/>
          <p:nvPr/>
        </p:nvSpPr>
        <p:spPr>
          <a:xfrm>
            <a:off x="357126" y="4615478"/>
            <a:ext cx="9072626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N" sz="4400" dirty="0" smtClean="0"/>
              <a:t>Unlock your site’s latent with our </a:t>
            </a:r>
            <a:r>
              <a:rPr lang="en-IN" sz="4400" b="1" u="sng" dirty="0" smtClean="0">
                <a:hlinkClick r:id="rId2"/>
              </a:rPr>
              <a:t>website SEO package in Salt Lake City</a:t>
            </a:r>
            <a:r>
              <a:rPr lang="en-IN" sz="4400" dirty="0" smtClean="0"/>
              <a:t> crafted to rally rankings, increase organic traffic, &amp; help your business grow locally</a:t>
            </a:r>
            <a:r>
              <a:rPr lang="en-IN" sz="4400" dirty="0" smtClean="0"/>
              <a:t>.</a:t>
            </a:r>
            <a:endParaRPr lang="en-US" sz="4400" dirty="0" smtClean="0"/>
          </a:p>
        </p:txBody>
      </p:sp>
      <p:pic>
        <p:nvPicPr>
          <p:cNvPr id="10" name="Picture 9" descr="young-content-creator-girl-editing-video-her-laptop-working-from-home-scal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472" y="0"/>
            <a:ext cx="8610592" cy="1028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2067608" y="5214938"/>
            <a:ext cx="13362936" cy="4897726"/>
            <a:chOff x="0" y="0"/>
            <a:chExt cx="2380840" cy="17867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80840" cy="1786704"/>
            </a:xfrm>
            <a:custGeom>
              <a:avLst/>
              <a:gdLst/>
              <a:ahLst/>
              <a:cxnLst/>
              <a:rect l="l" t="t" r="r" b="b"/>
              <a:pathLst>
                <a:path w="2380840" h="1786704">
                  <a:moveTo>
                    <a:pt x="0" y="0"/>
                  </a:moveTo>
                  <a:lnTo>
                    <a:pt x="2380840" y="0"/>
                  </a:lnTo>
                  <a:lnTo>
                    <a:pt x="2380840" y="1786704"/>
                  </a:lnTo>
                  <a:lnTo>
                    <a:pt x="0" y="1786704"/>
                  </a:lnTo>
                  <a:close/>
                </a:path>
              </a:pathLst>
            </a:custGeom>
            <a:solidFill>
              <a:srgbClr val="48B4BB"/>
            </a:solidFill>
            <a:ln>
              <a:solidFill>
                <a:schemeClr val="tx1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2428828" y="5715004"/>
            <a:ext cx="591676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4000" b="1" dirty="0">
                <a:solidFill>
                  <a:srgbClr val="FFFFFF"/>
                </a:solidFill>
                <a:ea typeface="Helvetica World Bold"/>
                <a:cs typeface="Helvetica World Bold"/>
                <a:sym typeface="Helvetica World Bold"/>
              </a:rPr>
              <a:t>Contact No -</a:t>
            </a:r>
            <a:r>
              <a:rPr lang="en-US" sz="4000" dirty="0">
                <a:solidFill>
                  <a:srgbClr val="FFFFFF"/>
                </a:solidFill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4000" dirty="0" smtClean="0">
                <a:solidFill>
                  <a:srgbClr val="FFFFFF"/>
                </a:solidFill>
                <a:ea typeface="Helvetica World"/>
                <a:cs typeface="Helvetica World"/>
                <a:sym typeface="Helvetica World"/>
              </a:rPr>
              <a:t>(213) 396-7034</a:t>
            </a:r>
            <a:endParaRPr lang="en-US" sz="4000" dirty="0">
              <a:solidFill>
                <a:srgbClr val="FFFFFF"/>
              </a:solidFill>
              <a:ea typeface="Helvetica World"/>
              <a:cs typeface="Helvetica World"/>
              <a:sym typeface="Helvetica Wor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428828" y="6715136"/>
            <a:ext cx="8858312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4000" b="1" dirty="0">
                <a:solidFill>
                  <a:srgbClr val="FFFFFF"/>
                </a:solidFill>
                <a:ea typeface="Helvetica World Bold"/>
                <a:cs typeface="Helvetica World Bold"/>
                <a:sym typeface="Helvetica World Bold"/>
              </a:rPr>
              <a:t>Website </a:t>
            </a:r>
            <a:r>
              <a:rPr lang="en-US" sz="4000" b="1" dirty="0" smtClean="0">
                <a:solidFill>
                  <a:srgbClr val="FFFFFF"/>
                </a:solidFill>
                <a:ea typeface="Helvetica World Bold"/>
                <a:cs typeface="Helvetica World Bold"/>
                <a:sym typeface="Helvetica World Bold"/>
              </a:rPr>
              <a:t>- </a:t>
            </a:r>
            <a:r>
              <a:rPr lang="en-US" sz="4000" b="1" dirty="0" smtClean="0">
                <a:solidFill>
                  <a:srgbClr val="FFFFFF"/>
                </a:solidFill>
                <a:ea typeface="Helvetica World Bold"/>
                <a:cs typeface="Helvetica World Bold"/>
                <a:sym typeface="Helvetica World Bold"/>
                <a:hlinkClick r:id="rId2"/>
              </a:rPr>
              <a:t>https://www.mkrtechsoft.com/salt-lake-city-seo-packages/</a:t>
            </a:r>
            <a:endParaRPr lang="en-US" sz="4000" b="1" u="sng" dirty="0">
              <a:solidFill>
                <a:srgbClr val="FFFFFF"/>
              </a:solidFill>
              <a:ea typeface="Helvetica World"/>
              <a:cs typeface="Helvetica World"/>
              <a:sym typeface="Helvetica World"/>
              <a:hlinkClick r:id="rId3" tooltip="https://dentalemergencycenter.net"/>
            </a:endParaRPr>
          </a:p>
        </p:txBody>
      </p:sp>
      <p:pic>
        <p:nvPicPr>
          <p:cNvPr id="11" name="Picture 10" descr="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78" y="642906"/>
            <a:ext cx="4143404" cy="414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8286744" y="1000096"/>
            <a:ext cx="9144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dirty="0" smtClean="0"/>
              <a:t>At MKR </a:t>
            </a:r>
            <a:r>
              <a:rPr lang="en-US" sz="4400" dirty="0" err="1" smtClean="0"/>
              <a:t>Techsoft</a:t>
            </a:r>
            <a:r>
              <a:rPr lang="en-US" sz="4400" dirty="0" smtClean="0"/>
              <a:t> Private Limited, we help businesses grow online with affordable SEO in Salt Lake City. Our tailored strategies deliver real results for startups, small businesses, and enterprises.</a:t>
            </a:r>
            <a:endParaRPr lang="en-US" sz="4400" dirty="0"/>
          </a:p>
        </p:txBody>
      </p:sp>
      <p:sp>
        <p:nvSpPr>
          <p:cNvPr id="14" name="Rectangle 13"/>
          <p:cNvSpPr/>
          <p:nvPr/>
        </p:nvSpPr>
        <p:spPr>
          <a:xfrm>
            <a:off x="2357390" y="8538592"/>
            <a:ext cx="12573088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880"/>
              </a:lnSpc>
            </a:pPr>
            <a:r>
              <a:rPr lang="en-US" sz="4000" b="1" dirty="0" smtClean="0">
                <a:solidFill>
                  <a:schemeClr val="bg1"/>
                </a:solidFill>
                <a:ea typeface="Canva Sans Bold"/>
                <a:cs typeface="Canva Sans Bold"/>
                <a:sym typeface="Canva Sans Bold"/>
              </a:rPr>
              <a:t>Address:- </a:t>
            </a:r>
            <a:r>
              <a:rPr lang="en-US" sz="4000" dirty="0" smtClean="0">
                <a:solidFill>
                  <a:schemeClr val="bg1"/>
                </a:solidFill>
                <a:ea typeface="Canva Sans"/>
                <a:cs typeface="Canva Sans"/>
                <a:sym typeface="Canva Sans"/>
              </a:rPr>
              <a:t>10730, White Oak Avenue Suite 115 Granada Hills, CA 91344</a:t>
            </a:r>
            <a:endParaRPr lang="en-US" sz="4000" dirty="0">
              <a:solidFill>
                <a:schemeClr val="bg1"/>
              </a:solidFill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164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Helvetica World</vt:lpstr>
      <vt:lpstr>Helvetica World Bold</vt:lpstr>
      <vt:lpstr>Canva Sans Bold</vt:lpstr>
      <vt:lpstr>Canva Sans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Broken Tooth X-Ray</dc:title>
  <cp:lastModifiedBy>pc</cp:lastModifiedBy>
  <cp:revision>12</cp:revision>
  <dcterms:created xsi:type="dcterms:W3CDTF">2006-08-16T00:00:00Z</dcterms:created>
  <dcterms:modified xsi:type="dcterms:W3CDTF">2025-07-08T10:40:28Z</dcterms:modified>
  <dc:identifier>DAGkC0PMHoY</dc:identifier>
</cp:coreProperties>
</file>