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8288000" cy="10287000"/>
  <p:notesSz cx="6858000" cy="9144000"/>
  <p:embeddedFontLst>
    <p:embeddedFont>
      <p:font typeface="Fredoka" charset="1" panose="02000000000000000000"/>
      <p:regular r:id="rId12"/>
    </p:embeddedFont>
    <p:embeddedFont>
      <p:font typeface="Poppins Bold" charset="1" panose="00000800000000000000"/>
      <p:regular r:id="rId13"/>
    </p:embeddedFont>
    <p:embeddedFont>
      <p:font typeface="Glacial Indifference" charset="1" panose="00000000000000000000"/>
      <p:regular r:id="rId14"/>
    </p:embeddedFont>
    <p:embeddedFont>
      <p:font typeface="Archivo Black" charset="1" panose="020B0A03020202020B04"/>
      <p:regular r:id="rId15"/>
    </p:embeddedFont>
    <p:embeddedFont>
      <p:font typeface="HK Grotesk" charset="1" panose="00000500000000000000"/>
      <p:regular r:id="rId16"/>
    </p:embeddedFont>
    <p:embeddedFont>
      <p:font typeface="Glacial Indifference Bold" charset="1" panose="0000080000000000000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http://www.cinstar-led.com" TargetMode="External" Type="http://schemas.openxmlformats.org/officeDocument/2006/relationships/hyperlink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095A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80274" y="3780706"/>
            <a:ext cx="16127451" cy="27357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259"/>
              </a:lnSpc>
            </a:pPr>
            <a:r>
              <a:rPr lang="en-US" sz="6000">
                <a:solidFill>
                  <a:srgbClr val="D81621"/>
                </a:solidFill>
                <a:latin typeface="Fredoka"/>
                <a:ea typeface="Fredoka"/>
                <a:cs typeface="Fredoka"/>
                <a:sym typeface="Fredoka"/>
              </a:rPr>
              <a:t>PROFESSIONAL LED D</a:t>
            </a:r>
            <a:r>
              <a:rPr lang="en-US" sz="6000" strike="noStrike" u="none">
                <a:solidFill>
                  <a:srgbClr val="D81621"/>
                </a:solidFill>
                <a:latin typeface="Fredoka"/>
                <a:ea typeface="Fredoka"/>
                <a:cs typeface="Fredoka"/>
                <a:sym typeface="Fredoka"/>
              </a:rPr>
              <a:t>ISPLAY SCREEN</a:t>
            </a:r>
            <a:r>
              <a:rPr lang="en-US" sz="6000" strike="noStrike" u="none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 MANUFACTURER FOR INDOOR &amp; OUTDOOR DISPLAYS</a:t>
            </a:r>
          </a:p>
        </p:txBody>
      </p:sp>
      <p:grpSp>
        <p:nvGrpSpPr>
          <p:cNvPr name="Group 3" id="3"/>
          <p:cNvGrpSpPr/>
          <p:nvPr/>
        </p:nvGrpSpPr>
        <p:grpSpPr>
          <a:xfrm rot="-10800000">
            <a:off x="11348756" y="2426287"/>
            <a:ext cx="2711833" cy="197291"/>
            <a:chOff x="0" y="0"/>
            <a:chExt cx="952142" cy="6927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952142" cy="69270"/>
            </a:xfrm>
            <a:custGeom>
              <a:avLst/>
              <a:gdLst/>
              <a:ahLst/>
              <a:cxnLst/>
              <a:rect r="r" b="b" t="t" l="l"/>
              <a:pathLst>
                <a:path h="69270" w="952142">
                  <a:moveTo>
                    <a:pt x="34635" y="0"/>
                  </a:moveTo>
                  <a:lnTo>
                    <a:pt x="917507" y="0"/>
                  </a:lnTo>
                  <a:cubicBezTo>
                    <a:pt x="926692" y="0"/>
                    <a:pt x="935502" y="3649"/>
                    <a:pt x="941997" y="10144"/>
                  </a:cubicBezTo>
                  <a:cubicBezTo>
                    <a:pt x="948493" y="16640"/>
                    <a:pt x="952142" y="25449"/>
                    <a:pt x="952142" y="34635"/>
                  </a:cubicBezTo>
                  <a:lnTo>
                    <a:pt x="952142" y="34635"/>
                  </a:lnTo>
                  <a:cubicBezTo>
                    <a:pt x="952142" y="43821"/>
                    <a:pt x="948493" y="52631"/>
                    <a:pt x="941997" y="59126"/>
                  </a:cubicBezTo>
                  <a:cubicBezTo>
                    <a:pt x="935502" y="65621"/>
                    <a:pt x="926692" y="69270"/>
                    <a:pt x="917507" y="69270"/>
                  </a:cubicBezTo>
                  <a:lnTo>
                    <a:pt x="34635" y="69270"/>
                  </a:lnTo>
                  <a:cubicBezTo>
                    <a:pt x="25449" y="69270"/>
                    <a:pt x="16640" y="65621"/>
                    <a:pt x="10144" y="59126"/>
                  </a:cubicBezTo>
                  <a:cubicBezTo>
                    <a:pt x="3649" y="52631"/>
                    <a:pt x="0" y="43821"/>
                    <a:pt x="0" y="34635"/>
                  </a:cubicBezTo>
                  <a:lnTo>
                    <a:pt x="0" y="34635"/>
                  </a:lnTo>
                  <a:cubicBezTo>
                    <a:pt x="0" y="25449"/>
                    <a:pt x="3649" y="16640"/>
                    <a:pt x="10144" y="10144"/>
                  </a:cubicBezTo>
                  <a:cubicBezTo>
                    <a:pt x="16640" y="3649"/>
                    <a:pt x="25449" y="0"/>
                    <a:pt x="34635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65CED1">
                    <a:alpha val="100000"/>
                  </a:srgbClr>
                </a:gs>
                <a:gs pos="100000">
                  <a:srgbClr val="000000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952142" cy="1264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47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-10800000">
            <a:off x="10388194" y="1971777"/>
            <a:ext cx="2711833" cy="197291"/>
            <a:chOff x="0" y="0"/>
            <a:chExt cx="952142" cy="6927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952142" cy="69270"/>
            </a:xfrm>
            <a:custGeom>
              <a:avLst/>
              <a:gdLst/>
              <a:ahLst/>
              <a:cxnLst/>
              <a:rect r="r" b="b" t="t" l="l"/>
              <a:pathLst>
                <a:path h="69270" w="952142">
                  <a:moveTo>
                    <a:pt x="34635" y="0"/>
                  </a:moveTo>
                  <a:lnTo>
                    <a:pt x="917507" y="0"/>
                  </a:lnTo>
                  <a:cubicBezTo>
                    <a:pt x="926692" y="0"/>
                    <a:pt x="935502" y="3649"/>
                    <a:pt x="941997" y="10144"/>
                  </a:cubicBezTo>
                  <a:cubicBezTo>
                    <a:pt x="948493" y="16640"/>
                    <a:pt x="952142" y="25449"/>
                    <a:pt x="952142" y="34635"/>
                  </a:cubicBezTo>
                  <a:lnTo>
                    <a:pt x="952142" y="34635"/>
                  </a:lnTo>
                  <a:cubicBezTo>
                    <a:pt x="952142" y="43821"/>
                    <a:pt x="948493" y="52631"/>
                    <a:pt x="941997" y="59126"/>
                  </a:cubicBezTo>
                  <a:cubicBezTo>
                    <a:pt x="935502" y="65621"/>
                    <a:pt x="926692" y="69270"/>
                    <a:pt x="917507" y="69270"/>
                  </a:cubicBezTo>
                  <a:lnTo>
                    <a:pt x="34635" y="69270"/>
                  </a:lnTo>
                  <a:cubicBezTo>
                    <a:pt x="25449" y="69270"/>
                    <a:pt x="16640" y="65621"/>
                    <a:pt x="10144" y="59126"/>
                  </a:cubicBezTo>
                  <a:cubicBezTo>
                    <a:pt x="3649" y="52631"/>
                    <a:pt x="0" y="43821"/>
                    <a:pt x="0" y="34635"/>
                  </a:cubicBezTo>
                  <a:lnTo>
                    <a:pt x="0" y="34635"/>
                  </a:lnTo>
                  <a:cubicBezTo>
                    <a:pt x="0" y="25449"/>
                    <a:pt x="3649" y="16640"/>
                    <a:pt x="10144" y="10144"/>
                  </a:cubicBezTo>
                  <a:cubicBezTo>
                    <a:pt x="16640" y="3649"/>
                    <a:pt x="25449" y="0"/>
                    <a:pt x="34635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65CED1">
                    <a:alpha val="100000"/>
                  </a:srgbClr>
                </a:gs>
                <a:gs pos="100000">
                  <a:srgbClr val="000000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name="TextBox 8" id="8"/>
            <p:cNvSpPr txBox="true"/>
            <p:nvPr/>
          </p:nvSpPr>
          <p:spPr>
            <a:xfrm>
              <a:off x="0" y="-57150"/>
              <a:ext cx="952142" cy="1264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47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4248305" y="7673612"/>
            <a:ext cx="2669433" cy="194207"/>
            <a:chOff x="0" y="0"/>
            <a:chExt cx="952142" cy="6927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952142" cy="69270"/>
            </a:xfrm>
            <a:custGeom>
              <a:avLst/>
              <a:gdLst/>
              <a:ahLst/>
              <a:cxnLst/>
              <a:rect r="r" b="b" t="t" l="l"/>
              <a:pathLst>
                <a:path h="69270" w="952142">
                  <a:moveTo>
                    <a:pt x="34635" y="0"/>
                  </a:moveTo>
                  <a:lnTo>
                    <a:pt x="917507" y="0"/>
                  </a:lnTo>
                  <a:cubicBezTo>
                    <a:pt x="926692" y="0"/>
                    <a:pt x="935502" y="3649"/>
                    <a:pt x="941997" y="10144"/>
                  </a:cubicBezTo>
                  <a:cubicBezTo>
                    <a:pt x="948493" y="16640"/>
                    <a:pt x="952142" y="25449"/>
                    <a:pt x="952142" y="34635"/>
                  </a:cubicBezTo>
                  <a:lnTo>
                    <a:pt x="952142" y="34635"/>
                  </a:lnTo>
                  <a:cubicBezTo>
                    <a:pt x="952142" y="43821"/>
                    <a:pt x="948493" y="52631"/>
                    <a:pt x="941997" y="59126"/>
                  </a:cubicBezTo>
                  <a:cubicBezTo>
                    <a:pt x="935502" y="65621"/>
                    <a:pt x="926692" y="69270"/>
                    <a:pt x="917507" y="69270"/>
                  </a:cubicBezTo>
                  <a:lnTo>
                    <a:pt x="34635" y="69270"/>
                  </a:lnTo>
                  <a:cubicBezTo>
                    <a:pt x="25449" y="69270"/>
                    <a:pt x="16640" y="65621"/>
                    <a:pt x="10144" y="59126"/>
                  </a:cubicBezTo>
                  <a:cubicBezTo>
                    <a:pt x="3649" y="52631"/>
                    <a:pt x="0" y="43821"/>
                    <a:pt x="0" y="34635"/>
                  </a:cubicBezTo>
                  <a:lnTo>
                    <a:pt x="0" y="34635"/>
                  </a:lnTo>
                  <a:cubicBezTo>
                    <a:pt x="0" y="25449"/>
                    <a:pt x="3649" y="16640"/>
                    <a:pt x="10144" y="10144"/>
                  </a:cubicBezTo>
                  <a:cubicBezTo>
                    <a:pt x="16640" y="3649"/>
                    <a:pt x="25449" y="0"/>
                    <a:pt x="34635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65CED1">
                    <a:alpha val="100000"/>
                  </a:srgbClr>
                </a:gs>
                <a:gs pos="100000">
                  <a:srgbClr val="000000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952142" cy="1264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47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5193848" y="8121016"/>
            <a:ext cx="2669433" cy="194207"/>
            <a:chOff x="0" y="0"/>
            <a:chExt cx="952142" cy="6927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952142" cy="69270"/>
            </a:xfrm>
            <a:custGeom>
              <a:avLst/>
              <a:gdLst/>
              <a:ahLst/>
              <a:cxnLst/>
              <a:rect r="r" b="b" t="t" l="l"/>
              <a:pathLst>
                <a:path h="69270" w="952142">
                  <a:moveTo>
                    <a:pt x="34635" y="0"/>
                  </a:moveTo>
                  <a:lnTo>
                    <a:pt x="917507" y="0"/>
                  </a:lnTo>
                  <a:cubicBezTo>
                    <a:pt x="926692" y="0"/>
                    <a:pt x="935502" y="3649"/>
                    <a:pt x="941997" y="10144"/>
                  </a:cubicBezTo>
                  <a:cubicBezTo>
                    <a:pt x="948493" y="16640"/>
                    <a:pt x="952142" y="25449"/>
                    <a:pt x="952142" y="34635"/>
                  </a:cubicBezTo>
                  <a:lnTo>
                    <a:pt x="952142" y="34635"/>
                  </a:lnTo>
                  <a:cubicBezTo>
                    <a:pt x="952142" y="43821"/>
                    <a:pt x="948493" y="52631"/>
                    <a:pt x="941997" y="59126"/>
                  </a:cubicBezTo>
                  <a:cubicBezTo>
                    <a:pt x="935502" y="65621"/>
                    <a:pt x="926692" y="69270"/>
                    <a:pt x="917507" y="69270"/>
                  </a:cubicBezTo>
                  <a:lnTo>
                    <a:pt x="34635" y="69270"/>
                  </a:lnTo>
                  <a:cubicBezTo>
                    <a:pt x="25449" y="69270"/>
                    <a:pt x="16640" y="65621"/>
                    <a:pt x="10144" y="59126"/>
                  </a:cubicBezTo>
                  <a:cubicBezTo>
                    <a:pt x="3649" y="52631"/>
                    <a:pt x="0" y="43821"/>
                    <a:pt x="0" y="34635"/>
                  </a:cubicBezTo>
                  <a:lnTo>
                    <a:pt x="0" y="34635"/>
                  </a:lnTo>
                  <a:cubicBezTo>
                    <a:pt x="0" y="25449"/>
                    <a:pt x="3649" y="16640"/>
                    <a:pt x="10144" y="10144"/>
                  </a:cubicBezTo>
                  <a:cubicBezTo>
                    <a:pt x="16640" y="3649"/>
                    <a:pt x="25449" y="0"/>
                    <a:pt x="34635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65CED1">
                    <a:alpha val="100000"/>
                  </a:srgbClr>
                </a:gs>
                <a:gs pos="100000">
                  <a:srgbClr val="000000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57150"/>
              <a:ext cx="952142" cy="1264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47"/>
                </a:lnSpc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927674" y="943001"/>
            <a:ext cx="3469183" cy="676491"/>
          </a:xfrm>
          <a:custGeom>
            <a:avLst/>
            <a:gdLst/>
            <a:ahLst/>
            <a:cxnLst/>
            <a:rect r="r" b="b" t="t" l="l"/>
            <a:pathLst>
              <a:path h="676491" w="3469183">
                <a:moveTo>
                  <a:pt x="0" y="0"/>
                </a:moveTo>
                <a:lnTo>
                  <a:pt x="3469183" y="0"/>
                </a:lnTo>
                <a:lnTo>
                  <a:pt x="3469183" y="676491"/>
                </a:lnTo>
                <a:lnTo>
                  <a:pt x="0" y="6764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25" y="8141930"/>
            <a:ext cx="18277775" cy="2145070"/>
            <a:chOff x="0" y="0"/>
            <a:chExt cx="4813900" cy="56495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3900" cy="564957"/>
            </a:xfrm>
            <a:custGeom>
              <a:avLst/>
              <a:gdLst/>
              <a:ahLst/>
              <a:cxnLst/>
              <a:rect r="r" b="b" t="t" l="l"/>
              <a:pathLst>
                <a:path h="564957" w="4813900">
                  <a:moveTo>
                    <a:pt x="0" y="0"/>
                  </a:moveTo>
                  <a:lnTo>
                    <a:pt x="4813900" y="0"/>
                  </a:lnTo>
                  <a:lnTo>
                    <a:pt x="4813900" y="564957"/>
                  </a:lnTo>
                  <a:lnTo>
                    <a:pt x="0" y="564957"/>
                  </a:lnTo>
                  <a:close/>
                </a:path>
              </a:pathLst>
            </a:custGeom>
            <a:gradFill rotWithShape="true">
              <a:gsLst>
                <a:gs pos="0">
                  <a:srgbClr val="65CED1">
                    <a:alpha val="100000"/>
                  </a:srgbClr>
                </a:gs>
                <a:gs pos="100000">
                  <a:srgbClr val="000000">
                    <a:alpha val="100000"/>
                  </a:srgbClr>
                </a:gs>
              </a:gsLst>
              <a:lin ang="2700000"/>
            </a:gradFill>
            <a:ln cap="sq">
              <a:noFill/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4813900" cy="62210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447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700181" y="1237093"/>
            <a:ext cx="7147634" cy="7326445"/>
            <a:chOff x="0" y="0"/>
            <a:chExt cx="1107356" cy="113505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107356" cy="1135058"/>
            </a:xfrm>
            <a:custGeom>
              <a:avLst/>
              <a:gdLst/>
              <a:ahLst/>
              <a:cxnLst/>
              <a:rect r="r" b="b" t="t" l="l"/>
              <a:pathLst>
                <a:path h="1135058" w="1107356">
                  <a:moveTo>
                    <a:pt x="63906" y="0"/>
                  </a:moveTo>
                  <a:lnTo>
                    <a:pt x="1043450" y="0"/>
                  </a:lnTo>
                  <a:cubicBezTo>
                    <a:pt x="1060399" y="0"/>
                    <a:pt x="1076653" y="6733"/>
                    <a:pt x="1088638" y="18717"/>
                  </a:cubicBezTo>
                  <a:cubicBezTo>
                    <a:pt x="1100623" y="30702"/>
                    <a:pt x="1107356" y="46957"/>
                    <a:pt x="1107356" y="63906"/>
                  </a:cubicBezTo>
                  <a:lnTo>
                    <a:pt x="1107356" y="1071153"/>
                  </a:lnTo>
                  <a:cubicBezTo>
                    <a:pt x="1107356" y="1088101"/>
                    <a:pt x="1100623" y="1104356"/>
                    <a:pt x="1088638" y="1116341"/>
                  </a:cubicBezTo>
                  <a:cubicBezTo>
                    <a:pt x="1076653" y="1128325"/>
                    <a:pt x="1060399" y="1135058"/>
                    <a:pt x="1043450" y="1135058"/>
                  </a:cubicBezTo>
                  <a:lnTo>
                    <a:pt x="63906" y="1135058"/>
                  </a:lnTo>
                  <a:cubicBezTo>
                    <a:pt x="28611" y="1135058"/>
                    <a:pt x="0" y="1106447"/>
                    <a:pt x="0" y="1071153"/>
                  </a:cubicBezTo>
                  <a:lnTo>
                    <a:pt x="0" y="63906"/>
                  </a:lnTo>
                  <a:cubicBezTo>
                    <a:pt x="0" y="46957"/>
                    <a:pt x="6733" y="30702"/>
                    <a:pt x="18717" y="18717"/>
                  </a:cubicBezTo>
                  <a:cubicBezTo>
                    <a:pt x="30702" y="6733"/>
                    <a:pt x="46957" y="0"/>
                    <a:pt x="63906" y="0"/>
                  </a:cubicBezTo>
                  <a:close/>
                </a:path>
              </a:pathLst>
            </a:custGeom>
            <a:blipFill>
              <a:blip r:embed="rId2"/>
              <a:stretch>
                <a:fillRect l="-803" t="0" r="-25166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829731" y="2540451"/>
            <a:ext cx="9663730" cy="6477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58"/>
              </a:lnSpc>
            </a:pPr>
            <a:r>
              <a:rPr lang="en-US" sz="4299" b="true">
                <a:solidFill>
                  <a:srgbClr val="D81621"/>
                </a:solidFill>
                <a:latin typeface="Poppins Bold"/>
                <a:ea typeface="Poppins Bold"/>
                <a:cs typeface="Poppins Bold"/>
                <a:sym typeface="Poppins Bold"/>
              </a:rPr>
              <a:t>LED Display Screen Manufacturer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29731" y="3524051"/>
            <a:ext cx="9133145" cy="29576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20"/>
              </a:lnSpc>
              <a:spcBef>
                <a:spcPct val="0"/>
              </a:spcBef>
            </a:pPr>
            <a:r>
              <a:rPr lang="en-US" sz="2800" spc="168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We are a professional LED display screen manufacturer dedicated to delivering innovative, high-quality LED display solutions. Our products are designed to help businesses enhance visibility, engagement, and brand impact through powerful visual communication.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25" y="8629914"/>
            <a:ext cx="18277775" cy="1657086"/>
            <a:chOff x="0" y="0"/>
            <a:chExt cx="4813900" cy="4364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3900" cy="436434"/>
            </a:xfrm>
            <a:custGeom>
              <a:avLst/>
              <a:gdLst/>
              <a:ahLst/>
              <a:cxnLst/>
              <a:rect r="r" b="b" t="t" l="l"/>
              <a:pathLst>
                <a:path h="436434" w="4813900">
                  <a:moveTo>
                    <a:pt x="0" y="0"/>
                  </a:moveTo>
                  <a:lnTo>
                    <a:pt x="4813900" y="0"/>
                  </a:lnTo>
                  <a:lnTo>
                    <a:pt x="4813900" y="436434"/>
                  </a:lnTo>
                  <a:lnTo>
                    <a:pt x="0" y="436434"/>
                  </a:lnTo>
                  <a:close/>
                </a:path>
              </a:pathLst>
            </a:custGeom>
            <a:gradFill rotWithShape="true">
              <a:gsLst>
                <a:gs pos="0">
                  <a:srgbClr val="65CED1">
                    <a:alpha val="100000"/>
                  </a:srgbClr>
                </a:gs>
                <a:gs pos="100000">
                  <a:srgbClr val="000000">
                    <a:alpha val="100000"/>
                  </a:srgbClr>
                </a:gs>
              </a:gsLst>
              <a:lin ang="2700000"/>
            </a:gradFill>
            <a:ln cap="sq">
              <a:noFill/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4813900" cy="4935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447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625663" y="770419"/>
            <a:ext cx="7999606" cy="7859495"/>
            <a:chOff x="0" y="0"/>
            <a:chExt cx="1176582" cy="115597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176582" cy="1155974"/>
            </a:xfrm>
            <a:custGeom>
              <a:avLst/>
              <a:gdLst/>
              <a:ahLst/>
              <a:cxnLst/>
              <a:rect r="r" b="b" t="t" l="l"/>
              <a:pathLst>
                <a:path h="1155974" w="1176582">
                  <a:moveTo>
                    <a:pt x="57099" y="0"/>
                  </a:moveTo>
                  <a:lnTo>
                    <a:pt x="1119482" y="0"/>
                  </a:lnTo>
                  <a:cubicBezTo>
                    <a:pt x="1151018" y="0"/>
                    <a:pt x="1176582" y="25564"/>
                    <a:pt x="1176582" y="57099"/>
                  </a:cubicBezTo>
                  <a:lnTo>
                    <a:pt x="1176582" y="1098875"/>
                  </a:lnTo>
                  <a:cubicBezTo>
                    <a:pt x="1176582" y="1130410"/>
                    <a:pt x="1151018" y="1155974"/>
                    <a:pt x="1119482" y="1155974"/>
                  </a:cubicBezTo>
                  <a:lnTo>
                    <a:pt x="57099" y="1155974"/>
                  </a:lnTo>
                  <a:cubicBezTo>
                    <a:pt x="25564" y="1155974"/>
                    <a:pt x="0" y="1130410"/>
                    <a:pt x="0" y="1098875"/>
                  </a:cubicBezTo>
                  <a:lnTo>
                    <a:pt x="0" y="57099"/>
                  </a:lnTo>
                  <a:cubicBezTo>
                    <a:pt x="0" y="25564"/>
                    <a:pt x="25564" y="0"/>
                    <a:pt x="57099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891" r="0" b="-891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1028700" y="1301004"/>
            <a:ext cx="8596963" cy="6477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58"/>
              </a:lnSpc>
            </a:pPr>
            <a:r>
              <a:rPr lang="en-US" sz="4299" b="true">
                <a:solidFill>
                  <a:srgbClr val="D81621"/>
                </a:solidFill>
                <a:latin typeface="Poppins Bold"/>
                <a:ea typeface="Poppins Bold"/>
                <a:cs typeface="Poppins Bold"/>
                <a:sym typeface="Poppins Bold"/>
              </a:rPr>
              <a:t>Who We Are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26941" y="2157455"/>
            <a:ext cx="8400480" cy="20154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63"/>
              </a:lnSpc>
            </a:pPr>
            <a:r>
              <a:rPr lang="en-US" sz="27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As an experienced LED display screen manufacturer, we focus on research, design, production, and installation of advanced LED display screens. Our goal is to provide reliable and cost-effective LED solutions that meet global quality standards.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126941" y="4594986"/>
            <a:ext cx="8400480" cy="29424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54"/>
              </a:lnSpc>
            </a:pPr>
            <a:r>
              <a:rPr lang="en-US" sz="3499" b="true">
                <a:solidFill>
                  <a:srgbClr val="D81621"/>
                </a:solidFill>
                <a:latin typeface="Poppins Bold"/>
                <a:ea typeface="Poppins Bold"/>
                <a:cs typeface="Poppins Bold"/>
                <a:sym typeface="Poppins Bold"/>
              </a:rPr>
              <a:t>Our LED Display Screen Solutions</a:t>
            </a:r>
          </a:p>
          <a:p>
            <a:pPr algn="l">
              <a:lnSpc>
                <a:spcPts val="3277"/>
              </a:lnSpc>
            </a:pPr>
          </a:p>
          <a:p>
            <a:pPr algn="l" marL="604521" indent="-302261" lvl="1">
              <a:lnSpc>
                <a:spcPts val="3164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Indoor LED display screens</a:t>
            </a:r>
          </a:p>
          <a:p>
            <a:pPr algn="l" marL="604521" indent="-302261" lvl="1">
              <a:lnSpc>
                <a:spcPts val="3164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Outdoor LED display screens</a:t>
            </a:r>
          </a:p>
          <a:p>
            <a:pPr algn="l" marL="604521" indent="-302261" lvl="1">
              <a:lnSpc>
                <a:spcPts val="3164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LED video walls</a:t>
            </a:r>
          </a:p>
          <a:p>
            <a:pPr algn="l" marL="604521" indent="-302261" lvl="1">
              <a:lnSpc>
                <a:spcPts val="3164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Advertising LED display boards</a:t>
            </a:r>
          </a:p>
          <a:p>
            <a:pPr algn="l" marL="604521" indent="-302261" lvl="1">
              <a:lnSpc>
                <a:spcPts val="3164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Customized LED display solutions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259300" y="0"/>
            <a:ext cx="1028700" cy="10287000"/>
            <a:chOff x="0" y="0"/>
            <a:chExt cx="270933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" cy="2709333"/>
            </a:xfrm>
            <a:custGeom>
              <a:avLst/>
              <a:gdLst/>
              <a:ahLst/>
              <a:cxnLst/>
              <a:rect r="r" b="b" t="t" l="l"/>
              <a:pathLst>
                <a:path h="2709333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true">
              <a:gsLst>
                <a:gs pos="0">
                  <a:srgbClr val="65CED1">
                    <a:alpha val="100000"/>
                  </a:srgbClr>
                </a:gs>
                <a:gs pos="100000">
                  <a:srgbClr val="000000">
                    <a:alpha val="100000"/>
                  </a:srgbClr>
                </a:gs>
              </a:gsLst>
              <a:lin ang="2700000"/>
            </a:gradFill>
            <a:ln cap="sq">
              <a:noFill/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270933" cy="27664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447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9144000" y="1160234"/>
            <a:ext cx="7405384" cy="9009884"/>
          </a:xfrm>
          <a:custGeom>
            <a:avLst/>
            <a:gdLst/>
            <a:ahLst/>
            <a:cxnLst/>
            <a:rect r="r" b="b" t="t" l="l"/>
            <a:pathLst>
              <a:path h="9009884" w="7405384">
                <a:moveTo>
                  <a:pt x="0" y="0"/>
                </a:moveTo>
                <a:lnTo>
                  <a:pt x="7405384" y="0"/>
                </a:lnTo>
                <a:lnTo>
                  <a:pt x="7405384" y="9009885"/>
                </a:lnTo>
                <a:lnTo>
                  <a:pt x="0" y="90098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1374596"/>
            <a:ext cx="9864642" cy="5359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55"/>
              </a:lnSpc>
            </a:pPr>
            <a:r>
              <a:rPr lang="en-US" sz="3500" b="true">
                <a:solidFill>
                  <a:srgbClr val="D81621"/>
                </a:solidFill>
                <a:latin typeface="Poppins Bold"/>
                <a:ea typeface="Poppins Bold"/>
                <a:cs typeface="Poppins Bold"/>
                <a:sym typeface="Poppins Bold"/>
              </a:rPr>
              <a:t>Indoor LED Display Screens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981507" y="4216788"/>
            <a:ext cx="2936029" cy="2814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58"/>
              </a:lnSpc>
            </a:pPr>
            <a:r>
              <a:rPr lang="en-US" sz="1910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Pattern Recognition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2205778"/>
            <a:ext cx="7919162" cy="31936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799" spc="-13">
                <a:solidFill>
                  <a:srgbClr val="000000"/>
                </a:solidFill>
                <a:latin typeface="HK Grotesk"/>
                <a:ea typeface="HK Grotesk"/>
                <a:cs typeface="HK Grotesk"/>
                <a:sym typeface="HK Grotesk"/>
              </a:rPr>
              <a:t>Our indoor LED display screens deliver:</a:t>
            </a:r>
          </a:p>
          <a:p>
            <a:pPr algn="l">
              <a:lnSpc>
                <a:spcPts val="3639"/>
              </a:lnSpc>
            </a:pPr>
          </a:p>
          <a:p>
            <a:pPr algn="l" marL="604519" indent="-302260" lvl="1">
              <a:lnSpc>
                <a:spcPts val="3639"/>
              </a:lnSpc>
              <a:buFont typeface="Arial"/>
              <a:buChar char="•"/>
            </a:pPr>
            <a:r>
              <a:rPr lang="en-US" sz="2799" spc="-13">
                <a:solidFill>
                  <a:srgbClr val="000000"/>
                </a:solidFill>
                <a:latin typeface="HK Grotesk"/>
                <a:ea typeface="HK Grotesk"/>
                <a:cs typeface="HK Grotesk"/>
                <a:sym typeface="HK Grotesk"/>
              </a:rPr>
              <a:t>High resolution and clear images</a:t>
            </a:r>
          </a:p>
          <a:p>
            <a:pPr algn="l" marL="604519" indent="-302260" lvl="1">
              <a:lnSpc>
                <a:spcPts val="3639"/>
              </a:lnSpc>
              <a:buFont typeface="Arial"/>
              <a:buChar char="•"/>
            </a:pPr>
            <a:r>
              <a:rPr lang="en-US" sz="2799" spc="-13">
                <a:solidFill>
                  <a:srgbClr val="000000"/>
                </a:solidFill>
                <a:latin typeface="HK Grotesk"/>
                <a:ea typeface="HK Grotesk"/>
                <a:cs typeface="HK Grotesk"/>
                <a:sym typeface="HK Grotesk"/>
              </a:rPr>
              <a:t>Smooth video playback</a:t>
            </a:r>
          </a:p>
          <a:p>
            <a:pPr algn="l" marL="604519" indent="-302260" lvl="1">
              <a:lnSpc>
                <a:spcPts val="3639"/>
              </a:lnSpc>
              <a:buFont typeface="Arial"/>
              <a:buChar char="•"/>
            </a:pPr>
            <a:r>
              <a:rPr lang="en-US" sz="2799" spc="-13">
                <a:solidFill>
                  <a:srgbClr val="000000"/>
                </a:solidFill>
                <a:latin typeface="HK Grotesk"/>
                <a:ea typeface="HK Grotesk"/>
                <a:cs typeface="HK Grotesk"/>
                <a:sym typeface="HK Grotesk"/>
              </a:rPr>
              <a:t>Low power consumption</a:t>
            </a:r>
          </a:p>
          <a:p>
            <a:pPr algn="l" marL="604519" indent="-302260" lvl="1">
              <a:lnSpc>
                <a:spcPts val="3639"/>
              </a:lnSpc>
              <a:spcBef>
                <a:spcPct val="0"/>
              </a:spcBef>
              <a:buFont typeface="Arial"/>
              <a:buChar char="•"/>
            </a:pPr>
            <a:r>
              <a:rPr lang="en-US" sz="2799" spc="-13">
                <a:solidFill>
                  <a:srgbClr val="000000"/>
                </a:solidFill>
                <a:latin typeface="HK Grotesk"/>
                <a:ea typeface="HK Grotesk"/>
                <a:cs typeface="HK Grotesk"/>
                <a:sym typeface="HK Grotesk"/>
              </a:rPr>
              <a:t>Ideal use for malls, offices, conference rooms, and retail stores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5713750"/>
            <a:ext cx="9864642" cy="5359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55"/>
              </a:lnSpc>
            </a:pPr>
            <a:r>
              <a:rPr lang="en-US" sz="3500" b="true">
                <a:solidFill>
                  <a:srgbClr val="D81621"/>
                </a:solidFill>
                <a:latin typeface="Poppins Bold"/>
                <a:ea typeface="Poppins Bold"/>
                <a:cs typeface="Poppins Bold"/>
                <a:sym typeface="Poppins Bold"/>
              </a:rPr>
              <a:t>Out</a:t>
            </a:r>
            <a:r>
              <a:rPr lang="en-US" sz="3500" b="true">
                <a:solidFill>
                  <a:srgbClr val="D81621"/>
                </a:solidFill>
                <a:latin typeface="Poppins Bold"/>
                <a:ea typeface="Poppins Bold"/>
                <a:cs typeface="Poppins Bold"/>
                <a:sym typeface="Poppins Bold"/>
              </a:rPr>
              <a:t>door LED Display Screens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6540903"/>
            <a:ext cx="8115300" cy="22791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799" spc="-13">
                <a:solidFill>
                  <a:srgbClr val="000000"/>
                </a:solidFill>
                <a:latin typeface="HK Grotesk"/>
                <a:ea typeface="HK Grotesk"/>
                <a:cs typeface="HK Grotesk"/>
                <a:sym typeface="HK Grotesk"/>
              </a:rPr>
              <a:t>Outdoor LED display screens are designed for:</a:t>
            </a:r>
          </a:p>
          <a:p>
            <a:pPr algn="l">
              <a:lnSpc>
                <a:spcPts val="3639"/>
              </a:lnSpc>
            </a:pPr>
          </a:p>
          <a:p>
            <a:pPr algn="l" marL="604519" indent="-302260" lvl="1">
              <a:lnSpc>
                <a:spcPts val="3639"/>
              </a:lnSpc>
              <a:buFont typeface="Arial"/>
              <a:buChar char="•"/>
            </a:pPr>
            <a:r>
              <a:rPr lang="en-US" sz="2799" spc="-13">
                <a:solidFill>
                  <a:srgbClr val="000000"/>
                </a:solidFill>
                <a:latin typeface="HK Grotesk"/>
                <a:ea typeface="HK Grotesk"/>
                <a:cs typeface="HK Grotesk"/>
                <a:sym typeface="HK Grotesk"/>
              </a:rPr>
              <a:t>High brightness visibility in sunlight</a:t>
            </a:r>
          </a:p>
          <a:p>
            <a:pPr algn="l" marL="604519" indent="-302260" lvl="1">
              <a:lnSpc>
                <a:spcPts val="3639"/>
              </a:lnSpc>
              <a:buFont typeface="Arial"/>
              <a:buChar char="•"/>
            </a:pPr>
            <a:r>
              <a:rPr lang="en-US" sz="2799" spc="-13">
                <a:solidFill>
                  <a:srgbClr val="000000"/>
                </a:solidFill>
                <a:latin typeface="HK Grotesk"/>
                <a:ea typeface="HK Grotesk"/>
                <a:cs typeface="HK Grotesk"/>
                <a:sym typeface="HK Grotesk"/>
              </a:rPr>
              <a:t>Weather resistance and durability</a:t>
            </a:r>
          </a:p>
          <a:p>
            <a:pPr algn="l" marL="604519" indent="-302260" lvl="1">
              <a:lnSpc>
                <a:spcPts val="3639"/>
              </a:lnSpc>
              <a:spcBef>
                <a:spcPct val="0"/>
              </a:spcBef>
              <a:buFont typeface="Arial"/>
              <a:buChar char="•"/>
            </a:pPr>
            <a:r>
              <a:rPr lang="en-US" sz="2799" spc="-13">
                <a:solidFill>
                  <a:srgbClr val="000000"/>
                </a:solidFill>
                <a:latin typeface="HK Grotesk"/>
                <a:ea typeface="HK Grotesk"/>
                <a:cs typeface="HK Grotesk"/>
                <a:sym typeface="HK Grotesk"/>
              </a:rPr>
              <a:t>Long lifespan and stable performance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25" y="8141930"/>
            <a:ext cx="18277775" cy="2145070"/>
            <a:chOff x="0" y="0"/>
            <a:chExt cx="4813900" cy="56495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3900" cy="564957"/>
            </a:xfrm>
            <a:custGeom>
              <a:avLst/>
              <a:gdLst/>
              <a:ahLst/>
              <a:cxnLst/>
              <a:rect r="r" b="b" t="t" l="l"/>
              <a:pathLst>
                <a:path h="564957" w="4813900">
                  <a:moveTo>
                    <a:pt x="0" y="0"/>
                  </a:moveTo>
                  <a:lnTo>
                    <a:pt x="4813900" y="0"/>
                  </a:lnTo>
                  <a:lnTo>
                    <a:pt x="4813900" y="564957"/>
                  </a:lnTo>
                  <a:lnTo>
                    <a:pt x="0" y="564957"/>
                  </a:lnTo>
                  <a:close/>
                </a:path>
              </a:pathLst>
            </a:custGeom>
            <a:gradFill rotWithShape="true">
              <a:gsLst>
                <a:gs pos="0">
                  <a:srgbClr val="65CED1">
                    <a:alpha val="100000"/>
                  </a:srgbClr>
                </a:gs>
                <a:gs pos="100000">
                  <a:srgbClr val="000000">
                    <a:alpha val="100000"/>
                  </a:srgbClr>
                </a:gs>
              </a:gsLst>
              <a:lin ang="2700000"/>
            </a:gradFill>
            <a:ln cap="sq">
              <a:noFill/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4813900" cy="62210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447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528472" y="576249"/>
            <a:ext cx="8208805" cy="7565681"/>
            <a:chOff x="0" y="0"/>
            <a:chExt cx="1271759" cy="117212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271759" cy="1172122"/>
            </a:xfrm>
            <a:custGeom>
              <a:avLst/>
              <a:gdLst/>
              <a:ahLst/>
              <a:cxnLst/>
              <a:rect r="r" b="b" t="t" l="l"/>
              <a:pathLst>
                <a:path h="1172122" w="1271759">
                  <a:moveTo>
                    <a:pt x="55644" y="0"/>
                  </a:moveTo>
                  <a:lnTo>
                    <a:pt x="1216114" y="0"/>
                  </a:lnTo>
                  <a:cubicBezTo>
                    <a:pt x="1246846" y="0"/>
                    <a:pt x="1271759" y="24913"/>
                    <a:pt x="1271759" y="55644"/>
                  </a:cubicBezTo>
                  <a:lnTo>
                    <a:pt x="1271759" y="1116478"/>
                  </a:lnTo>
                  <a:cubicBezTo>
                    <a:pt x="1271759" y="1147209"/>
                    <a:pt x="1246846" y="1172122"/>
                    <a:pt x="1216114" y="1172122"/>
                  </a:cubicBezTo>
                  <a:lnTo>
                    <a:pt x="55644" y="1172122"/>
                  </a:lnTo>
                  <a:cubicBezTo>
                    <a:pt x="24913" y="1172122"/>
                    <a:pt x="0" y="1147209"/>
                    <a:pt x="0" y="1116478"/>
                  </a:cubicBezTo>
                  <a:lnTo>
                    <a:pt x="0" y="55644"/>
                  </a:lnTo>
                  <a:cubicBezTo>
                    <a:pt x="0" y="24913"/>
                    <a:pt x="24913" y="0"/>
                    <a:pt x="55644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3939" r="-27688" b="-3939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1028700" y="942975"/>
            <a:ext cx="8331748" cy="10700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68"/>
              </a:lnSpc>
            </a:pPr>
            <a:r>
              <a:rPr lang="en-US" sz="3600" b="true">
                <a:solidFill>
                  <a:srgbClr val="D81621"/>
                </a:solidFill>
                <a:latin typeface="Poppins Bold"/>
                <a:ea typeface="Poppins Bold"/>
                <a:cs typeface="Poppins Bold"/>
                <a:sym typeface="Poppins Bold"/>
              </a:rPr>
              <a:t>Why Choose Our LED Display Screens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2153063"/>
            <a:ext cx="10217987" cy="2471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Advanced manufacturing technology</a:t>
            </a:r>
          </a:p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Strict quality control</a:t>
            </a:r>
          </a:p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Energy-efficient designs</a:t>
            </a:r>
          </a:p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Competitive pricing</a:t>
            </a:r>
          </a:p>
          <a:p>
            <a:pPr algn="l" marL="604519" indent="-302260" lvl="1">
              <a:lnSpc>
                <a:spcPts val="3919"/>
              </a:lnSpc>
              <a:spcBef>
                <a:spcPct val="0"/>
              </a:spcBef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Reliable after-sales support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4849382"/>
            <a:ext cx="8773902" cy="5558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68"/>
              </a:lnSpc>
            </a:pPr>
            <a:r>
              <a:rPr lang="en-US" sz="3600" b="true">
                <a:solidFill>
                  <a:srgbClr val="D81621"/>
                </a:solidFill>
                <a:latin typeface="Poppins Bold"/>
                <a:ea typeface="Poppins Bold"/>
                <a:cs typeface="Poppins Bold"/>
                <a:sym typeface="Poppins Bold"/>
              </a:rPr>
              <a:t>Applicati</a:t>
            </a:r>
            <a:r>
              <a:rPr lang="en-US" sz="3600" b="true">
                <a:solidFill>
                  <a:srgbClr val="D81621"/>
                </a:solidFill>
                <a:latin typeface="Poppins Bold"/>
                <a:ea typeface="Poppins Bold"/>
                <a:cs typeface="Poppins Bold"/>
                <a:sym typeface="Poppins Bold"/>
              </a:rPr>
              <a:t>ons of LED Display Screens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5549881"/>
            <a:ext cx="8773902" cy="2471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Advertising and marketing</a:t>
            </a:r>
          </a:p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Corporate branding</a:t>
            </a:r>
          </a:p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Events and exhibitions</a:t>
            </a:r>
          </a:p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</a:t>
            </a:r>
            <a:r>
              <a:rPr lang="en-US" sz="27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etail and shopping malls</a:t>
            </a:r>
          </a:p>
          <a:p>
            <a:pPr algn="l" marL="604519" indent="-302260" lvl="1">
              <a:lnSpc>
                <a:spcPts val="3919"/>
              </a:lnSpc>
              <a:spcBef>
                <a:spcPct val="0"/>
              </a:spcBef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Educat</a:t>
            </a:r>
            <a:r>
              <a:rPr lang="en-US" sz="27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ion and public spaces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25" y="8141930"/>
            <a:ext cx="18277775" cy="2145070"/>
            <a:chOff x="0" y="0"/>
            <a:chExt cx="4813900" cy="56495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3900" cy="564957"/>
            </a:xfrm>
            <a:custGeom>
              <a:avLst/>
              <a:gdLst/>
              <a:ahLst/>
              <a:cxnLst/>
              <a:rect r="r" b="b" t="t" l="l"/>
              <a:pathLst>
                <a:path h="564957" w="4813900">
                  <a:moveTo>
                    <a:pt x="0" y="0"/>
                  </a:moveTo>
                  <a:lnTo>
                    <a:pt x="4813900" y="0"/>
                  </a:lnTo>
                  <a:lnTo>
                    <a:pt x="4813900" y="564957"/>
                  </a:lnTo>
                  <a:lnTo>
                    <a:pt x="0" y="564957"/>
                  </a:lnTo>
                  <a:close/>
                </a:path>
              </a:pathLst>
            </a:custGeom>
            <a:gradFill rotWithShape="true">
              <a:gsLst>
                <a:gs pos="0">
                  <a:srgbClr val="65CED1">
                    <a:alpha val="100000"/>
                  </a:srgbClr>
                </a:gs>
                <a:gs pos="100000">
                  <a:srgbClr val="000000">
                    <a:alpha val="100000"/>
                  </a:srgbClr>
                </a:gs>
              </a:gsLst>
              <a:lin ang="2700000"/>
            </a:gradFill>
            <a:ln cap="sq">
              <a:noFill/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4813900" cy="62210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447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672979" y="286460"/>
            <a:ext cx="7615021" cy="7435423"/>
            <a:chOff x="0" y="0"/>
            <a:chExt cx="1179766" cy="115194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179766" cy="1151942"/>
            </a:xfrm>
            <a:custGeom>
              <a:avLst/>
              <a:gdLst/>
              <a:ahLst/>
              <a:cxnLst/>
              <a:rect r="r" b="b" t="t" l="l"/>
              <a:pathLst>
                <a:path h="1151942" w="1179766">
                  <a:moveTo>
                    <a:pt x="59983" y="0"/>
                  </a:moveTo>
                  <a:lnTo>
                    <a:pt x="1119783" y="0"/>
                  </a:lnTo>
                  <a:cubicBezTo>
                    <a:pt x="1135691" y="0"/>
                    <a:pt x="1150948" y="6320"/>
                    <a:pt x="1162197" y="17569"/>
                  </a:cubicBezTo>
                  <a:cubicBezTo>
                    <a:pt x="1173446" y="28818"/>
                    <a:pt x="1179766" y="44075"/>
                    <a:pt x="1179766" y="59983"/>
                  </a:cubicBezTo>
                  <a:lnTo>
                    <a:pt x="1179766" y="1091958"/>
                  </a:lnTo>
                  <a:cubicBezTo>
                    <a:pt x="1179766" y="1125086"/>
                    <a:pt x="1152911" y="1151942"/>
                    <a:pt x="1119783" y="1151942"/>
                  </a:cubicBezTo>
                  <a:lnTo>
                    <a:pt x="59983" y="1151942"/>
                  </a:lnTo>
                  <a:cubicBezTo>
                    <a:pt x="26855" y="1151942"/>
                    <a:pt x="0" y="1125086"/>
                    <a:pt x="0" y="1091958"/>
                  </a:cubicBezTo>
                  <a:lnTo>
                    <a:pt x="0" y="59983"/>
                  </a:lnTo>
                  <a:cubicBezTo>
                    <a:pt x="0" y="26855"/>
                    <a:pt x="26855" y="0"/>
                    <a:pt x="59983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1207" r="0" b="-1207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1899077" y="2065769"/>
            <a:ext cx="8773902" cy="626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19"/>
              </a:lnSpc>
            </a:pPr>
            <a:r>
              <a:rPr lang="en-US" sz="3999" b="true">
                <a:solidFill>
                  <a:srgbClr val="D81621"/>
                </a:solidFill>
                <a:latin typeface="Poppins Bold"/>
                <a:ea typeface="Poppins Bold"/>
                <a:cs typeface="Poppins Bold"/>
                <a:sym typeface="Poppins Bold"/>
              </a:rPr>
              <a:t>Contact US!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899077" y="3014516"/>
            <a:ext cx="9420545" cy="2471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99" spc="16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Partner with a reliable LED display screen manufacturer to transform your visual communication. Our LED display screens deliver performance, durability, and stunning visuals that help businesses stand out in today’s competitive market.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899077" y="6535420"/>
            <a:ext cx="9420545" cy="4908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b="true" sz="2799" spc="167">
                <a:solidFill>
                  <a:srgbClr val="D8162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Website:</a:t>
            </a:r>
            <a:r>
              <a:rPr lang="en-US" sz="2799" spc="16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799" spc="167" u="sng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  <a:hlinkClick r:id="rId3" tooltip="http://www.cinstar-led.com"/>
              </a:rPr>
              <a:t>www.cinstar-led.com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899077" y="5878236"/>
            <a:ext cx="9420545" cy="4908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b="true" sz="2799" spc="167">
                <a:solidFill>
                  <a:srgbClr val="D8162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Contact:</a:t>
            </a:r>
            <a:r>
              <a:rPr lang="en-US" sz="2799" spc="16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+86 18320889297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DAG9J0KDOvE</dc:identifier>
  <dcterms:modified xsi:type="dcterms:W3CDTF">2011-08-01T06:04:30Z</dcterms:modified>
  <cp:revision>1</cp:revision>
  <dc:title>Professional LED Display Screen Manufacturer for Indoor &amp; Outdoor Displays</dc:title>
</cp:coreProperties>
</file>