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1453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693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9274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3852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5513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4322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9590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22999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5325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6851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4442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441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599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5756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938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062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321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355E9E5-5973-402F-B542-298B78D1FABC}" type="datetimeFigureOut">
              <a:rPr lang="en-IN" smtClean="0"/>
              <a:t>12-08-2025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8C51382-94AC-4E52-92DF-5677E7506F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90074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prairiescapepros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prairiescapepros.com/professional-landscaping-services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www.prairiescapepros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9112" y="241300"/>
            <a:ext cx="8689976" cy="856045"/>
          </a:xfrm>
        </p:spPr>
        <p:txBody>
          <a:bodyPr>
            <a:noAutofit/>
          </a:bodyPr>
          <a:lstStyle/>
          <a:p>
            <a:r>
              <a:rPr lang="en-US" sz="5400" b="1" cap="none" dirty="0" smtClean="0">
                <a:latin typeface="Gabriola" panose="04040605051002020D02" pitchFamily="82" charset="0"/>
              </a:rPr>
              <a:t>Professional Landscaping Services</a:t>
            </a:r>
            <a:endParaRPr lang="en-IN" sz="5400" cap="none" dirty="0">
              <a:latin typeface="Gabriola" panose="04040605051002020D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6600" y="4495800"/>
            <a:ext cx="11176000" cy="2019300"/>
          </a:xfrm>
        </p:spPr>
        <p:txBody>
          <a:bodyPr>
            <a:noAutofit/>
          </a:bodyPr>
          <a:lstStyle/>
          <a:p>
            <a:r>
              <a:rPr lang="en-US" sz="3600" cap="none" dirty="0" smtClean="0">
                <a:solidFill>
                  <a:schemeClr val="tx1"/>
                </a:solidFill>
                <a:latin typeface="Gabriola" panose="04040605051002020D02" pitchFamily="82" charset="0"/>
              </a:rPr>
              <a:t>Transform Your Yard With </a:t>
            </a:r>
            <a:r>
              <a:rPr lang="en-US" sz="3600" b="1" cap="none" dirty="0" smtClean="0">
                <a:solidFill>
                  <a:schemeClr val="tx1"/>
                </a:solidFill>
                <a:latin typeface="Gabriola" panose="04040605051002020D02" pitchFamily="82" charset="0"/>
                <a:hlinkClick r:id="rId2"/>
              </a:rPr>
              <a:t>p</a:t>
            </a:r>
            <a:r>
              <a:rPr lang="en-US" sz="3600" b="1" u="sng" cap="none" dirty="0" smtClean="0">
                <a:solidFill>
                  <a:schemeClr val="tx1"/>
                </a:solidFill>
                <a:latin typeface="Gabriola" panose="04040605051002020D02" pitchFamily="82" charset="0"/>
                <a:hlinkClick r:id="rId2"/>
              </a:rPr>
              <a:t>rofessional landscaping </a:t>
            </a:r>
            <a:r>
              <a:rPr lang="en-US" sz="3600" b="1" u="sng" cap="none" dirty="0">
                <a:solidFill>
                  <a:schemeClr val="tx1"/>
                </a:solidFill>
                <a:latin typeface="Gabriola" panose="04040605051002020D02" pitchFamily="82" charset="0"/>
                <a:hlinkClick r:id="rId2"/>
              </a:rPr>
              <a:t>s</a:t>
            </a:r>
            <a:r>
              <a:rPr lang="en-US" sz="3600" b="1" u="sng" cap="none" dirty="0" smtClean="0">
                <a:solidFill>
                  <a:schemeClr val="tx1"/>
                </a:solidFill>
                <a:latin typeface="Gabriola" panose="04040605051002020D02" pitchFamily="82" charset="0"/>
                <a:hlinkClick r:id="rId2"/>
              </a:rPr>
              <a:t>ervices</a:t>
            </a:r>
            <a:r>
              <a:rPr lang="en-US" sz="3600" cap="none" dirty="0" smtClean="0">
                <a:solidFill>
                  <a:schemeClr val="tx1"/>
                </a:solidFill>
                <a:latin typeface="Gabriola" panose="04040605051002020D02" pitchFamily="82" charset="0"/>
              </a:rPr>
              <a:t> Designed To Enhance Beauty, Boost Curb Appeal, And Create A Clean, Well-maintained Outdoor Space.</a:t>
            </a:r>
            <a:endParaRPr lang="en-IN" sz="3600" cap="none" dirty="0">
              <a:solidFill>
                <a:schemeClr val="tx1"/>
              </a:solidFill>
              <a:latin typeface="Gabriola" panose="04040605051002020D02" pitchFamily="82" charset="0"/>
            </a:endParaRPr>
          </a:p>
        </p:txBody>
      </p:sp>
      <p:sp>
        <p:nvSpPr>
          <p:cNvPr id="4" name="AutoShape 2" descr="Mobiele beurswand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AutoShape 2" descr="Retaining Walls_edited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1358900"/>
            <a:ext cx="4546600" cy="28219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65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9612" y="304800"/>
            <a:ext cx="8689976" cy="856045"/>
          </a:xfrm>
        </p:spPr>
        <p:txBody>
          <a:bodyPr>
            <a:noAutofit/>
          </a:bodyPr>
          <a:lstStyle/>
          <a:p>
            <a:r>
              <a:rPr lang="en-US" sz="5400" b="1" cap="none" dirty="0">
                <a:latin typeface="Gabriola" panose="04040605051002020D02" pitchFamily="82" charset="0"/>
              </a:rPr>
              <a:t/>
            </a:r>
            <a:br>
              <a:rPr lang="en-US" sz="5400" b="1" cap="none" dirty="0">
                <a:latin typeface="Gabriola" panose="04040605051002020D02" pitchFamily="82" charset="0"/>
              </a:rPr>
            </a:br>
            <a:r>
              <a:rPr lang="en-US" sz="5400" b="1" cap="none" dirty="0">
                <a:latin typeface="Gabriola" panose="04040605051002020D02" pitchFamily="82" charset="0"/>
              </a:rPr>
              <a:t>Professional Patio Installation</a:t>
            </a:r>
            <a:endParaRPr lang="en-IN" sz="5400" cap="none" dirty="0">
              <a:latin typeface="Gabriola" panose="04040605051002020D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6600" y="4495800"/>
            <a:ext cx="11176000" cy="2019300"/>
          </a:xfrm>
        </p:spPr>
        <p:txBody>
          <a:bodyPr>
            <a:noAutofit/>
          </a:bodyPr>
          <a:lstStyle/>
          <a:p>
            <a:r>
              <a:rPr lang="en-GB" sz="3600" cap="none" dirty="0">
                <a:solidFill>
                  <a:schemeClr val="tx1"/>
                </a:solidFill>
                <a:latin typeface="Gabriola" panose="04040605051002020D02" pitchFamily="82" charset="0"/>
              </a:rPr>
              <a:t>Upgrade your backyard with professional patio installation that combines quality materials &amp; expert design to create a best space for relaxing or entertaining.</a:t>
            </a:r>
            <a:endParaRPr lang="en-IN" sz="3600" cap="none" dirty="0">
              <a:solidFill>
                <a:schemeClr val="tx1"/>
              </a:solidFill>
              <a:latin typeface="Gabriola" panose="04040605051002020D02" pitchFamily="82" charset="0"/>
            </a:endParaRPr>
          </a:p>
        </p:txBody>
      </p:sp>
      <p:sp>
        <p:nvSpPr>
          <p:cNvPr id="4" name="AutoShape 2" descr="Mobiele beurswand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AutoShape 2" descr="Retaining Walls_edited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1494582"/>
            <a:ext cx="4597400" cy="2794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530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9612" y="304800"/>
            <a:ext cx="8689976" cy="856045"/>
          </a:xfrm>
        </p:spPr>
        <p:txBody>
          <a:bodyPr>
            <a:noAutofit/>
          </a:bodyPr>
          <a:lstStyle/>
          <a:p>
            <a:r>
              <a:rPr lang="en-US" sz="5400" b="1" cap="none" dirty="0">
                <a:latin typeface="Gabriola" panose="04040605051002020D02" pitchFamily="82" charset="0"/>
              </a:rPr>
              <a:t>Expert Landscaping Services</a:t>
            </a:r>
            <a:endParaRPr lang="en-IN" sz="5400" cap="none" dirty="0">
              <a:latin typeface="Gabriola" panose="04040605051002020D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6600" y="4495800"/>
            <a:ext cx="11176000" cy="2019300"/>
          </a:xfrm>
        </p:spPr>
        <p:txBody>
          <a:bodyPr>
            <a:noAutofit/>
          </a:bodyPr>
          <a:lstStyle/>
          <a:p>
            <a:r>
              <a:rPr lang="en-US" sz="3600" cap="none" dirty="0" smtClean="0">
                <a:effectLst/>
                <a:latin typeface="Gabriola" panose="04040605051002020D02" pitchFamily="82" charset="0"/>
              </a:rPr>
              <a:t>Experience Stunning Results With </a:t>
            </a:r>
            <a:r>
              <a:rPr lang="en-US" sz="3600" b="1" u="sng" cap="none" dirty="0">
                <a:effectLst/>
                <a:latin typeface="Gabriola" panose="04040605051002020D02" pitchFamily="82" charset="0"/>
                <a:hlinkClick r:id="rId2"/>
              </a:rPr>
              <a:t>e</a:t>
            </a:r>
            <a:r>
              <a:rPr lang="en-US" sz="3600" b="1" u="sng" cap="none" dirty="0" smtClean="0">
                <a:effectLst/>
                <a:latin typeface="Gabriola" panose="04040605051002020D02" pitchFamily="82" charset="0"/>
                <a:hlinkClick r:id="rId2"/>
              </a:rPr>
              <a:t>xpert landscaping </a:t>
            </a:r>
            <a:r>
              <a:rPr lang="en-US" sz="3600" b="1" u="sng" cap="none" dirty="0">
                <a:effectLst/>
                <a:latin typeface="Gabriola" panose="04040605051002020D02" pitchFamily="82" charset="0"/>
                <a:hlinkClick r:id="rId2"/>
              </a:rPr>
              <a:t>s</a:t>
            </a:r>
            <a:r>
              <a:rPr lang="en-US" sz="3600" b="1" u="sng" cap="none" dirty="0" smtClean="0">
                <a:effectLst/>
                <a:latin typeface="Gabriola" panose="04040605051002020D02" pitchFamily="82" charset="0"/>
                <a:hlinkClick r:id="rId2"/>
              </a:rPr>
              <a:t>ervices</a:t>
            </a:r>
            <a:r>
              <a:rPr lang="en-US" sz="3600" cap="none" dirty="0" smtClean="0">
                <a:effectLst/>
                <a:latin typeface="Gabriola" panose="04040605051002020D02" pitchFamily="82" charset="0"/>
              </a:rPr>
              <a:t> Tailored To Fit Your Space, Whether You Need Fresh Designs, Planting, Or Full Landscape Makeovers.</a:t>
            </a:r>
            <a:endParaRPr lang="en-IN" sz="3600" cap="none" dirty="0">
              <a:effectLst/>
              <a:latin typeface="Gabriola" panose="04040605051002020D02" pitchFamily="82" charset="0"/>
            </a:endParaRPr>
          </a:p>
        </p:txBody>
      </p:sp>
      <p:sp>
        <p:nvSpPr>
          <p:cNvPr id="4" name="AutoShape 2" descr="Mobiele beurswand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AutoShape 2" descr="Retaining Walls_edited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1435100"/>
            <a:ext cx="4584700" cy="28067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899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3612" y="589345"/>
            <a:ext cx="4713288" cy="1160845"/>
          </a:xfrm>
        </p:spPr>
        <p:txBody>
          <a:bodyPr>
            <a:noAutofit/>
          </a:bodyPr>
          <a:lstStyle/>
          <a:p>
            <a:r>
              <a:rPr lang="en-US" sz="8800" b="1" cap="none" dirty="0" smtClean="0">
                <a:latin typeface="Gabriola" panose="04040605051002020D02" pitchFamily="82" charset="0"/>
              </a:rPr>
              <a:t>Contact Us</a:t>
            </a:r>
            <a:endParaRPr lang="en-IN" sz="8800" cap="none" dirty="0">
              <a:latin typeface="Gabriola" panose="04040605051002020D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9900" y="1981200"/>
            <a:ext cx="11176000" cy="4686300"/>
          </a:xfrm>
        </p:spPr>
        <p:txBody>
          <a:bodyPr>
            <a:noAutofit/>
          </a:bodyPr>
          <a:lstStyle/>
          <a:p>
            <a:r>
              <a:rPr lang="en-GB" sz="3200" b="1" cap="none" dirty="0">
                <a:solidFill>
                  <a:schemeClr val="tx1"/>
                </a:solidFill>
                <a:latin typeface="Gabriola" panose="04040605051002020D02" pitchFamily="82" charset="0"/>
              </a:rPr>
              <a:t>About:</a:t>
            </a:r>
            <a:r>
              <a:rPr lang="en-GB" sz="3200" cap="none" dirty="0">
                <a:solidFill>
                  <a:schemeClr val="tx1"/>
                </a:solidFill>
                <a:latin typeface="Gabriola" panose="04040605051002020D02" pitchFamily="82" charset="0"/>
              </a:rPr>
              <a:t> At PrairieScapes Landscaping, we offer expert landscaping, hardscaping, patios, decks, sod, mulch, and seasonal services to transform your outdoor space across North Liberty &amp; nearby areas</a:t>
            </a:r>
            <a:r>
              <a:rPr lang="en-GB" sz="3200" cap="none" dirty="0" smtClean="0">
                <a:solidFill>
                  <a:schemeClr val="tx1"/>
                </a:solidFill>
                <a:latin typeface="Gabriola" panose="04040605051002020D02" pitchFamily="82" charset="0"/>
              </a:rPr>
              <a:t>.</a:t>
            </a:r>
          </a:p>
          <a:p>
            <a:endParaRPr lang="en-GB" sz="3200" cap="none" dirty="0" smtClean="0">
              <a:solidFill>
                <a:schemeClr val="tx1"/>
              </a:solidFill>
              <a:latin typeface="Gabriola" panose="04040605051002020D02" pitchFamily="82" charset="0"/>
            </a:endParaRPr>
          </a:p>
          <a:p>
            <a:r>
              <a:rPr lang="en-GB" sz="3200" b="1" cap="none" dirty="0" smtClean="0">
                <a:solidFill>
                  <a:schemeClr val="tx1"/>
                </a:solidFill>
                <a:latin typeface="Gabriola" panose="04040605051002020D02" pitchFamily="82" charset="0"/>
              </a:rPr>
              <a:t>Address</a:t>
            </a:r>
            <a:r>
              <a:rPr lang="en-GB" sz="3200" b="1" cap="none" dirty="0">
                <a:solidFill>
                  <a:schemeClr val="tx1"/>
                </a:solidFill>
                <a:latin typeface="Gabriola" panose="04040605051002020D02" pitchFamily="82" charset="0"/>
              </a:rPr>
              <a:t>:</a:t>
            </a:r>
            <a:r>
              <a:rPr lang="en-GB" sz="3200" cap="none" dirty="0">
                <a:solidFill>
                  <a:schemeClr val="tx1"/>
                </a:solidFill>
                <a:latin typeface="Gabriola" panose="04040605051002020D02" pitchFamily="82" charset="0"/>
              </a:rPr>
              <a:t> 170 Greenfield Dr. Unit C, Tiffin, IA, 52340 United </a:t>
            </a:r>
            <a:r>
              <a:rPr lang="en-GB" sz="3200" cap="none" dirty="0" smtClean="0">
                <a:solidFill>
                  <a:schemeClr val="tx1"/>
                </a:solidFill>
                <a:latin typeface="Gabriola" panose="04040605051002020D02" pitchFamily="82" charset="0"/>
              </a:rPr>
              <a:t>States</a:t>
            </a:r>
          </a:p>
          <a:p>
            <a:endParaRPr lang="en-GB" sz="3200" cap="none" dirty="0" smtClean="0">
              <a:solidFill>
                <a:schemeClr val="tx1"/>
              </a:solidFill>
              <a:latin typeface="Gabriola" panose="04040605051002020D02" pitchFamily="82" charset="0"/>
            </a:endParaRPr>
          </a:p>
          <a:p>
            <a:r>
              <a:rPr lang="en-GB" sz="3200" b="1" cap="none" dirty="0" smtClean="0">
                <a:solidFill>
                  <a:schemeClr val="tx1"/>
                </a:solidFill>
                <a:latin typeface="Gabriola" panose="04040605051002020D02" pitchFamily="82" charset="0"/>
              </a:rPr>
              <a:t>Website</a:t>
            </a:r>
            <a:r>
              <a:rPr lang="en-GB" sz="3200" b="1" cap="none" dirty="0">
                <a:solidFill>
                  <a:schemeClr val="tx1"/>
                </a:solidFill>
                <a:latin typeface="Gabriola" panose="04040605051002020D02" pitchFamily="82" charset="0"/>
              </a:rPr>
              <a:t>: </a:t>
            </a:r>
            <a:r>
              <a:rPr lang="en-GB" sz="3200" b="1" cap="none" dirty="0">
                <a:solidFill>
                  <a:schemeClr val="tx1"/>
                </a:solidFill>
                <a:latin typeface="Gabriola" panose="04040605051002020D02" pitchFamily="82" charset="0"/>
                <a:hlinkClick r:id="rId2"/>
              </a:rPr>
              <a:t>https://www.prairiescapepros.com/</a:t>
            </a:r>
            <a:endParaRPr lang="en-GB" sz="3200" b="1" cap="none" dirty="0" smtClean="0">
              <a:solidFill>
                <a:schemeClr val="tx1"/>
              </a:solidFill>
              <a:latin typeface="Gabriola" panose="04040605051002020D02" pitchFamily="82" charset="0"/>
            </a:endParaRPr>
          </a:p>
          <a:p>
            <a:endParaRPr lang="en-GB" sz="3600" cap="none" dirty="0">
              <a:solidFill>
                <a:schemeClr val="tx1"/>
              </a:solidFill>
              <a:latin typeface="Gabriola" panose="04040605051002020D02" pitchFamily="82" charset="0"/>
            </a:endParaRPr>
          </a:p>
          <a:p>
            <a:endParaRPr lang="en-GB" sz="3600" cap="none" dirty="0" smtClean="0">
              <a:solidFill>
                <a:schemeClr val="tx1"/>
              </a:solidFill>
              <a:latin typeface="Gabriola" panose="04040605051002020D02" pitchFamily="82" charset="0"/>
            </a:endParaRPr>
          </a:p>
          <a:p>
            <a:endParaRPr lang="en-GB" sz="3600" cap="none" dirty="0">
              <a:solidFill>
                <a:schemeClr val="tx1"/>
              </a:solidFill>
              <a:latin typeface="Gabriola" panose="04040605051002020D02" pitchFamily="82" charset="0"/>
            </a:endParaRPr>
          </a:p>
          <a:p>
            <a:endParaRPr lang="en-IN" sz="3600" cap="none" dirty="0">
              <a:solidFill>
                <a:schemeClr val="tx1"/>
              </a:solidFill>
              <a:latin typeface="Gabriola" panose="04040605051002020D02" pitchFamily="82" charset="0"/>
            </a:endParaRPr>
          </a:p>
        </p:txBody>
      </p:sp>
      <p:sp>
        <p:nvSpPr>
          <p:cNvPr id="4" name="AutoShape 2" descr="Mobiele beurswand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AutoShape 2" descr="Retaining Walls_edited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44" y="294835"/>
            <a:ext cx="1595056" cy="15950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94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26</TotalTime>
  <Words>141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Gabriola</vt:lpstr>
      <vt:lpstr>Tw Cen MT</vt:lpstr>
      <vt:lpstr>Droplet</vt:lpstr>
      <vt:lpstr>Professional Landscaping Services</vt:lpstr>
      <vt:lpstr> Professional Patio Installation</vt:lpstr>
      <vt:lpstr>Expert Landscaping Services</vt:lpstr>
      <vt:lpstr>Contact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muur ontwerp</dc:title>
  <dc:creator>SYS</dc:creator>
  <cp:lastModifiedBy>SYS</cp:lastModifiedBy>
  <cp:revision>4</cp:revision>
  <dcterms:created xsi:type="dcterms:W3CDTF">2025-03-26T03:04:55Z</dcterms:created>
  <dcterms:modified xsi:type="dcterms:W3CDTF">2025-08-12T09:27:18Z</dcterms:modified>
</cp:coreProperties>
</file>