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DAC35F6-3EFB-4B14-8DF1-476929020C1A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FC11D1C-F7C1-48AD-84A2-88207683D3E7}" type="datetimeFigureOut">
              <a:rPr lang="en-IN" smtClean="0"/>
              <a:t>06-08-2024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algenbach.in/products/root-zero-in?pr_prod_strat=e5_desc&amp;pr_rec_id=4fbc7d4bf&amp;pr_rec_pid=8107898667220&amp;pr_ref_pid=8107890671828&amp;pr_seq=unifor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algenbach.in/pages/root-clean-slate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algenbach.i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7772400" cy="7189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Georgia" pitchFamily="18" charset="0"/>
              </a:rPr>
              <a:t>Root Zero </a:t>
            </a:r>
            <a:r>
              <a:rPr lang="en-US" sz="4400" b="1" dirty="0" smtClean="0">
                <a:solidFill>
                  <a:schemeClr val="tx1"/>
                </a:solidFill>
                <a:latin typeface="Georgia" pitchFamily="18" charset="0"/>
              </a:rPr>
              <a:t>In</a:t>
            </a:r>
            <a:endParaRPr lang="en-IN" sz="44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5013176"/>
            <a:ext cx="7848872" cy="1643583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Reach new heights of wellness with our </a:t>
            </a:r>
            <a:r>
              <a:rPr lang="en-US" sz="2400" b="1" u="sng" dirty="0">
                <a:solidFill>
                  <a:schemeClr val="tx1"/>
                </a:solidFill>
                <a:latin typeface="Georgia" pitchFamily="18" charset="0"/>
                <a:hlinkClick r:id="rId2"/>
              </a:rPr>
              <a:t>Root Zero In</a:t>
            </a:r>
            <a:r>
              <a:rPr lang="en-US" sz="2400" b="1" dirty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products</a:t>
            </a:r>
            <a:r>
              <a:rPr lang="en-US" sz="2400" b="1" dirty="0">
                <a:solidFill>
                  <a:schemeClr val="tx1"/>
                </a:solidFill>
                <a:latin typeface="Georgia" pitchFamily="18" charset="0"/>
              </a:rPr>
              <a:t>, 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which</a:t>
            </a:r>
            <a:r>
              <a:rPr lang="en-US" sz="2400" b="1" dirty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are packed with a variety of premium ingredients like turmeric, pine bark extract &amp; more.  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191" y="1091966"/>
            <a:ext cx="3625969" cy="3633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7018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543800" cy="709935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Georgia" pitchFamily="18" charset="0"/>
              </a:rPr>
              <a:t>Root </a:t>
            </a:r>
            <a:r>
              <a:rPr lang="en-US" sz="4000" b="1" dirty="0">
                <a:solidFill>
                  <a:schemeClr val="tx1"/>
                </a:solidFill>
                <a:latin typeface="Georgia" pitchFamily="18" charset="0"/>
              </a:rPr>
              <a:t>Duo </a:t>
            </a:r>
            <a:r>
              <a:rPr lang="en-US" sz="4000" b="1" dirty="0" smtClean="0">
                <a:solidFill>
                  <a:schemeClr val="tx1"/>
                </a:solidFill>
                <a:latin typeface="Georgia" pitchFamily="18" charset="0"/>
              </a:rPr>
              <a:t>Pack</a:t>
            </a:r>
            <a:endParaRPr lang="en-IN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5229200"/>
            <a:ext cx="8136904" cy="1512168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Root Duo Pack at </a:t>
            </a:r>
            <a:r>
              <a:rPr lang="en-US" sz="2400" dirty="0" err="1">
                <a:solidFill>
                  <a:schemeClr val="tx1"/>
                </a:solidFill>
                <a:latin typeface="Georgia" pitchFamily="18" charset="0"/>
              </a:rPr>
              <a:t>Walgenbach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 offers Clean Slate and Restore products, which are highly beneficial for people who want to add more nutrients to their bodies.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97322"/>
            <a:ext cx="3672408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42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7543800" cy="78194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Georgia" pitchFamily="18" charset="0"/>
              </a:rPr>
              <a:t>Root Clean </a:t>
            </a:r>
            <a:r>
              <a:rPr lang="en-US" sz="4000" b="1" dirty="0" smtClean="0">
                <a:solidFill>
                  <a:schemeClr val="tx1"/>
                </a:solidFill>
                <a:latin typeface="Georgia" pitchFamily="18" charset="0"/>
              </a:rPr>
              <a:t>Slate</a:t>
            </a:r>
            <a:endParaRPr lang="en-IN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275" y="5408687"/>
            <a:ext cx="7920880" cy="1332681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See our extensive range of </a:t>
            </a:r>
            <a:r>
              <a:rPr lang="en-US" sz="2400" b="1" u="sng" dirty="0">
                <a:solidFill>
                  <a:schemeClr val="tx1"/>
                </a:solidFill>
                <a:latin typeface="Georgia" pitchFamily="18" charset="0"/>
                <a:hlinkClick r:id="rId2"/>
              </a:rPr>
              <a:t>Root Clean Slate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</a:rPr>
              <a:t> products, which is the original mineral solution enhanced with vitamin C that provides daily support for wellness.</a:t>
            </a:r>
            <a:endParaRPr lang="en-IN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1268760"/>
            <a:ext cx="3823945" cy="3823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328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301724"/>
            <a:ext cx="4104456" cy="114198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Georgia" pitchFamily="18" charset="0"/>
              </a:rPr>
              <a:t>Contact Us</a:t>
            </a:r>
            <a:endParaRPr lang="en-IN" sz="4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342584" cy="40324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Website: </a:t>
            </a:r>
            <a:endParaRPr lang="en-US" sz="2400" b="1" dirty="0" smtClean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  <a:hlinkClick r:id="rId2"/>
              </a:rPr>
              <a:t>https</a:t>
            </a:r>
            <a:r>
              <a:rPr lang="en-US" sz="2400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  <a:hlinkClick r:id="rId2"/>
              </a:rPr>
              <a:t>://walgenbach.in</a:t>
            </a:r>
            <a:r>
              <a:rPr lang="en-US" sz="2400" b="1" dirty="0" smtClean="0">
                <a:solidFill>
                  <a:schemeClr val="tx1"/>
                </a:solidFill>
                <a:latin typeface="Georgia" pitchFamily="18" charset="0"/>
                <a:cs typeface="Calibri" pitchFamily="34" charset="0"/>
                <a:hlinkClick r:id="rId2"/>
              </a:rPr>
              <a:t>/</a:t>
            </a:r>
            <a:endParaRPr lang="en-US" sz="2400" b="1" dirty="0" smtClean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endParaRPr lang="en-US" sz="2400" b="1" dirty="0">
              <a:solidFill>
                <a:schemeClr val="tx1"/>
              </a:solidFill>
              <a:latin typeface="Georgia" pitchFamily="18" charset="0"/>
              <a:cs typeface="Calibri" pitchFamily="34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About: 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At </a:t>
            </a:r>
            <a:r>
              <a:rPr lang="en-US" sz="2400" dirty="0" err="1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Walgenbach</a:t>
            </a:r>
            <a:r>
              <a:rPr lang="en-US" sz="2400" dirty="0">
                <a:solidFill>
                  <a:schemeClr val="tx1"/>
                </a:solidFill>
                <a:latin typeface="Georgia" pitchFamily="18" charset="0"/>
                <a:cs typeface="Calibri" pitchFamily="34" charset="0"/>
              </a:rPr>
              <a:t>, we offer a curated selection of natural supplements to detox your body and boost your immune system, as we are your trusted supporter in achieving a healthier, more balanced lifestyle.</a:t>
            </a:r>
            <a:endParaRPr lang="en-US" sz="2400" dirty="0">
              <a:solidFill>
                <a:schemeClr val="tx1"/>
              </a:solidFill>
              <a:latin typeface="Georgia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996" y="188640"/>
            <a:ext cx="1885428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446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</TotalTime>
  <Words>117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Adjacency</vt:lpstr>
      <vt:lpstr>Root Zero In</vt:lpstr>
      <vt:lpstr>Root Duo Pack</vt:lpstr>
      <vt:lpstr>Root Clean Slate</vt:lpstr>
      <vt:lpstr>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Root Zero In</dc:title>
  <dc:creator>HP</dc:creator>
  <cp:lastModifiedBy>HP</cp:lastModifiedBy>
  <cp:revision>2</cp:revision>
  <dcterms:created xsi:type="dcterms:W3CDTF">2024-08-06T09:16:30Z</dcterms:created>
  <dcterms:modified xsi:type="dcterms:W3CDTF">2024-08-06T09:31:30Z</dcterms:modified>
</cp:coreProperties>
</file>