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Canva Sans Bold" charset="1" panose="020B0803030501040103"/>
      <p:regular r:id="rId18"/>
    </p:embeddedFont>
    <p:embeddedFont>
      <p:font typeface="Canva Sans" charset="1" panose="020B0503030501040103"/>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38349" t="0" r="-38349"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5886017" y="-188737"/>
            <a:ext cx="12918624" cy="1713098"/>
          </a:xfrm>
          <a:prstGeom prst="rect">
            <a:avLst/>
          </a:prstGeom>
        </p:spPr>
        <p:txBody>
          <a:bodyPr anchor="t" rtlCol="false" tIns="0" lIns="0" bIns="0" rIns="0">
            <a:spAutoFit/>
          </a:bodyPr>
          <a:lstStyle/>
          <a:p>
            <a:pPr algn="ctr">
              <a:lnSpc>
                <a:spcPts val="14444"/>
              </a:lnSpc>
              <a:spcBef>
                <a:spcPct val="0"/>
              </a:spcBef>
            </a:pPr>
            <a:r>
              <a:rPr lang="en-US" b="true" sz="9027">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10932743" y="1792013"/>
            <a:ext cx="5379924"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10765875" y="4709220"/>
            <a:ext cx="5713661"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11090703" y="5851323"/>
            <a:ext cx="503232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7092123"/>
            <a:ext cx="18288000" cy="2166177"/>
          </a:xfrm>
          <a:prstGeom prst="rect">
            <a:avLst/>
          </a:prstGeom>
        </p:spPr>
        <p:txBody>
          <a:bodyPr anchor="t" rtlCol="false" tIns="0" lIns="0" bIns="0" rIns="0">
            <a:spAutoFit/>
          </a:bodyPr>
          <a:lstStyle/>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By combining creativity, technical expertise, and a deep understanding of user behavior, these firms deliver websites that not only meet but exceed expectations. They help businesses establish a strong online presence, attract new customers, and ultimately drive growth.9</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1756" t="0" r="-1756" b="0"/>
            </a:stretch>
          </a:blipFill>
        </p:spPr>
      </p:sp>
      <p:sp>
        <p:nvSpPr>
          <p:cNvPr name="TextBox 3" id="3"/>
          <p:cNvSpPr txBox="true"/>
          <p:nvPr/>
        </p:nvSpPr>
        <p:spPr>
          <a:xfrm rot="0">
            <a:off x="8105978" y="26205"/>
            <a:ext cx="4295545"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199291" y="704850"/>
            <a:ext cx="4394597"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78453" y="289405"/>
            <a:ext cx="14368314" cy="7132090"/>
          </a:xfrm>
          <a:custGeom>
            <a:avLst/>
            <a:gdLst/>
            <a:ahLst/>
            <a:cxnLst/>
            <a:rect r="r" b="b" t="t" l="l"/>
            <a:pathLst>
              <a:path h="7132090" w="14368314">
                <a:moveTo>
                  <a:pt x="0" y="0"/>
                </a:moveTo>
                <a:lnTo>
                  <a:pt x="14368314" y="0"/>
                </a:lnTo>
                <a:lnTo>
                  <a:pt x="14368314" y="7132090"/>
                </a:lnTo>
                <a:lnTo>
                  <a:pt x="0" y="7132090"/>
                </a:lnTo>
                <a:lnTo>
                  <a:pt x="0" y="0"/>
                </a:lnTo>
                <a:close/>
              </a:path>
            </a:pathLst>
          </a:custGeom>
          <a:blipFill>
            <a:blip r:embed="rId2"/>
            <a:stretch>
              <a:fillRect l="0" t="-24715" r="0" b="-9591"/>
            </a:stretch>
          </a:blipFill>
        </p:spPr>
      </p:sp>
      <p:sp>
        <p:nvSpPr>
          <p:cNvPr name="TextBox 3" id="3"/>
          <p:cNvSpPr txBox="true"/>
          <p:nvPr/>
        </p:nvSpPr>
        <p:spPr>
          <a:xfrm rot="0">
            <a:off x="0" y="8956261"/>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Redefining the Digital Experience: A Closer Look at Innovative Website Design and Development Firms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22202" y="354132"/>
            <a:ext cx="14348834" cy="5921711"/>
          </a:xfrm>
          <a:custGeom>
            <a:avLst/>
            <a:gdLst/>
            <a:ahLst/>
            <a:cxnLst/>
            <a:rect r="r" b="b" t="t" l="l"/>
            <a:pathLst>
              <a:path h="5921711" w="14348834">
                <a:moveTo>
                  <a:pt x="0" y="0"/>
                </a:moveTo>
                <a:lnTo>
                  <a:pt x="14348834" y="0"/>
                </a:lnTo>
                <a:lnTo>
                  <a:pt x="14348834" y="5921711"/>
                </a:lnTo>
                <a:lnTo>
                  <a:pt x="0" y="5921711"/>
                </a:lnTo>
                <a:lnTo>
                  <a:pt x="0" y="0"/>
                </a:lnTo>
                <a:close/>
              </a:path>
            </a:pathLst>
          </a:custGeom>
          <a:blipFill>
            <a:blip r:embed="rId2"/>
            <a:stretch>
              <a:fillRect l="-20146" t="-7701" r="-20146"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In today's digitally driven world, a strong online presence is no longer a luxury but a necessity.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92516" y="318079"/>
            <a:ext cx="14260825" cy="7493461"/>
          </a:xfrm>
          <a:custGeom>
            <a:avLst/>
            <a:gdLst/>
            <a:ahLst/>
            <a:cxnLst/>
            <a:rect r="r" b="b" t="t" l="l"/>
            <a:pathLst>
              <a:path h="7493461" w="14260825">
                <a:moveTo>
                  <a:pt x="0" y="0"/>
                </a:moveTo>
                <a:lnTo>
                  <a:pt x="14260825" y="0"/>
                </a:lnTo>
                <a:lnTo>
                  <a:pt x="14260825" y="7493461"/>
                </a:lnTo>
                <a:lnTo>
                  <a:pt x="0" y="7493461"/>
                </a:lnTo>
                <a:lnTo>
                  <a:pt x="0" y="0"/>
                </a:lnTo>
                <a:close/>
              </a:path>
            </a:pathLst>
          </a:custGeom>
          <a:blipFill>
            <a:blip r:embed="rId2"/>
            <a:stretch>
              <a:fillRect l="-3563" t="-2651" r="-3563" b="0"/>
            </a:stretch>
          </a:blipFill>
        </p:spPr>
      </p:sp>
      <p:sp>
        <p:nvSpPr>
          <p:cNvPr name="TextBox 3" id="3"/>
          <p:cNvSpPr txBox="true"/>
          <p:nvPr/>
        </p:nvSpPr>
        <p:spPr>
          <a:xfrm rot="0">
            <a:off x="0" y="8403811"/>
            <a:ext cx="18288000"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To stand out in the crowded digital landscape, businesses need to invest in cutting-edge website design and development services.</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45135" y="397007"/>
            <a:ext cx="14129278" cy="7493461"/>
          </a:xfrm>
          <a:custGeom>
            <a:avLst/>
            <a:gdLst/>
            <a:ahLst/>
            <a:cxnLst/>
            <a:rect r="r" b="b" t="t" l="l"/>
            <a:pathLst>
              <a:path h="7493461" w="14129278">
                <a:moveTo>
                  <a:pt x="0" y="0"/>
                </a:moveTo>
                <a:lnTo>
                  <a:pt x="14129278" y="0"/>
                </a:lnTo>
                <a:lnTo>
                  <a:pt x="14129278" y="7493462"/>
                </a:lnTo>
                <a:lnTo>
                  <a:pt x="0" y="7493462"/>
                </a:lnTo>
                <a:lnTo>
                  <a:pt x="0" y="0"/>
                </a:lnTo>
                <a:close/>
              </a:path>
            </a:pathLst>
          </a:custGeom>
          <a:blipFill>
            <a:blip r:embed="rId2"/>
            <a:stretch>
              <a:fillRect l="-3818" t="-2188" r="-3818"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1 Innovative firms are at the forefront of this digital revolution, pushing the boundaries of creativity and technology to deliver exceptional online experiences.</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52414"/>
            <a:ext cx="18288000" cy="60333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These firms are not just building websites; they are crafting immersive digital experiences that captivate audiences and drive business growth. By combining strategic thinking, artistic flair, and technical expertise, they create websites that are not only visually stunning but also highly functional and user-friendly.</a:t>
            </a:r>
          </a:p>
          <a:p>
            <a:pPr algn="ctr">
              <a:lnSpc>
                <a:spcPts val="4373"/>
              </a:lnSpc>
            </a:pPr>
            <a:r>
              <a:rPr lang="en-US" sz="2733">
                <a:solidFill>
                  <a:srgbClr val="000000"/>
                </a:solidFill>
                <a:latin typeface="Canva Sans"/>
                <a:ea typeface="Canva Sans"/>
                <a:cs typeface="Canva Sans"/>
                <a:sym typeface="Canva Sans"/>
              </a:rPr>
              <a:t>One of the key factors that set2 these innovative firms apart is their ability to stay ahead of the curve. They constantly monitor the latest trends and technologies, ensuring that their clients' websites remain relevant and competitive. Whether it's incorporating the latest design trends, implementing cutting-edge development frameworks, or leveraging emerging technologies like artificial intelligence and virtual reality, these firms are always one step ahead.</a:t>
            </a:r>
          </a:p>
          <a:p>
            <a:pPr algn="ctr">
              <a:lnSpc>
                <a:spcPts val="4373"/>
              </a:lnSpc>
              <a:spcBef>
                <a:spcPct val="0"/>
              </a:spcBef>
            </a:pPr>
            <a:r>
              <a:rPr lang="en-US" sz="2733">
                <a:solidFill>
                  <a:srgbClr val="000000"/>
                </a:solidFill>
                <a:latin typeface="Canva Sans"/>
                <a:ea typeface="Canva Sans"/>
                <a:cs typeface="Canva Sans"/>
                <a:sym typeface="Canva Sans"/>
              </a:rPr>
              <a:t>Moreover, these firms prioritize user experience. They understand that a well-designed website is not just about aesthetics; it's about creating a seamless and intuitive user journey.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57652"/>
            <a:ext cx="18288000" cy="38235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By conducting thorough user research and testing, they can identify pain points and optimize the user experience accordingly.3 This focus on user-centric design leads to higher engagement, increased conversions, and ultimately, greater business success.4</a:t>
            </a:r>
          </a:p>
          <a:p>
            <a:pPr algn="ctr">
              <a:lnSpc>
                <a:spcPts val="4373"/>
              </a:lnSpc>
              <a:spcBef>
                <a:spcPct val="0"/>
              </a:spcBef>
            </a:pPr>
            <a:r>
              <a:rPr lang="en-US" sz="2733">
                <a:solidFill>
                  <a:srgbClr val="000000"/>
                </a:solidFill>
                <a:latin typeface="Canva Sans"/>
                <a:ea typeface="Canva Sans"/>
                <a:cs typeface="Canva Sans"/>
                <a:sym typeface="Canva Sans"/>
              </a:rPr>
              <a:t>In conclusion, innovative website design and development firms are playing a pivotal role in shaping the future of the digital world. By partnering with these firms, businesses can elevate their online presence, attract new customers, and drive growth. So, if you're looking to take your digital strategy to the next level, consider working with a firm that can redefine your online experience.</a:t>
            </a:r>
          </a:p>
        </p:txBody>
      </p:sp>
      <p:sp>
        <p:nvSpPr>
          <p:cNvPr name="TextBox 3" id="3"/>
          <p:cNvSpPr txBox="true"/>
          <p:nvPr/>
        </p:nvSpPr>
        <p:spPr>
          <a:xfrm rot="0">
            <a:off x="0" y="8148786"/>
            <a:ext cx="18288000" cy="10612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From Pixels to Perfection: A Journey Through the World of Exceptional Website Design and Development</a:t>
            </a:r>
          </a:p>
          <a:p>
            <a:pPr algn="ctr">
              <a:lnSpc>
                <a:spcPts val="4373"/>
              </a:lnSpc>
              <a:spcBef>
                <a:spcPct val="0"/>
              </a:spcBef>
            </a:pPr>
            <a:r>
              <a:rPr lang="en-US" sz="2733">
                <a:solidFill>
                  <a:srgbClr val="000000"/>
                </a:solidFill>
                <a:latin typeface="Canva Sans"/>
                <a:ea typeface="Canva Sans"/>
                <a:cs typeface="Canva Sans"/>
                <a:sym typeface="Canva Sans"/>
              </a:rPr>
              <a:t>In today's digital age, a well-crafted website is the cornerstone of any successful online presence.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815390"/>
            <a:ext cx="18288000" cy="54808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1 It's the digital storefront that welcomes visitors, showcases your brand, and drives business growth. To achieve this, businesses turn to exceptional website design and development firms that transform digital dreams into reality.2</a:t>
            </a:r>
          </a:p>
          <a:p>
            <a:pPr algn="ctr">
              <a:lnSpc>
                <a:spcPts val="4373"/>
              </a:lnSpc>
            </a:pPr>
            <a:r>
              <a:rPr lang="en-US" sz="2733">
                <a:solidFill>
                  <a:srgbClr val="000000"/>
                </a:solidFill>
                <a:latin typeface="Canva Sans"/>
                <a:ea typeface="Canva Sans"/>
                <a:cs typeface="Canva Sans"/>
                <a:sym typeface="Canva Sans"/>
              </a:rPr>
              <a:t>These firms are composed of skilled designers and developers who possess a deep understanding of both art and technology.3 They work collaboratively to create visually stunning and functionally robust websites that leave a lasting impression.4 From the initial concept to the final launch, every stage of the development process is meticulously planned and executed.5</a:t>
            </a:r>
          </a:p>
          <a:p>
            <a:pPr algn="ctr">
              <a:lnSpc>
                <a:spcPts val="4373"/>
              </a:lnSpc>
            </a:pPr>
            <a:r>
              <a:rPr lang="en-US" sz="2733">
                <a:solidFill>
                  <a:srgbClr val="000000"/>
                </a:solidFill>
                <a:latin typeface="Canva Sans"/>
                <a:ea typeface="Canva Sans"/>
                <a:cs typeface="Canva Sans"/>
                <a:sym typeface="Canva Sans"/>
              </a:rPr>
              <a:t>A key aspect of exceptional website design is creating a seamless user experience.6 Designers focus on crafting intuitive layouts, easy-to-navigate menus, and visually appealing interfaces.</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89080"/>
            <a:ext cx="18288000" cy="43759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7 Every element, from typography to color palette, is carefully chosen to enhance the overall aesthetics and readability of the website.</a:t>
            </a:r>
          </a:p>
          <a:p>
            <a:pPr algn="ctr">
              <a:lnSpc>
                <a:spcPts val="4373"/>
              </a:lnSpc>
            </a:pPr>
            <a:r>
              <a:rPr lang="en-US" sz="2733">
                <a:solidFill>
                  <a:srgbClr val="000000"/>
                </a:solidFill>
                <a:latin typeface="Canva Sans"/>
                <a:ea typeface="Canva Sans"/>
                <a:cs typeface="Canva Sans"/>
                <a:sym typeface="Canva Sans"/>
              </a:rPr>
              <a:t>On the development side, these firms employ cutting-edge technologies to build websites that are not only visually appealing but also highly performant.8 They optimize code for speed, ensure cross-browser compatibility, and implement responsive design to deliver a consistent user experience across all devices. Additionally, they prioritize website security to protect sensitive information and safeguard against cyber threats.</a:t>
            </a:r>
          </a:p>
          <a:p>
            <a:pPr algn="ctr">
              <a:lnSpc>
                <a:spcPts val="4373"/>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DAGZKm6IZRU</dc:identifier>
  <dcterms:modified xsi:type="dcterms:W3CDTF">2011-08-01T06:04:30Z</dcterms:modified>
  <cp:revision>1</cp:revision>
  <dc:title>Redefining the Digital Experience: A Closer Look at Innovative Website Design and Development Firms</dc:title>
</cp:coreProperties>
</file>