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81385-A75A-4799-B7F5-58A787B3CD3D}" v="65" dt="2025-11-27T05:31:02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>
        <p:scale>
          <a:sx n="100" d="100"/>
          <a:sy n="100" d="100"/>
        </p:scale>
        <p:origin x="5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 Bhardwaj" userId="8ffe6b513af6d5a2" providerId="LiveId" clId="{BED77ECA-E6D7-4E55-BDA0-F1E6C55065F9}"/>
    <pc:docChg chg="undo redo custSel modSld">
      <pc:chgData name="Aman Bhardwaj" userId="8ffe6b513af6d5a2" providerId="LiveId" clId="{BED77ECA-E6D7-4E55-BDA0-F1E6C55065F9}" dt="2025-11-27T05:31:16.731" v="249" actId="14100"/>
      <pc:docMkLst>
        <pc:docMk/>
      </pc:docMkLst>
      <pc:sldChg chg="addSp delSp modSp mod">
        <pc:chgData name="Aman Bhardwaj" userId="8ffe6b513af6d5a2" providerId="LiveId" clId="{BED77ECA-E6D7-4E55-BDA0-F1E6C55065F9}" dt="2025-11-27T05:31:16.731" v="249" actId="14100"/>
        <pc:sldMkLst>
          <pc:docMk/>
          <pc:sldMk cId="0" sldId="256"/>
        </pc:sldMkLst>
        <pc:spChg chg="mod">
          <ac:chgData name="Aman Bhardwaj" userId="8ffe6b513af6d5a2" providerId="LiveId" clId="{BED77ECA-E6D7-4E55-BDA0-F1E6C55065F9}" dt="2025-11-27T05:23:32.355" v="14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Aman Bhardwaj" userId="8ffe6b513af6d5a2" providerId="LiveId" clId="{BED77ECA-E6D7-4E55-BDA0-F1E6C55065F9}" dt="2025-11-27T05:30:59.996" v="241" actId="1076"/>
          <ac:spMkLst>
            <pc:docMk/>
            <pc:sldMk cId="0" sldId="256"/>
            <ac:spMk id="54" creationId="{00000000-0000-0000-0000-000000000000}"/>
          </ac:spMkLst>
        </pc:spChg>
        <pc:picChg chg="add mod">
          <ac:chgData name="Aman Bhardwaj" userId="8ffe6b513af6d5a2" providerId="LiveId" clId="{BED77ECA-E6D7-4E55-BDA0-F1E6C55065F9}" dt="2025-11-27T05:30:28.931" v="232" actId="962"/>
          <ac:picMkLst>
            <pc:docMk/>
            <pc:sldMk cId="0" sldId="256"/>
            <ac:picMk id="3" creationId="{D567557C-12E0-527D-2AF5-20C27149D25E}"/>
          </ac:picMkLst>
        </pc:picChg>
        <pc:picChg chg="add del mod">
          <ac:chgData name="Aman Bhardwaj" userId="8ffe6b513af6d5a2" providerId="LiveId" clId="{BED77ECA-E6D7-4E55-BDA0-F1E6C55065F9}" dt="2025-11-27T05:23:19.160" v="140" actId="478"/>
          <ac:picMkLst>
            <pc:docMk/>
            <pc:sldMk cId="0" sldId="256"/>
            <ac:picMk id="4" creationId="{DD7B859D-82CF-5E75-DCA1-EABB86B5E821}"/>
          </ac:picMkLst>
        </pc:picChg>
        <pc:picChg chg="add mod">
          <ac:chgData name="Aman Bhardwaj" userId="8ffe6b513af6d5a2" providerId="LiveId" clId="{BED77ECA-E6D7-4E55-BDA0-F1E6C55065F9}" dt="2025-11-27T05:31:16.731" v="249" actId="14100"/>
          <ac:picMkLst>
            <pc:docMk/>
            <pc:sldMk cId="0" sldId="256"/>
            <ac:picMk id="8" creationId="{50BDD20E-E88F-2F06-A0A9-923581FFA383}"/>
          </ac:picMkLst>
        </pc:picChg>
      </pc:sldChg>
      <pc:sldChg chg="addSp delSp modSp mod">
        <pc:chgData name="Aman Bhardwaj" userId="8ffe6b513af6d5a2" providerId="LiveId" clId="{BED77ECA-E6D7-4E55-BDA0-F1E6C55065F9}" dt="2025-11-27T05:30:51.560" v="240" actId="1076"/>
        <pc:sldMkLst>
          <pc:docMk/>
          <pc:sldMk cId="0" sldId="262"/>
        </pc:sldMkLst>
        <pc:spChg chg="mod">
          <ac:chgData name="Aman Bhardwaj" userId="8ffe6b513af6d5a2" providerId="LiveId" clId="{BED77ECA-E6D7-4E55-BDA0-F1E6C55065F9}" dt="2025-11-27T05:29:29.061" v="220"/>
          <ac:spMkLst>
            <pc:docMk/>
            <pc:sldMk cId="0" sldId="262"/>
            <ac:spMk id="101" creationId="{00000000-0000-0000-0000-000000000000}"/>
          </ac:spMkLst>
        </pc:spChg>
        <pc:picChg chg="add mod">
          <ac:chgData name="Aman Bhardwaj" userId="8ffe6b513af6d5a2" providerId="LiveId" clId="{BED77ECA-E6D7-4E55-BDA0-F1E6C55065F9}" dt="2025-11-27T05:30:51.560" v="240" actId="1076"/>
          <ac:picMkLst>
            <pc:docMk/>
            <pc:sldMk cId="0" sldId="262"/>
            <ac:picMk id="2" creationId="{81D646F8-098E-D4E4-C6C6-CC00123A4C06}"/>
          </ac:picMkLst>
        </pc:picChg>
        <pc:picChg chg="add del mod">
          <ac:chgData name="Aman Bhardwaj" userId="8ffe6b513af6d5a2" providerId="LiveId" clId="{BED77ECA-E6D7-4E55-BDA0-F1E6C55065F9}" dt="2025-11-27T05:29:40.991" v="221" actId="478"/>
          <ac:picMkLst>
            <pc:docMk/>
            <pc:sldMk cId="0" sldId="262"/>
            <ac:picMk id="3" creationId="{ACD8A48F-534D-C0A0-A486-F7B962E527BA}"/>
          </ac:picMkLst>
        </pc:picChg>
      </pc:sldChg>
      <pc:sldChg chg="addSp delSp modSp mod">
        <pc:chgData name="Aman Bhardwaj" userId="8ffe6b513af6d5a2" providerId="LiveId" clId="{BED77ECA-E6D7-4E55-BDA0-F1E6C55065F9}" dt="2025-11-27T05:30:37.507" v="235" actId="1076"/>
        <pc:sldMkLst>
          <pc:docMk/>
          <pc:sldMk cId="1520455944" sldId="267"/>
        </pc:sldMkLst>
        <pc:spChg chg="mod">
          <ac:chgData name="Aman Bhardwaj" userId="8ffe6b513af6d5a2" providerId="LiveId" clId="{BED77ECA-E6D7-4E55-BDA0-F1E6C55065F9}" dt="2025-11-27T05:20:43.378" v="100" actId="20577"/>
          <ac:spMkLst>
            <pc:docMk/>
            <pc:sldMk cId="1520455944" sldId="267"/>
            <ac:spMk id="5" creationId="{00000000-0000-0000-0000-000000000000}"/>
          </ac:spMkLst>
        </pc:spChg>
        <pc:spChg chg="mod">
          <ac:chgData name="Aman Bhardwaj" userId="8ffe6b513af6d5a2" providerId="LiveId" clId="{BED77ECA-E6D7-4E55-BDA0-F1E6C55065F9}" dt="2025-11-27T05:20:28.323" v="97" actId="1076"/>
          <ac:spMkLst>
            <pc:docMk/>
            <pc:sldMk cId="1520455944" sldId="267"/>
            <ac:spMk id="54" creationId="{00000000-0000-0000-0000-000000000000}"/>
          </ac:spMkLst>
        </pc:spChg>
        <pc:picChg chg="add mod">
          <ac:chgData name="Aman Bhardwaj" userId="8ffe6b513af6d5a2" providerId="LiveId" clId="{BED77ECA-E6D7-4E55-BDA0-F1E6C55065F9}" dt="2025-11-27T05:30:37.507" v="235" actId="1076"/>
          <ac:picMkLst>
            <pc:docMk/>
            <pc:sldMk cId="1520455944" sldId="267"/>
            <ac:picMk id="2" creationId="{896D5400-4E07-771C-8815-91B8F00CDA68}"/>
          </ac:picMkLst>
        </pc:picChg>
        <pc:picChg chg="add del mod">
          <ac:chgData name="Aman Bhardwaj" userId="8ffe6b513af6d5a2" providerId="LiveId" clId="{BED77ECA-E6D7-4E55-BDA0-F1E6C55065F9}" dt="2025-11-27T05:19:48.656" v="88" actId="478"/>
          <ac:picMkLst>
            <pc:docMk/>
            <pc:sldMk cId="1520455944" sldId="267"/>
            <ac:picMk id="3" creationId="{F5915931-6799-35D8-D815-5250CCB86299}"/>
          </ac:picMkLst>
        </pc:picChg>
      </pc:sldChg>
      <pc:sldChg chg="addSp delSp modSp mod">
        <pc:chgData name="Aman Bhardwaj" userId="8ffe6b513af6d5a2" providerId="LiveId" clId="{BED77ECA-E6D7-4E55-BDA0-F1E6C55065F9}" dt="2025-11-27T05:30:39.515" v="236"/>
        <pc:sldMkLst>
          <pc:docMk/>
          <pc:sldMk cId="284737247" sldId="268"/>
        </pc:sldMkLst>
        <pc:spChg chg="mod">
          <ac:chgData name="Aman Bhardwaj" userId="8ffe6b513af6d5a2" providerId="LiveId" clId="{BED77ECA-E6D7-4E55-BDA0-F1E6C55065F9}" dt="2025-11-27T05:23:06.123" v="138" actId="207"/>
          <ac:spMkLst>
            <pc:docMk/>
            <pc:sldMk cId="284737247" sldId="268"/>
            <ac:spMk id="11" creationId="{C7959A97-D4D0-9748-832E-B65D8AF4125A}"/>
          </ac:spMkLst>
        </pc:spChg>
        <pc:spChg chg="mod">
          <ac:chgData name="Aman Bhardwaj" userId="8ffe6b513af6d5a2" providerId="LiveId" clId="{BED77ECA-E6D7-4E55-BDA0-F1E6C55065F9}" dt="2025-11-27T05:23:15.548" v="139" actId="1076"/>
          <ac:spMkLst>
            <pc:docMk/>
            <pc:sldMk cId="284737247" sldId="268"/>
            <ac:spMk id="54" creationId="{00000000-0000-0000-0000-000000000000}"/>
          </ac:spMkLst>
        </pc:spChg>
        <pc:picChg chg="add del mod">
          <ac:chgData name="Aman Bhardwaj" userId="8ffe6b513af6d5a2" providerId="LiveId" clId="{BED77ECA-E6D7-4E55-BDA0-F1E6C55065F9}" dt="2025-11-27T05:20:52.012" v="101" actId="478"/>
          <ac:picMkLst>
            <pc:docMk/>
            <pc:sldMk cId="284737247" sldId="268"/>
            <ac:picMk id="2" creationId="{C849CD1A-4A2A-4387-8AAF-1913B561B58C}"/>
          </ac:picMkLst>
        </pc:picChg>
        <pc:picChg chg="add mod">
          <ac:chgData name="Aman Bhardwaj" userId="8ffe6b513af6d5a2" providerId="LiveId" clId="{BED77ECA-E6D7-4E55-BDA0-F1E6C55065F9}" dt="2025-11-27T05:30:39.515" v="236"/>
          <ac:picMkLst>
            <pc:docMk/>
            <pc:sldMk cId="284737247" sldId="268"/>
            <ac:picMk id="3" creationId="{9D40E12D-4AAB-7359-F52F-69792C802ABE}"/>
          </ac:picMkLst>
        </pc:picChg>
      </pc:sldChg>
      <pc:sldChg chg="addSp delSp modSp mod">
        <pc:chgData name="Aman Bhardwaj" userId="8ffe6b513af6d5a2" providerId="LiveId" clId="{BED77ECA-E6D7-4E55-BDA0-F1E6C55065F9}" dt="2025-11-27T05:30:42.641" v="237"/>
        <pc:sldMkLst>
          <pc:docMk/>
          <pc:sldMk cId="3273290434" sldId="269"/>
        </pc:sldMkLst>
        <pc:spChg chg="mod">
          <ac:chgData name="Aman Bhardwaj" userId="8ffe6b513af6d5a2" providerId="LiveId" clId="{BED77ECA-E6D7-4E55-BDA0-F1E6C55065F9}" dt="2025-11-27T05:25:49.139" v="179" actId="1076"/>
          <ac:spMkLst>
            <pc:docMk/>
            <pc:sldMk cId="3273290434" sldId="269"/>
            <ac:spMk id="4" creationId="{FA1E1853-A655-30BE-8687-D995A62375C3}"/>
          </ac:spMkLst>
        </pc:spChg>
        <pc:spChg chg="mod">
          <ac:chgData name="Aman Bhardwaj" userId="8ffe6b513af6d5a2" providerId="LiveId" clId="{BED77ECA-E6D7-4E55-BDA0-F1E6C55065F9}" dt="2025-11-27T05:26:08.683" v="182" actId="1076"/>
          <ac:spMkLst>
            <pc:docMk/>
            <pc:sldMk cId="3273290434" sldId="269"/>
            <ac:spMk id="5" creationId="{00000000-0000-0000-0000-000000000000}"/>
          </ac:spMkLst>
        </pc:spChg>
        <pc:spChg chg="mod">
          <ac:chgData name="Aman Bhardwaj" userId="8ffe6b513af6d5a2" providerId="LiveId" clId="{BED77ECA-E6D7-4E55-BDA0-F1E6C55065F9}" dt="2025-11-27T05:24:45.611" v="161" actId="1076"/>
          <ac:spMkLst>
            <pc:docMk/>
            <pc:sldMk cId="3273290434" sldId="269"/>
            <ac:spMk id="54" creationId="{00000000-0000-0000-0000-000000000000}"/>
          </ac:spMkLst>
        </pc:spChg>
        <pc:picChg chg="add del mod">
          <ac:chgData name="Aman Bhardwaj" userId="8ffe6b513af6d5a2" providerId="LiveId" clId="{BED77ECA-E6D7-4E55-BDA0-F1E6C55065F9}" dt="2025-11-27T05:24:32.793" v="158" actId="478"/>
          <ac:picMkLst>
            <pc:docMk/>
            <pc:sldMk cId="3273290434" sldId="269"/>
            <ac:picMk id="2" creationId="{EA0D3FB8-A05A-0B86-5ACC-3F82DE24FFE4}"/>
          </ac:picMkLst>
        </pc:picChg>
        <pc:picChg chg="add mod">
          <ac:chgData name="Aman Bhardwaj" userId="8ffe6b513af6d5a2" providerId="LiveId" clId="{BED77ECA-E6D7-4E55-BDA0-F1E6C55065F9}" dt="2025-11-27T05:30:42.641" v="237"/>
          <ac:picMkLst>
            <pc:docMk/>
            <pc:sldMk cId="3273290434" sldId="269"/>
            <ac:picMk id="3" creationId="{B518CFE2-7D60-4239-066A-72D7DF2F7F92}"/>
          </ac:picMkLst>
        </pc:picChg>
      </pc:sldChg>
      <pc:sldChg chg="addSp delSp modSp mod">
        <pc:chgData name="Aman Bhardwaj" userId="8ffe6b513af6d5a2" providerId="LiveId" clId="{BED77ECA-E6D7-4E55-BDA0-F1E6C55065F9}" dt="2025-11-27T05:30:45.814" v="238"/>
        <pc:sldMkLst>
          <pc:docMk/>
          <pc:sldMk cId="1672709530" sldId="270"/>
        </pc:sldMkLst>
        <pc:spChg chg="mod">
          <ac:chgData name="Aman Bhardwaj" userId="8ffe6b513af6d5a2" providerId="LiveId" clId="{BED77ECA-E6D7-4E55-BDA0-F1E6C55065F9}" dt="2025-11-27T05:27:37.412" v="202" actId="1076"/>
          <ac:spMkLst>
            <pc:docMk/>
            <pc:sldMk cId="1672709530" sldId="270"/>
            <ac:spMk id="8" creationId="{5E54DC45-FD1B-05D6-4FC1-D5F373202F8D}"/>
          </ac:spMkLst>
        </pc:spChg>
        <pc:spChg chg="mod">
          <ac:chgData name="Aman Bhardwaj" userId="8ffe6b513af6d5a2" providerId="LiveId" clId="{BED77ECA-E6D7-4E55-BDA0-F1E6C55065F9}" dt="2025-11-27T05:27:16.675" v="193" actId="120"/>
          <ac:spMkLst>
            <pc:docMk/>
            <pc:sldMk cId="1672709530" sldId="270"/>
            <ac:spMk id="54" creationId="{00000000-0000-0000-0000-000000000000}"/>
          </ac:spMkLst>
        </pc:spChg>
        <pc:picChg chg="add mod">
          <ac:chgData name="Aman Bhardwaj" userId="8ffe6b513af6d5a2" providerId="LiveId" clId="{BED77ECA-E6D7-4E55-BDA0-F1E6C55065F9}" dt="2025-11-27T05:30:45.814" v="238"/>
          <ac:picMkLst>
            <pc:docMk/>
            <pc:sldMk cId="1672709530" sldId="270"/>
            <ac:picMk id="2" creationId="{2DA0D09B-3492-3868-86FE-4286A1E9E307}"/>
          </ac:picMkLst>
        </pc:picChg>
        <pc:picChg chg="add del mod">
          <ac:chgData name="Aman Bhardwaj" userId="8ffe6b513af6d5a2" providerId="LiveId" clId="{BED77ECA-E6D7-4E55-BDA0-F1E6C55065F9}" dt="2025-11-27T05:27:04.492" v="190" actId="478"/>
          <ac:picMkLst>
            <pc:docMk/>
            <pc:sldMk cId="1672709530" sldId="270"/>
            <ac:picMk id="3" creationId="{D6009708-7DFB-76C5-EA2F-EDDFF9F9EB58}"/>
          </ac:picMkLst>
        </pc:picChg>
        <pc:picChg chg="mod">
          <ac:chgData name="Aman Bhardwaj" userId="8ffe6b513af6d5a2" providerId="LiveId" clId="{BED77ECA-E6D7-4E55-BDA0-F1E6C55065F9}" dt="2025-11-27T05:27:16.675" v="193" actId="120"/>
          <ac:picMkLst>
            <pc:docMk/>
            <pc:sldMk cId="1672709530" sldId="270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379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9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38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8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3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78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aeddc9f5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aeddc9f5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4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kangaroocopperrecycling.com.au/scrap-metal-charlestow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ngaroocopperrecycling.com.a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8645" y="1578927"/>
            <a:ext cx="7977828" cy="1083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b="1" dirty="0"/>
              <a:t>Reliable Scrap Metal Charlestown Services for Your Property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881865"/>
            <a:ext cx="8713250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600" dirty="0"/>
              <a:t>Kangaroo Copper Recycling provides trusted </a:t>
            </a:r>
            <a:r>
              <a:rPr lang="en-US" sz="1600" b="1" dirty="0">
                <a:hlinkClick r:id="rId4"/>
              </a:rPr>
              <a:t>Scrap Metal Charlestown</a:t>
            </a:r>
            <a:r>
              <a:rPr lang="en-US" sz="1600" dirty="0"/>
              <a:t> services, helping</a:t>
            </a:r>
          </a:p>
          <a:p>
            <a:pPr algn="l"/>
            <a:r>
              <a:rPr lang="en-US" sz="1600" dirty="0"/>
              <a:t>residents and businesses recycle metal efficiently. Whether you have copper, </a:t>
            </a:r>
            <a:r>
              <a:rPr lang="en-US" sz="1600" dirty="0" err="1"/>
              <a:t>aluminium</a:t>
            </a:r>
            <a:r>
              <a:rPr lang="en-US" sz="1600" dirty="0"/>
              <a:t>,</a:t>
            </a:r>
          </a:p>
          <a:p>
            <a:pPr algn="l"/>
            <a:r>
              <a:rPr lang="en-US" sz="1600" dirty="0"/>
              <a:t>brass, or other non-ferrous metals, their team ensures fair prices and fast service. They focus</a:t>
            </a:r>
          </a:p>
          <a:p>
            <a:pPr algn="l"/>
            <a:r>
              <a:rPr lang="en-US" sz="1600" dirty="0"/>
              <a:t>on making scrap metal collection easy and convenient for everyone in Charlestown and</a:t>
            </a:r>
          </a:p>
          <a:p>
            <a:pPr algn="l"/>
            <a:r>
              <a:rPr lang="en-US" sz="1600" dirty="0"/>
              <a:t>nearby areas.</a:t>
            </a:r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D567557C-12E0-527D-2AF5-20C27149D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  <p:pic>
        <p:nvPicPr>
          <p:cNvPr id="8" name="Picture 7" descr="A bundle of black and white cables&#10;&#10;AI-generated content may be incorrect.">
            <a:extLst>
              <a:ext uri="{FF2B5EF4-FFF2-40B4-BE49-F238E27FC236}">
                <a16:creationId xmlns:a16="http://schemas.microsoft.com/office/drawing/2014/main" id="{50BDD20E-E88F-2F06-A0A9-923581FFA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33" y="183009"/>
            <a:ext cx="2528887" cy="1176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7114" y="642699"/>
            <a:ext cx="7685091" cy="1095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dirty="0"/>
              <a:t>Services Offered for Scrap Metal in Charlestown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3583" y="2040375"/>
            <a:ext cx="8902175" cy="2893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offer a wide range of services for different properties, including residential, commercial,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industrial, and civil sites. The key services include:</a:t>
            </a:r>
          </a:p>
          <a:p>
            <a:pPr algn="l"/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pickup from your location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pricing for all non-ferrous metals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On-the-spot cash or direct credit payment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Same-day collection for urgent requests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Drop-off options at their recycling yard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 advice on scrap metal sales</a:t>
            </a:r>
          </a:p>
          <a:p>
            <a:pPr algn="l"/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metals they accept include copper, copper wires, copper pipes,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aluminium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brass pipes,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 wheels, and other non-ferrous metals. This makes it easy to recycle almost any scrap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you have.</a:t>
            </a: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896D5400-4E07-771C-8815-91B8F00CD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657" y="113964"/>
            <a:ext cx="2323095" cy="12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0066" y="364527"/>
            <a:ext cx="5917150" cy="1114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dirty="0"/>
              <a:t>Why Choose Kangaroo Copper Recycling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C7959A97-D4D0-9748-832E-B65D8AF412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6027" y="1679086"/>
            <a:ext cx="84638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select a good 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Scrap Metal Charlestown 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service, you are guaranteed fair payment, and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scrap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metal is handled in a responsible manner. Kangaroo Copper Recycling provides: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experts with a high sense of quality and efficiency.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and recycled products that are safe and environmentally friendly.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and hassle-free service without waiting.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advice of the professional on how to get maximum incentive out of your scrap.</a:t>
            </a:r>
          </a:p>
          <a:p>
            <a:pPr algn="l" fontAlgn="base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possess commercial-grade trucks and equipment to handle large quantities of scrap metal.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process is easy, even when you are unable to get to their yard, since their pick-up service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takes care of that.</a:t>
            </a:r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9D40E12D-4AAB-7359-F52F-69792C80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7244" y="843873"/>
            <a:ext cx="7087271" cy="6720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dirty="0"/>
              <a:t>Services Extend to Scrap Metal Maitland</a:t>
            </a:r>
            <a:endParaRPr lang="en-I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413052"/>
            <a:ext cx="8483751" cy="2831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000" dirty="0"/>
              <a:t>How to Sell Your Scrap Metal</a:t>
            </a:r>
          </a:p>
          <a:p>
            <a:pPr algn="l"/>
            <a:endParaRPr lang="en-US" sz="1600" b="1" dirty="0"/>
          </a:p>
          <a:p>
            <a:pPr algn="l"/>
            <a:r>
              <a:rPr lang="en-US" sz="1400" dirty="0"/>
              <a:t>Selling scrap metal is simple:</a:t>
            </a:r>
          </a:p>
          <a:p>
            <a:pPr algn="l"/>
            <a:endParaRPr lang="en-US" sz="1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Contact Kangaroo Copper Recycling via phone or email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Specify the type and quantity of scrap metal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Schedule a pickup or drop-off at the yard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Receive instant payment on collection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This straightforward approach saves time and ensures customers receive competitive</a:t>
            </a:r>
          </a:p>
          <a:p>
            <a:pPr algn="l"/>
            <a:r>
              <a:rPr lang="en-US" sz="1400" dirty="0"/>
              <a:t>prices.</a:t>
            </a:r>
          </a:p>
          <a:p>
            <a:pPr marL="114300" indent="0" algn="l"/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5061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1E1853-A655-30BE-8687-D995A623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44" y="1458945"/>
            <a:ext cx="7708164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They have their services, which are not restricted to Charlestown. Their effective metal recycling can also be of service to the customers in other nearby areas, like </a:t>
            </a:r>
            <a:r>
              <a:rPr lang="en-US" b="1" dirty="0"/>
              <a:t>Scrap Metal Maitland</a:t>
            </a:r>
            <a:r>
              <a:rPr lang="en-US" dirty="0"/>
              <a:t>. These are free collections, immediate payments and professional guidance of any non-ferrous metals.</a:t>
            </a:r>
          </a:p>
        </p:txBody>
      </p:sp>
      <p:pic>
        <p:nvPicPr>
          <p:cNvPr id="3" name="Picture 2" descr="A logo with a kangaroo in the middle">
            <a:extLst>
              <a:ext uri="{FF2B5EF4-FFF2-40B4-BE49-F238E27FC236}">
                <a16:creationId xmlns:a16="http://schemas.microsoft.com/office/drawing/2014/main" id="{B518CFE2-7D60-4239-066A-72D7DF2F7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2236" y="149831"/>
            <a:ext cx="5655927" cy="9066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3200" dirty="0"/>
              <a:t>Frequently Asked Questions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38" y="417426"/>
            <a:ext cx="537050" cy="37145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54DC45-FD1B-05D6-4FC1-D5F373202F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20" y="1370571"/>
            <a:ext cx="8365738" cy="32405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400" b="1" dirty="0"/>
              <a:t>What types of metals are accepted?</a:t>
            </a:r>
          </a:p>
          <a:p>
            <a:pPr algn="l"/>
            <a:r>
              <a:rPr lang="en-US" sz="1400" dirty="0"/>
              <a:t>Non-ferrous metals like copper, </a:t>
            </a:r>
            <a:r>
              <a:rPr lang="en-US" sz="1400" dirty="0" err="1"/>
              <a:t>aluminium</a:t>
            </a:r>
            <a:r>
              <a:rPr lang="en-US" sz="1400" dirty="0"/>
              <a:t>, brass, and steel are accepted.</a:t>
            </a:r>
          </a:p>
          <a:p>
            <a:pPr algn="l"/>
            <a:endParaRPr lang="en-US" sz="1400" dirty="0"/>
          </a:p>
          <a:p>
            <a:pPr algn="l"/>
            <a:r>
              <a:rPr lang="en-US" sz="1400" b="1" dirty="0"/>
              <a:t>Do they offer pickup services?</a:t>
            </a:r>
            <a:endParaRPr lang="en-US" sz="1400" dirty="0"/>
          </a:p>
          <a:p>
            <a:pPr algn="l"/>
            <a:r>
              <a:rPr lang="en-US" sz="1400" dirty="0"/>
              <a:t>Yes, free pickup is available across Charlestown and the surrounding areas.</a:t>
            </a:r>
          </a:p>
          <a:p>
            <a:pPr algn="l"/>
            <a:endParaRPr lang="en-US" sz="1400" dirty="0"/>
          </a:p>
          <a:p>
            <a:pPr algn="l"/>
            <a:r>
              <a:rPr lang="en-US" sz="1400" b="1" dirty="0"/>
              <a:t>How soon will I get paid?</a:t>
            </a:r>
            <a:endParaRPr lang="en-US" sz="1400" dirty="0"/>
          </a:p>
          <a:p>
            <a:pPr algn="l"/>
            <a:r>
              <a:rPr lang="en-US" sz="1400" dirty="0"/>
              <a:t>Payment is provided immediately in cash or via direct credit.</a:t>
            </a:r>
          </a:p>
          <a:p>
            <a:pPr algn="l"/>
            <a:endParaRPr lang="en-US" sz="1400" dirty="0"/>
          </a:p>
          <a:p>
            <a:pPr algn="l"/>
            <a:r>
              <a:rPr lang="en-US" sz="1400" b="1" dirty="0"/>
              <a:t>Is there a drop-off option?</a:t>
            </a:r>
            <a:endParaRPr lang="en-US" sz="1400" dirty="0"/>
          </a:p>
          <a:p>
            <a:pPr algn="l"/>
            <a:r>
              <a:rPr lang="en-US" sz="1400" dirty="0"/>
              <a:t>Yes, customers can drop off scrap metal at their recycling yard if preferred.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Kangaroo Copper Recycling offers good, convenient, and friendly Scrap Metal Charlestown and Scrap</a:t>
            </a:r>
          </a:p>
          <a:p>
            <a:pPr algn="l"/>
            <a:r>
              <a:rPr lang="en-US" sz="1400" dirty="0"/>
              <a:t>Metal Maitland services. Get them to collect your scrap metal and pay you promptly.</a:t>
            </a: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2DA0D09B-3492-3868-86FE-4286A1E9E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489" y="68244"/>
            <a:ext cx="2418866" cy="12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0" y="1319825"/>
            <a:ext cx="91440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Thank You</a:t>
            </a:r>
            <a:endParaRPr sz="400" dirty="0">
              <a:solidFill>
                <a:schemeClr val="dk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Phone: </a:t>
            </a:r>
            <a:r>
              <a:rPr lang="en-IN" sz="2000" dirty="0">
                <a:solidFill>
                  <a:schemeClr val="tx1"/>
                </a:solidFill>
              </a:rPr>
              <a:t>61405404040</a:t>
            </a:r>
            <a:r>
              <a:rPr lang="en-IN" dirty="0"/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</a:pPr>
            <a:r>
              <a:rPr lang="en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Website:</a:t>
            </a:r>
            <a:r>
              <a:rPr lang="en-IN" sz="2000" u="sng" dirty="0">
                <a:hlinkClick r:id="rId3"/>
              </a:rPr>
              <a:t>https://kangaroocopperrecycling.com.au/ </a:t>
            </a:r>
            <a:endParaRPr sz="200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 descr="A logo with a kangaroo in the middle">
            <a:extLst>
              <a:ext uri="{FF2B5EF4-FFF2-40B4-BE49-F238E27FC236}">
                <a16:creationId xmlns:a16="http://schemas.microsoft.com/office/drawing/2014/main" id="{81D646F8-098E-D4E4-C6C6-CC00123A4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29" y="3413424"/>
            <a:ext cx="2418866" cy="12908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531</Words>
  <Application>Microsoft Office PowerPoint</Application>
  <PresentationFormat>On-screen Show (16:9)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Reliable Scrap Metal Charlestown Services for Your Property</vt:lpstr>
      <vt:lpstr>Services Offered for Scrap Metal in Charlestown</vt:lpstr>
      <vt:lpstr>Why Choose Kangaroo Copper Recycling</vt:lpstr>
      <vt:lpstr>Services Extend to Scrap Metal Maitland</vt:lpstr>
      <vt:lpstr>Frequently Asked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Retroid Pocket 3plus</dc:title>
  <dc:creator>EZSL-3</dc:creator>
  <cp:lastModifiedBy>Aman Bhardwaj</cp:lastModifiedBy>
  <cp:revision>82</cp:revision>
  <dcterms:modified xsi:type="dcterms:W3CDTF">2025-11-27T05:31:23Z</dcterms:modified>
</cp:coreProperties>
</file>