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8"/>
  </p:notesMasterIdLst>
  <p:handoutMasterIdLst>
    <p:handoutMasterId r:id="rId9"/>
  </p:handoutMasterIdLst>
  <p:sldIdLst>
    <p:sldId id="270" r:id="rId3"/>
    <p:sldId id="271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65" d="100"/>
          <a:sy n="65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00FC0-9E7A-4C53-8A3B-3C3C9A736C42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8944F-81ED-4843-A3E6-D41A69087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14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122B6-E47E-4A80-A9F3-23FD10D674FE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1C5CE-222C-4659-9A99-B99FC42AF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27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8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9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9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6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568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333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59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625"/>
            <a:ext cx="109728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8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0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7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5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ts val="4800"/>
        </a:lnSpc>
        <a:spcBef>
          <a:spcPct val="0"/>
        </a:spcBef>
        <a:buNone/>
        <a:defRPr sz="48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skjeggkreguiden.n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err="1"/>
              <a:t>Introduksjon</a:t>
            </a:r>
            <a:r>
              <a:rPr lang="en-US" sz="3200" b="1" dirty="0"/>
              <a:t> </a:t>
            </a:r>
            <a:r>
              <a:rPr lang="en-US" sz="3200" b="1" dirty="0" err="1"/>
              <a:t>til</a:t>
            </a:r>
            <a:r>
              <a:rPr lang="en-US" sz="3200" b="1" dirty="0"/>
              <a:t> </a:t>
            </a:r>
            <a:r>
              <a:rPr lang="en-US" sz="3200" b="1" dirty="0" err="1"/>
              <a:t>vår</a:t>
            </a:r>
            <a:r>
              <a:rPr lang="en-US" sz="3200" b="1" dirty="0"/>
              <a:t> </a:t>
            </a:r>
            <a:r>
              <a:rPr lang="en-US" sz="3200" b="1" dirty="0" err="1"/>
              <a:t>plattform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9635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" r="2838"/>
          <a:stretch/>
        </p:blipFill>
        <p:spPr>
          <a:xfrm>
            <a:off x="2405566" y="2204322"/>
            <a:ext cx="7380868" cy="4283269"/>
          </a:xfrm>
          <a:prstGeom prst="roundRect">
            <a:avLst>
              <a:gd name="adj" fmla="val 31940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391886" y="241050"/>
            <a:ext cx="113320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800" dirty="0"/>
              <a:t>Vi er en informasjonsbasert skadedyrkontrollplattform som gir veiledning, forebyggingstips og ekspertstøtte for håndtering av skjeggagam i hjem. Vårt mål er å hjelpe huseiere med trygg og effektiv beskyttelse av bolig og eiendom gjennom pålitelig informasjon og profesjonelle råd.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05281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" b="605"/>
          <a:stretch/>
        </p:blipFill>
        <p:spPr>
          <a:xfrm>
            <a:off x="2462351" y="787996"/>
            <a:ext cx="8097494" cy="5398329"/>
          </a:xfrm>
          <a:prstGeom prst="roundRect">
            <a:avLst>
              <a:gd name="adj" fmla="val 27849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925284" y="329424"/>
            <a:ext cx="101019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dirty="0" err="1"/>
              <a:t>Identifikasjon</a:t>
            </a:r>
            <a:r>
              <a:rPr lang="en-US" sz="3200" dirty="0"/>
              <a:t> av </a:t>
            </a:r>
            <a:r>
              <a:rPr lang="en-US" sz="3200" dirty="0" err="1"/>
              <a:t>skjeggagam-problemer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76743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60" r="9760"/>
          <a:stretch/>
        </p:blipFill>
        <p:spPr>
          <a:xfrm>
            <a:off x="3902526" y="2470314"/>
            <a:ext cx="5116287" cy="42380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805542" y="654432"/>
            <a:ext cx="113102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dirty="0"/>
              <a:t>Vi hjelper brukere med å identifisere tidlige tegn på skjeggagam-infestasjoner i og rundt hjemmet. Gjennom vår veiledning kan huseiere raskt oppdage problemer og ta riktige tiltak for å forhindre videre spredning og sikre et trygt bomiljø.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458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hlinkClick r:id="rId2"/>
              </a:rPr>
              <a:t>https://www.skjeggkreguiden.no/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2289" y="1996181"/>
            <a:ext cx="6166762" cy="41111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930075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pany background presentation" id="{7C18907C-4901-42BD-8F2C-E63B32C9DCA3}" vid="{B4FC953D-0C69-4290-95E2-4EA0E2E67D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9111A70-0198-4F40-BEFB-ADDC651BC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Company meeting presentation</Template>
  <TotalTime>0</TotalTime>
  <Words>94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Courier New</vt:lpstr>
      <vt:lpstr>Palatino Linotype</vt:lpstr>
      <vt:lpstr>Times New Roman</vt:lpstr>
      <vt:lpstr>Company background presentation</vt:lpstr>
      <vt:lpstr>Introduksjon til vår plattform</vt:lpstr>
      <vt:lpstr>PowerPoint Presentation</vt:lpstr>
      <vt:lpstr>PowerPoint Presentation</vt:lpstr>
      <vt:lpstr>PowerPoint Presentation</vt:lpstr>
      <vt:lpstr>https://www.skjeggkreguiden.no/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2016-06-22T06:03:42Z</dcterms:created>
  <dcterms:modified xsi:type="dcterms:W3CDTF">2026-06-10T07:11:23Z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TC034605109991</vt:lpwstr>
  </property>
</Properties>
</file>