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b80e5229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b80e5229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b80e5229c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b80e5229c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b80e5229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b80e5229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b80e5229c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b80e5229c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20" Type="http://schemas.openxmlformats.org/officeDocument/2006/relationships/hyperlink" Target="https://www.ask-directory.com/Cricbets99-Trusted-ID-Platform_456521.html" TargetMode="External"/><Relationship Id="rId11" Type="http://schemas.openxmlformats.org/officeDocument/2006/relationships/hyperlink" Target="https://www.bedirectory.com/Cricbet99-Casino-Demo-ID_434864.html" TargetMode="External"/><Relationship Id="rId10" Type="http://schemas.openxmlformats.org/officeDocument/2006/relationships/hyperlink" Target="https://www.relevantdirectory.biz/details.php?id=278295" TargetMode="External"/><Relationship Id="rId21" Type="http://schemas.openxmlformats.org/officeDocument/2006/relationships/hyperlink" Target="https://www.classdirectory.org/details.php?id=338603" TargetMode="External"/><Relationship Id="rId13" Type="http://schemas.openxmlformats.org/officeDocument/2006/relationships/hyperlink" Target="https://www.1directory.org/details.php?id=351428" TargetMode="External"/><Relationship Id="rId12" Type="http://schemas.openxmlformats.org/officeDocument/2006/relationships/hyperlink" Target="https://www.homedirectory.biz/Cricbet99-Club-Community_442932.html"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ricbets99id.in/" TargetMode="External"/><Relationship Id="rId4" Type="http://schemas.openxmlformats.org/officeDocument/2006/relationships/hyperlink" Target="https://cricbets99id.in/" TargetMode="External"/><Relationship Id="rId9" Type="http://schemas.openxmlformats.org/officeDocument/2006/relationships/hyperlink" Target="https://onecooldir.1directory.org/details.php?id=341917" TargetMode="External"/><Relationship Id="rId15" Type="http://schemas.openxmlformats.org/officeDocument/2006/relationships/hyperlink" Target="http://www.steeldirectory.net/details.php?id=352055" TargetMode="External"/><Relationship Id="rId14" Type="http://schemas.openxmlformats.org/officeDocument/2006/relationships/hyperlink" Target="https://www.clicksordirectory.com/details.php?id=486260" TargetMode="External"/><Relationship Id="rId17" Type="http://schemas.openxmlformats.org/officeDocument/2006/relationships/hyperlink" Target="https://www.relevantdirectory.biz/details.php?id=278295" TargetMode="External"/><Relationship Id="rId16" Type="http://schemas.openxmlformats.org/officeDocument/2006/relationships/hyperlink" Target="https://www.addirectory.org/details.php?id=465559" TargetMode="External"/><Relationship Id="rId5" Type="http://schemas.openxmlformats.org/officeDocument/2006/relationships/hyperlink" Target="https://cricbets99id.in/" TargetMode="External"/><Relationship Id="rId19" Type="http://schemas.openxmlformats.org/officeDocument/2006/relationships/hyperlink" Target="https://www.directdirectory.org/details.php?id=390473" TargetMode="External"/><Relationship Id="rId6" Type="http://schemas.openxmlformats.org/officeDocument/2006/relationships/hyperlink" Target="https://cricbets99id.in/" TargetMode="External"/><Relationship Id="rId18" Type="http://schemas.openxmlformats.org/officeDocument/2006/relationships/hyperlink" Target="https://www.piratedirectory.org/Cricbets99-Customer-Support_233701.html" TargetMode="External"/><Relationship Id="rId7" Type="http://schemas.openxmlformats.org/officeDocument/2006/relationships/hyperlink" Target="https://www.reddit-directory.com/submit.php" TargetMode="External"/><Relationship Id="rId8" Type="http://schemas.openxmlformats.org/officeDocument/2006/relationships/hyperlink" Target="https://www.fire-directory.com/Cricbet99-ID-%E2%80%93-Online-Cricket-ID-India_588081.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ricbets99id.in/" TargetMode="External"/><Relationship Id="rId4" Type="http://schemas.openxmlformats.org/officeDocument/2006/relationships/hyperlink" Target="https://cricbets99id.in/" TargetMode="External"/><Relationship Id="rId5" Type="http://schemas.openxmlformats.org/officeDocument/2006/relationships/hyperlink" Target="https://cricbets99id.in/" TargetMode="External"/><Relationship Id="rId6" Type="http://schemas.openxmlformats.org/officeDocument/2006/relationships/hyperlink" Target="https://cricbets99id.i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972025" y="0"/>
            <a:ext cx="7838400" cy="1791600"/>
          </a:xfrm>
          <a:prstGeom prst="rect">
            <a:avLst/>
          </a:prstGeom>
        </p:spPr>
        <p:txBody>
          <a:bodyPr anchorCtr="0" anchor="b" bIns="91425" lIns="91425" spcFirstLastPara="1" rIns="91425" wrap="square" tIns="91425">
            <a:normAutofit/>
          </a:bodyPr>
          <a:lstStyle/>
          <a:p>
            <a:pPr indent="0" lvl="0" marL="0" rtl="0" algn="l">
              <a:lnSpc>
                <a:spcPct val="115000"/>
              </a:lnSpc>
              <a:spcBef>
                <a:spcPts val="1800"/>
              </a:spcBef>
              <a:spcAft>
                <a:spcPts val="0"/>
              </a:spcAft>
              <a:buClr>
                <a:schemeClr val="dk1"/>
              </a:buClr>
              <a:buSzPts val="1100"/>
              <a:buFont typeface="Arial"/>
              <a:buNone/>
            </a:pPr>
            <a:r>
              <a:rPr b="1" lang="en" sz="1700">
                <a:solidFill>
                  <a:srgbClr val="FFFFFF"/>
                </a:solidFill>
              </a:rPr>
              <a:t>Online Betting Platforms Gaining Popularity in India</a:t>
            </a:r>
            <a:endParaRPr b="1" sz="1700">
              <a:solidFill>
                <a:srgbClr val="FFFFFF"/>
              </a:solidFill>
            </a:endParaRPr>
          </a:p>
          <a:p>
            <a:pPr indent="0" lvl="0" marL="0" rtl="0" algn="ctr">
              <a:spcBef>
                <a:spcPts val="400"/>
              </a:spcBef>
              <a:spcAft>
                <a:spcPts val="0"/>
              </a:spcAft>
              <a:buNone/>
            </a:pPr>
            <a:r>
              <a:t/>
            </a:r>
            <a:endParaRPr/>
          </a:p>
        </p:txBody>
      </p:sp>
      <p:sp>
        <p:nvSpPr>
          <p:cNvPr id="55" name="Google Shape;55;p13"/>
          <p:cNvSpPr txBox="1"/>
          <p:nvPr>
            <p:ph idx="1" type="subTitle"/>
          </p:nvPr>
        </p:nvSpPr>
        <p:spPr>
          <a:xfrm>
            <a:off x="4361225" y="2877700"/>
            <a:ext cx="44493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113325"/>
            <a:ext cx="8520600" cy="9045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800"/>
              </a:spcBef>
              <a:spcAft>
                <a:spcPts val="0"/>
              </a:spcAft>
              <a:buClr>
                <a:schemeClr val="dk1"/>
              </a:buClr>
              <a:buSzPct val="64705"/>
              <a:buFont typeface="Arial"/>
              <a:buNone/>
            </a:pPr>
            <a:r>
              <a:rPr b="1" lang="en" sz="1700"/>
              <a:t>The Rise of Online Betting Platforms in India</a:t>
            </a:r>
            <a:endParaRPr b="1" sz="1700"/>
          </a:p>
          <a:p>
            <a:pPr indent="0" lvl="0" marL="0" rtl="0" algn="l">
              <a:spcBef>
                <a:spcPts val="400"/>
              </a:spcBef>
              <a:spcAft>
                <a:spcPts val="0"/>
              </a:spcAft>
              <a:buNone/>
            </a:pPr>
            <a:r>
              <a:t/>
            </a:r>
            <a:endParaRPr/>
          </a:p>
        </p:txBody>
      </p:sp>
      <p:sp>
        <p:nvSpPr>
          <p:cNvPr id="61" name="Google Shape;61;p14"/>
          <p:cNvSpPr txBox="1"/>
          <p:nvPr>
            <p:ph idx="1" type="body"/>
          </p:nvPr>
        </p:nvSpPr>
        <p:spPr>
          <a:xfrm>
            <a:off x="142575" y="494775"/>
            <a:ext cx="8948100" cy="45879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Clr>
                <a:schemeClr val="dk1"/>
              </a:buClr>
              <a:buSzPct val="100000"/>
              <a:buFont typeface="Arial"/>
              <a:buNone/>
            </a:pPr>
            <a:r>
              <a:rPr lang="en" sz="1100">
                <a:solidFill>
                  <a:schemeClr val="dk1"/>
                </a:solidFill>
              </a:rPr>
              <a:t>Online betting has become a fast-growing form of digital entertainment in India. With the increasing popularity of cricket and easy access to smartphones and high-speed internet, users are now shifting from traditional methods to online platforms. These platforms offer convenience, transparency, and a wide range of betting and casino options, making them highly attractive to modern users.</a:t>
            </a:r>
            <a:endParaRPr sz="1100">
              <a:solidFill>
                <a:schemeClr val="dk1"/>
              </a:solidFill>
            </a:endParaRPr>
          </a:p>
          <a:p>
            <a:pPr indent="0" lvl="0" marL="0" rtl="0" algn="l">
              <a:spcBef>
                <a:spcPts val="1400"/>
              </a:spcBef>
              <a:spcAft>
                <a:spcPts val="0"/>
              </a:spcAft>
              <a:buClr>
                <a:schemeClr val="dk1"/>
              </a:buClr>
              <a:buSzPct val="84615"/>
              <a:buFont typeface="Arial"/>
              <a:buNone/>
            </a:pPr>
            <a:r>
              <a:rPr b="1" lang="en" sz="1300">
                <a:solidFill>
                  <a:schemeClr val="dk1"/>
                </a:solidFill>
              </a:rPr>
              <a:t>Why Users Prefer Online Betting Platforms</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One of the biggest reasons behind the growth of online betting is ease of use. Players can place bets anytime and from anywhere without relying on offline agents. Secure payment systems, quick withdrawals, and real-time match updates further improve the overall experience. Many users actively search for trusted platforms like</a:t>
            </a:r>
            <a:r>
              <a:rPr lang="en" sz="1100">
                <a:solidFill>
                  <a:schemeClr val="dk1"/>
                </a:solidFill>
                <a:uFill>
                  <a:noFill/>
                </a:uFill>
                <a:hlinkClick r:id="rId3">
                  <a:extLst>
                    <a:ext uri="{A12FA001-AC4F-418D-AE19-62706E023703}">
                      <ahyp:hlinkClr val="tx"/>
                    </a:ext>
                  </a:extLst>
                </a:hlinkClick>
              </a:rPr>
              <a:t> </a:t>
            </a:r>
            <a:r>
              <a:rPr b="1" lang="en" sz="1100" u="sng">
                <a:solidFill>
                  <a:schemeClr val="hlink"/>
                </a:solidFill>
                <a:hlinkClick r:id="rId4"/>
              </a:rPr>
              <a:t>Cricbet99 com</a:t>
            </a:r>
            <a:r>
              <a:rPr lang="en" sz="1100">
                <a:solidFill>
                  <a:schemeClr val="dk1"/>
                </a:solidFill>
              </a:rPr>
              <a:t> because reliability and safety are essential in online betting.</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800"/>
              </a:spcBef>
              <a:spcAft>
                <a:spcPts val="0"/>
              </a:spcAft>
              <a:buClr>
                <a:schemeClr val="dk1"/>
              </a:buClr>
              <a:buSzPct val="64705"/>
              <a:buFont typeface="Arial"/>
              <a:buNone/>
            </a:pPr>
            <a:r>
              <a:rPr b="1" lang="en" sz="1700">
                <a:solidFill>
                  <a:schemeClr val="dk1"/>
                </a:solidFill>
              </a:rPr>
              <a:t>Features That Make Cricbet99 Stand Out</a:t>
            </a:r>
            <a:endParaRPr b="1" sz="17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A good betting platform should offer more than just betting options. It should provide a smooth interface, fast performance, and multiple gaming categories. Cricbet99 is designed to meet these expectations by combining sports betting and casino games on a single platform.</a:t>
            </a:r>
            <a:endParaRPr sz="1100">
              <a:solidFill>
                <a:schemeClr val="dk1"/>
              </a:solidFill>
            </a:endParaRPr>
          </a:p>
          <a:p>
            <a:pPr indent="0" lvl="0" marL="0" rtl="0" algn="l">
              <a:spcBef>
                <a:spcPts val="1400"/>
              </a:spcBef>
              <a:spcAft>
                <a:spcPts val="0"/>
              </a:spcAft>
              <a:buClr>
                <a:schemeClr val="dk1"/>
              </a:buClr>
              <a:buSzPct val="84615"/>
              <a:buFont typeface="Arial"/>
              <a:buNone/>
            </a:pPr>
            <a:r>
              <a:rPr b="1" lang="en" sz="1300">
                <a:solidFill>
                  <a:schemeClr val="dk1"/>
                </a:solidFill>
              </a:rPr>
              <a:t>Easy and Secure Account Access</a:t>
            </a:r>
            <a:endParaRPr b="1" sz="1300">
              <a:solidFill>
                <a:schemeClr val="dk1"/>
              </a:solidFill>
            </a:endParaRPr>
          </a:p>
          <a:p>
            <a:pPr indent="0" lvl="0" marL="0" rtl="0" algn="l">
              <a:spcBef>
                <a:spcPts val="1200"/>
              </a:spcBef>
              <a:spcAft>
                <a:spcPts val="0"/>
              </a:spcAft>
              <a:buNone/>
            </a:pPr>
            <a:r>
              <a:rPr lang="en" sz="1100">
                <a:solidFill>
                  <a:schemeClr val="dk1"/>
                </a:solidFill>
              </a:rPr>
              <a:t>Account accessibility plays a crucial role in user satisfaction. A simple and secure sign-in process ensures that users can quickly access their accounts without complications. The</a:t>
            </a:r>
            <a:r>
              <a:rPr lang="en" sz="1100">
                <a:solidFill>
                  <a:schemeClr val="dk1"/>
                </a:solidFill>
                <a:uFill>
                  <a:noFill/>
                </a:uFill>
                <a:hlinkClick r:id="rId5">
                  <a:extLst>
                    <a:ext uri="{A12FA001-AC4F-418D-AE19-62706E023703}">
                      <ahyp:hlinkClr val="tx"/>
                    </a:ext>
                  </a:extLst>
                </a:hlinkClick>
              </a:rPr>
              <a:t> </a:t>
            </a:r>
            <a:r>
              <a:rPr b="1" lang="en" sz="1100" u="sng">
                <a:solidFill>
                  <a:schemeClr val="hlink"/>
                </a:solidFill>
                <a:hlinkClick r:id="rId6"/>
              </a:rPr>
              <a:t>Cricbet99 login</a:t>
            </a:r>
            <a:r>
              <a:rPr lang="en" sz="1100">
                <a:solidFill>
                  <a:schemeClr val="dk1"/>
                </a:solidFill>
              </a:rPr>
              <a:t> system is designed to be user-friendly while maintaining strong security measures. This helps protect user data and ensures uninterrupted access to betting and gaming features.</a:t>
            </a:r>
            <a:endParaRPr sz="1100">
              <a:solidFill>
                <a:schemeClr val="dk1"/>
              </a:solidFill>
            </a:endParaRPr>
          </a:p>
          <a:p>
            <a:pPr indent="0" lvl="0" marL="0" rtl="0" algn="l">
              <a:spcBef>
                <a:spcPts val="1200"/>
              </a:spcBef>
              <a:spcAft>
                <a:spcPts val="0"/>
              </a:spcAft>
              <a:buNone/>
            </a:pPr>
            <a:r>
              <a:rPr b="1" lang="en" sz="1957" u="sng">
                <a:solidFill>
                  <a:srgbClr val="1155CC"/>
                </a:solidFill>
                <a:hlinkClick r:id="rId7">
                  <a:extLst>
                    <a:ext uri="{A12FA001-AC4F-418D-AE19-62706E023703}">
                      <ahyp:hlinkClr val="tx"/>
                    </a:ext>
                  </a:extLst>
                </a:hlinkClick>
              </a:rPr>
              <a:t>Cricbet99 login</a:t>
            </a:r>
            <a:r>
              <a:rPr b="1" lang="en" sz="1957">
                <a:solidFill>
                  <a:schemeClr val="dk1"/>
                </a:solidFill>
              </a:rPr>
              <a:t> &amp; </a:t>
            </a:r>
            <a:r>
              <a:rPr b="1" lang="en" sz="1957" u="sng">
                <a:solidFill>
                  <a:srgbClr val="1155CC"/>
                </a:solidFill>
                <a:hlinkClick r:id="rId8">
                  <a:extLst>
                    <a:ext uri="{A12FA001-AC4F-418D-AE19-62706E023703}">
                      <ahyp:hlinkClr val="tx"/>
                    </a:ext>
                  </a:extLst>
                </a:hlinkClick>
              </a:rPr>
              <a:t>Cricbets99 deposit</a:t>
            </a:r>
            <a:r>
              <a:rPr b="1" lang="en" sz="1957">
                <a:solidFill>
                  <a:schemeClr val="dk1"/>
                </a:solidFill>
              </a:rPr>
              <a:t> &amp; </a:t>
            </a:r>
            <a:r>
              <a:rPr b="1" lang="en" sz="1957" u="sng">
                <a:solidFill>
                  <a:srgbClr val="1155CC"/>
                </a:solidFill>
                <a:hlinkClick r:id="rId9">
                  <a:extLst>
                    <a:ext uri="{A12FA001-AC4F-418D-AE19-62706E023703}">
                      <ahyp:hlinkClr val="tx"/>
                    </a:ext>
                  </a:extLst>
                </a:hlinkClick>
              </a:rPr>
              <a:t>Cricbets99 login</a:t>
            </a:r>
            <a:r>
              <a:rPr b="1" lang="en" sz="1957">
                <a:solidFill>
                  <a:schemeClr val="dk1"/>
                </a:solidFill>
              </a:rPr>
              <a:t> &amp; </a:t>
            </a:r>
            <a:r>
              <a:rPr b="1" lang="en" sz="1957" u="sng">
                <a:solidFill>
                  <a:srgbClr val="1155CC"/>
                </a:solidFill>
                <a:hlinkClick r:id="rId10">
                  <a:extLst>
                    <a:ext uri="{A12FA001-AC4F-418D-AE19-62706E023703}">
                      <ahyp:hlinkClr val="tx"/>
                    </a:ext>
                  </a:extLst>
                </a:hlinkClick>
              </a:rPr>
              <a:t>Cricbets99id</a:t>
            </a:r>
            <a:r>
              <a:rPr b="1" lang="en" sz="1957">
                <a:solidFill>
                  <a:schemeClr val="dk1"/>
                </a:solidFill>
              </a:rPr>
              <a:t> &amp; </a:t>
            </a:r>
            <a:r>
              <a:rPr b="1" lang="en" sz="1957" u="sng">
                <a:solidFill>
                  <a:srgbClr val="1155CC"/>
                </a:solidFill>
                <a:hlinkClick r:id="rId11">
                  <a:extLst>
                    <a:ext uri="{A12FA001-AC4F-418D-AE19-62706E023703}">
                      <ahyp:hlinkClr val="tx"/>
                    </a:ext>
                  </a:extLst>
                </a:hlinkClick>
              </a:rPr>
              <a:t>Cricbets99 India</a:t>
            </a:r>
            <a:r>
              <a:rPr b="1" lang="en" sz="1957">
                <a:solidFill>
                  <a:schemeClr val="dk1"/>
                </a:solidFill>
              </a:rPr>
              <a:t> &amp; </a:t>
            </a:r>
            <a:r>
              <a:rPr b="1" lang="en" sz="1957" u="sng">
                <a:solidFill>
                  <a:srgbClr val="1155CC"/>
                </a:solidFill>
                <a:hlinkClick r:id="rId12">
                  <a:extLst>
                    <a:ext uri="{A12FA001-AC4F-418D-AE19-62706E023703}">
                      <ahyp:hlinkClr val="tx"/>
                    </a:ext>
                  </a:extLst>
                </a:hlinkClick>
              </a:rPr>
              <a:t>Cricbets99 bonus</a:t>
            </a:r>
            <a:r>
              <a:rPr b="1" lang="en" sz="1957">
                <a:solidFill>
                  <a:schemeClr val="dk1"/>
                </a:solidFill>
              </a:rPr>
              <a:t> &amp; </a:t>
            </a:r>
            <a:r>
              <a:rPr b="1" lang="en" sz="1957" u="sng">
                <a:solidFill>
                  <a:srgbClr val="1155CC"/>
                </a:solidFill>
                <a:hlinkClick r:id="rId13">
                  <a:extLst>
                    <a:ext uri="{A12FA001-AC4F-418D-AE19-62706E023703}">
                      <ahyp:hlinkClr val="tx"/>
                    </a:ext>
                  </a:extLst>
                </a:hlinkClick>
              </a:rPr>
              <a:t>Cricbets99 new ID</a:t>
            </a:r>
            <a:r>
              <a:rPr b="1" lang="en" sz="1957">
                <a:solidFill>
                  <a:schemeClr val="dk1"/>
                </a:solidFill>
              </a:rPr>
              <a:t> &amp; </a:t>
            </a:r>
            <a:r>
              <a:rPr b="1" lang="en" sz="1957" u="sng">
                <a:solidFill>
                  <a:srgbClr val="1155CC"/>
                </a:solidFill>
                <a:hlinkClick r:id="rId14">
                  <a:extLst>
                    <a:ext uri="{A12FA001-AC4F-418D-AE19-62706E023703}">
                      <ahyp:hlinkClr val="tx"/>
                    </a:ext>
                  </a:extLst>
                </a:hlinkClick>
              </a:rPr>
              <a:t>Cricbets99 customer support</a:t>
            </a:r>
            <a:r>
              <a:rPr b="1" lang="en" sz="1957">
                <a:solidFill>
                  <a:schemeClr val="dk1"/>
                </a:solidFill>
              </a:rPr>
              <a:t> &amp; </a:t>
            </a:r>
            <a:r>
              <a:rPr b="1" lang="en" sz="1957" u="sng">
                <a:solidFill>
                  <a:srgbClr val="1155CC"/>
                </a:solidFill>
                <a:hlinkClick r:id="rId15">
                  <a:extLst>
                    <a:ext uri="{A12FA001-AC4F-418D-AE19-62706E023703}">
                      <ahyp:hlinkClr val="tx"/>
                    </a:ext>
                  </a:extLst>
                </a:hlinkClick>
              </a:rPr>
              <a:t>Cricbets99 deposit</a:t>
            </a:r>
            <a:r>
              <a:rPr b="1" lang="en" sz="1957">
                <a:solidFill>
                  <a:schemeClr val="dk1"/>
                </a:solidFill>
              </a:rPr>
              <a:t> &amp; </a:t>
            </a:r>
            <a:r>
              <a:rPr b="1" lang="en" sz="1957" u="sng">
                <a:solidFill>
                  <a:srgbClr val="1155CC"/>
                </a:solidFill>
                <a:hlinkClick r:id="rId16">
                  <a:extLst>
                    <a:ext uri="{A12FA001-AC4F-418D-AE19-62706E023703}">
                      <ahyp:hlinkClr val="tx"/>
                    </a:ext>
                  </a:extLst>
                </a:hlinkClick>
              </a:rPr>
              <a:t>Cricbets99 real ID</a:t>
            </a:r>
            <a:r>
              <a:rPr b="1" lang="en" sz="1957">
                <a:solidFill>
                  <a:schemeClr val="dk1"/>
                </a:solidFill>
              </a:rPr>
              <a:t> &amp; </a:t>
            </a:r>
            <a:r>
              <a:rPr b="1" lang="en" sz="1957" u="sng">
                <a:solidFill>
                  <a:srgbClr val="1155CC"/>
                </a:solidFill>
                <a:hlinkClick r:id="rId17">
                  <a:extLst>
                    <a:ext uri="{A12FA001-AC4F-418D-AE19-62706E023703}">
                      <ahyp:hlinkClr val="tx"/>
                    </a:ext>
                  </a:extLst>
                </a:hlinkClick>
              </a:rPr>
              <a:t>Cricbets99 online casino</a:t>
            </a:r>
            <a:r>
              <a:rPr b="1" lang="en" sz="1957">
                <a:solidFill>
                  <a:schemeClr val="dk1"/>
                </a:solidFill>
              </a:rPr>
              <a:t> &amp; </a:t>
            </a:r>
            <a:r>
              <a:rPr b="1" lang="en" sz="1957" u="sng">
                <a:solidFill>
                  <a:srgbClr val="1155CC"/>
                </a:solidFill>
                <a:hlinkClick r:id="rId18">
                  <a:extLst>
                    <a:ext uri="{A12FA001-AC4F-418D-AE19-62706E023703}">
                      <ahyp:hlinkClr val="tx"/>
                    </a:ext>
                  </a:extLst>
                </a:hlinkClick>
              </a:rPr>
              <a:t>Cricbets99 latest website</a:t>
            </a:r>
            <a:r>
              <a:rPr b="1" lang="en" sz="1957">
                <a:solidFill>
                  <a:schemeClr val="dk1"/>
                </a:solidFill>
              </a:rPr>
              <a:t> &amp; </a:t>
            </a:r>
            <a:r>
              <a:rPr b="1" lang="en" sz="1957" u="sng">
                <a:solidFill>
                  <a:srgbClr val="1155CC"/>
                </a:solidFill>
                <a:hlinkClick r:id="rId19">
                  <a:extLst>
                    <a:ext uri="{A12FA001-AC4F-418D-AE19-62706E023703}">
                      <ahyp:hlinkClr val="tx"/>
                    </a:ext>
                  </a:extLst>
                </a:hlinkClick>
              </a:rPr>
              <a:t>Cricbets99 trusted ID</a:t>
            </a:r>
            <a:r>
              <a:rPr b="1" lang="en" sz="1957">
                <a:solidFill>
                  <a:schemeClr val="dk1"/>
                </a:solidFill>
              </a:rPr>
              <a:t> &amp; </a:t>
            </a:r>
            <a:r>
              <a:rPr b="1" lang="en" sz="1957" u="sng">
                <a:solidFill>
                  <a:srgbClr val="1155CC"/>
                </a:solidFill>
                <a:hlinkClick r:id="rId20">
                  <a:extLst>
                    <a:ext uri="{A12FA001-AC4F-418D-AE19-62706E023703}">
                      <ahyp:hlinkClr val="tx"/>
                    </a:ext>
                  </a:extLst>
                </a:hlinkClick>
              </a:rPr>
              <a:t>Cricbets99 sports betting</a:t>
            </a:r>
            <a:r>
              <a:rPr b="1" lang="en" sz="1957">
                <a:solidFill>
                  <a:schemeClr val="dk1"/>
                </a:solidFill>
              </a:rPr>
              <a:t> &amp; </a:t>
            </a:r>
            <a:r>
              <a:rPr b="1" lang="en" sz="1957" u="sng">
                <a:solidFill>
                  <a:srgbClr val="1155CC"/>
                </a:solidFill>
                <a:hlinkClick r:id="rId21">
                  <a:extLst>
                    <a:ext uri="{A12FA001-AC4F-418D-AE19-62706E023703}">
                      <ahyp:hlinkClr val="tx"/>
                    </a:ext>
                  </a:extLst>
                </a:hlinkClick>
              </a:rPr>
              <a:t>Cricbets99 sign in</a:t>
            </a:r>
            <a:endParaRPr b="1" sz="1957">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800"/>
              </a:spcBef>
              <a:spcAft>
                <a:spcPts val="0"/>
              </a:spcAft>
              <a:buClr>
                <a:schemeClr val="dk1"/>
              </a:buClr>
              <a:buSzPct val="64705"/>
              <a:buFont typeface="Arial"/>
              <a:buNone/>
            </a:pPr>
            <a:r>
              <a:rPr b="1" lang="en" sz="1700">
                <a:solidFill>
                  <a:srgbClr val="FFFFFF"/>
                </a:solidFill>
              </a:rPr>
              <a:t>Understanding the Role of Betting IDs</a:t>
            </a:r>
            <a:endParaRPr b="1" sz="1700">
              <a:solidFill>
                <a:srgbClr val="FFFFFF"/>
              </a:solidFill>
            </a:endParaRPr>
          </a:p>
          <a:p>
            <a:pPr indent="0" lvl="0" marL="0" rtl="0" algn="l">
              <a:spcBef>
                <a:spcPts val="40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1456400" y="1039875"/>
            <a:ext cx="7002300" cy="226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75475"/>
            <a:ext cx="8520600" cy="9423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800"/>
              </a:spcBef>
              <a:spcAft>
                <a:spcPts val="0"/>
              </a:spcAft>
              <a:buClr>
                <a:schemeClr val="dk1"/>
              </a:buClr>
              <a:buSzPct val="64705"/>
              <a:buFont typeface="Arial"/>
              <a:buNone/>
            </a:pPr>
            <a:r>
              <a:rPr b="1" lang="en" sz="1700"/>
              <a:t>Getting Started with a New Betting ID</a:t>
            </a:r>
            <a:endParaRPr b="1" sz="1700"/>
          </a:p>
          <a:p>
            <a:pPr indent="0" lvl="0" marL="0" rtl="0" algn="l">
              <a:spcBef>
                <a:spcPts val="400"/>
              </a:spcBef>
              <a:spcAft>
                <a:spcPts val="0"/>
              </a:spcAft>
              <a:buNone/>
            </a:pPr>
            <a:r>
              <a:t/>
            </a:r>
            <a:endParaRPr/>
          </a:p>
        </p:txBody>
      </p:sp>
      <p:sp>
        <p:nvSpPr>
          <p:cNvPr id="78" name="Google Shape;78;p17"/>
          <p:cNvSpPr txBox="1"/>
          <p:nvPr>
            <p:ph idx="1" type="body"/>
          </p:nvPr>
        </p:nvSpPr>
        <p:spPr>
          <a:xfrm>
            <a:off x="0" y="676475"/>
            <a:ext cx="9087900" cy="44670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100000"/>
              <a:buFont typeface="Arial"/>
              <a:buNone/>
            </a:pPr>
            <a:r>
              <a:rPr lang="en" sz="1100">
                <a:solidFill>
                  <a:schemeClr val="dk1"/>
                </a:solidFill>
              </a:rPr>
              <a:t>A seamless onboarding process is essential for any online betting platform. Users prefer platforms where registration is quick, simple, and secure. A smooth entry ensures that users can start betting or playing games without unnecessary delays.</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The</a:t>
            </a:r>
            <a:r>
              <a:rPr lang="en" sz="1100">
                <a:solidFill>
                  <a:schemeClr val="dk1"/>
                </a:solidFill>
                <a:uFill>
                  <a:noFill/>
                </a:uFill>
                <a:hlinkClick r:id="rId3">
                  <a:extLst>
                    <a:ext uri="{A12FA001-AC4F-418D-AE19-62706E023703}">
                      <ahyp:hlinkClr val="tx"/>
                    </a:ext>
                  </a:extLst>
                </a:hlinkClick>
              </a:rPr>
              <a:t> </a:t>
            </a:r>
            <a:r>
              <a:rPr b="1" lang="en" sz="1100" u="sng">
                <a:solidFill>
                  <a:schemeClr val="hlink"/>
                </a:solidFill>
                <a:hlinkClick r:id="rId4"/>
              </a:rPr>
              <a:t>Cricbets99 new ID</a:t>
            </a:r>
            <a:r>
              <a:rPr lang="en" sz="1100">
                <a:solidFill>
                  <a:schemeClr val="dk1"/>
                </a:solidFill>
              </a:rPr>
              <a:t> allows users to join the platform easily and access all its features. Once registered, users can explore sports betting, live casino games, and other entertainment options without complications.</a:t>
            </a:r>
            <a:endParaRPr sz="1100">
              <a:solidFill>
                <a:schemeClr val="dk1"/>
              </a:solidFill>
            </a:endParaRPr>
          </a:p>
          <a:p>
            <a:pPr indent="0" lvl="0" marL="0" rtl="0" algn="l">
              <a:spcBef>
                <a:spcPts val="1400"/>
              </a:spcBef>
              <a:spcAft>
                <a:spcPts val="0"/>
              </a:spcAft>
              <a:buClr>
                <a:schemeClr val="dk1"/>
              </a:buClr>
              <a:buSzPct val="84615"/>
              <a:buFont typeface="Arial"/>
              <a:buNone/>
            </a:pPr>
            <a:r>
              <a:rPr b="1" lang="en" sz="1300">
                <a:solidFill>
                  <a:schemeClr val="dk1"/>
                </a:solidFill>
              </a:rPr>
              <a:t>Importance of Secure Registration</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A verified and secure ID protects users from fraud and ensures safe transactions. It also helps platforms maintain a trustworthy environment where fair play and transparency are prioritized.</a:t>
            </a:r>
            <a:endParaRPr sz="1100">
              <a:solidFill>
                <a:schemeClr val="dk1"/>
              </a:solidFill>
            </a:endParaRPr>
          </a:p>
          <a:p>
            <a:pPr indent="0" lvl="0" marL="0" rtl="0" algn="l">
              <a:spcBef>
                <a:spcPts val="1200"/>
              </a:spcBef>
              <a:spcAft>
                <a:spcPts val="0"/>
              </a:spcAft>
              <a:buClr>
                <a:schemeClr val="dk1"/>
              </a:buClr>
              <a:buSzPct val="100000"/>
              <a:buFont typeface="Arial"/>
              <a:buNone/>
            </a:pPr>
            <a:r>
              <a:t/>
            </a:r>
            <a:endParaRPr sz="1100">
              <a:solidFill>
                <a:schemeClr val="dk1"/>
              </a:solidFill>
            </a:endParaRPr>
          </a:p>
          <a:p>
            <a:pPr indent="0" lvl="0" marL="0" rtl="0" algn="l">
              <a:spcBef>
                <a:spcPts val="1800"/>
              </a:spcBef>
              <a:spcAft>
                <a:spcPts val="0"/>
              </a:spcAft>
              <a:buClr>
                <a:schemeClr val="dk1"/>
              </a:buClr>
              <a:buSzPct val="64705"/>
              <a:buFont typeface="Arial"/>
              <a:buNone/>
            </a:pPr>
            <a:r>
              <a:rPr b="1" lang="en" sz="1700">
                <a:solidFill>
                  <a:schemeClr val="dk1"/>
                </a:solidFill>
              </a:rPr>
              <a:t>Role of Customer Support in Online Betting</a:t>
            </a:r>
            <a:endParaRPr b="1" sz="17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Even the best platforms can face technical or user-related issues. This is where customer support becomes extremely important. Quick and effective assistance builds confidence and improves the overall user experience.</a:t>
            </a:r>
            <a:endParaRPr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The</a:t>
            </a:r>
            <a:r>
              <a:rPr lang="en" sz="1100">
                <a:solidFill>
                  <a:schemeClr val="dk1"/>
                </a:solidFill>
                <a:uFill>
                  <a:noFill/>
                </a:uFill>
                <a:hlinkClick r:id="rId5">
                  <a:extLst>
                    <a:ext uri="{A12FA001-AC4F-418D-AE19-62706E023703}">
                      <ahyp:hlinkClr val="tx"/>
                    </a:ext>
                  </a:extLst>
                </a:hlinkClick>
              </a:rPr>
              <a:t> </a:t>
            </a:r>
            <a:r>
              <a:rPr b="1" lang="en" sz="1100" u="sng">
                <a:solidFill>
                  <a:schemeClr val="hlink"/>
                </a:solidFill>
                <a:hlinkClick r:id="rId6"/>
              </a:rPr>
              <a:t>Cricbets99 customer support</a:t>
            </a:r>
            <a:r>
              <a:rPr lang="en" sz="1100">
                <a:solidFill>
                  <a:schemeClr val="dk1"/>
                </a:solidFill>
              </a:rPr>
              <a:t> system is focused on resolving user queries efficiently. Whether users face issues with account access, deposits, or gameplay, responsive support ensures problems are handled without frustration.</a:t>
            </a:r>
            <a:endParaRPr sz="1100">
              <a:solidFill>
                <a:schemeClr val="dk1"/>
              </a:solidFill>
            </a:endParaRPr>
          </a:p>
          <a:p>
            <a:pPr indent="0" lvl="0" marL="0" rtl="0" algn="l">
              <a:spcBef>
                <a:spcPts val="1400"/>
              </a:spcBef>
              <a:spcAft>
                <a:spcPts val="0"/>
              </a:spcAft>
              <a:buClr>
                <a:schemeClr val="dk1"/>
              </a:buClr>
              <a:buSzPct val="84615"/>
              <a:buFont typeface="Arial"/>
              <a:buNone/>
            </a:pPr>
            <a:r>
              <a:rPr b="1" lang="en" sz="1300">
                <a:solidFill>
                  <a:schemeClr val="dk1"/>
                </a:solidFill>
              </a:rPr>
              <a:t>How Support Builds Trust</a:t>
            </a:r>
            <a:endParaRPr b="1" sz="13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Reliable customer service reassures users that help is always available. This not only enhances satisfaction but also encourages users to stay loyal to the platform over time.</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