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26-05-2026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923117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26-05-2026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146057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26-05-2026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225472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ACF34A-C08F-4D94-B996-7D5FEE5C61FA}" type="datetimeFigureOut">
              <a:rPr lang="en-IN" smtClean="0"/>
              <a:t>26-05-2026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413769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ACF34A-C08F-4D94-B996-7D5FEE5C61FA}" type="datetimeFigureOut">
              <a:rPr lang="en-IN" smtClean="0"/>
              <a:t>26-05-2026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964907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ACF34A-C08F-4D94-B996-7D5FEE5C61FA}" type="datetimeFigureOut">
              <a:rPr lang="en-IN" smtClean="0"/>
              <a:t>26-05-2026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82155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ACF34A-C08F-4D94-B996-7D5FEE5C61FA}" type="datetimeFigureOut">
              <a:rPr lang="en-IN" smtClean="0"/>
              <a:t>26-05-2026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977854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ACF34A-C08F-4D94-B996-7D5FEE5C61FA}" type="datetimeFigureOut">
              <a:rPr lang="en-IN" smtClean="0"/>
              <a:t>26-05-2026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222124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CF34A-C08F-4D94-B996-7D5FEE5C61FA}" type="datetimeFigureOut">
              <a:rPr lang="en-IN" smtClean="0"/>
              <a:t>26-05-2026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3569549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CF34A-C08F-4D94-B996-7D5FEE5C61FA}" type="datetimeFigureOut">
              <a:rPr lang="en-IN" smtClean="0"/>
              <a:t>26-05-2026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309558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CF34A-C08F-4D94-B996-7D5FEE5C61FA}" type="datetimeFigureOut">
              <a:rPr lang="en-IN" smtClean="0"/>
              <a:t>26-05-2026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3CF1E6-89CD-4AB3-9F0B-8B2D8E32916B}" type="slidenum">
              <a:rPr lang="en-IN" smtClean="0"/>
              <a:t>‹#›</a:t>
            </a:fld>
            <a:endParaRPr lang="en-IN"/>
          </a:p>
        </p:txBody>
      </p:sp>
    </p:spTree>
    <p:extLst>
      <p:ext uri="{BB962C8B-B14F-4D97-AF65-F5344CB8AC3E}">
        <p14:creationId xmlns:p14="http://schemas.microsoft.com/office/powerpoint/2010/main" val="1236239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CF34A-C08F-4D94-B996-7D5FEE5C61FA}" type="datetimeFigureOut">
              <a:rPr lang="en-IN" smtClean="0"/>
              <a:t>26-05-2026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CF1E6-89CD-4AB3-9F0B-8B2D8E32916B}" type="slidenum">
              <a:rPr lang="en-IN" smtClean="0"/>
              <a:t>‹#›</a:t>
            </a:fld>
            <a:endParaRPr lang="en-IN"/>
          </a:p>
        </p:txBody>
      </p:sp>
    </p:spTree>
    <p:extLst>
      <p:ext uri="{BB962C8B-B14F-4D97-AF65-F5344CB8AC3E}">
        <p14:creationId xmlns:p14="http://schemas.microsoft.com/office/powerpoint/2010/main" val="4130209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reception@monkhouselaw.com"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www.monkhouselaw.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0375" y="1776548"/>
            <a:ext cx="4860562" cy="2655542"/>
          </a:xfrm>
        </p:spPr>
        <p:txBody>
          <a:bodyPr>
            <a:noAutofit/>
          </a:bodyPr>
          <a:lstStyle/>
          <a:p>
            <a:pPr algn="l"/>
            <a:r>
              <a:rPr lang="en-US" sz="4400" b="1" dirty="0"/>
              <a:t>How an Employment Lawyer Toronto Protects Your Workplace Rights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1705" y="5381896"/>
            <a:ext cx="1652451" cy="1652451"/>
          </a:xfrm>
          <a:prstGeom prst="rect">
            <a:avLst/>
          </a:prstGeom>
        </p:spPr>
      </p:pic>
      <p:sp>
        <p:nvSpPr>
          <p:cNvPr id="3" name="AutoShape 2" descr="How an Employment Lawyer Toronto Helps with Workplace Accommodatio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4" descr="How an Employment Lawyer Toronto Helps with Workplace Accommodation "/>
          <p:cNvSpPr>
            <a:spLocks noChangeAspect="1" noChangeArrowheads="1"/>
          </p:cNvSpPr>
          <p:nvPr/>
        </p:nvSpPr>
        <p:spPr bwMode="auto">
          <a:xfrm>
            <a:off x="647609" y="194495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7" name="Picture 6"/>
          <p:cNvPicPr>
            <a:picLocks noChangeAspect="1"/>
          </p:cNvPicPr>
          <p:nvPr/>
        </p:nvPicPr>
        <p:blipFill>
          <a:blip r:embed="rId3"/>
          <a:stretch>
            <a:fillRect/>
          </a:stretch>
        </p:blipFill>
        <p:spPr>
          <a:xfrm>
            <a:off x="5501186" y="1553340"/>
            <a:ext cx="6318644" cy="3554237"/>
          </a:xfrm>
          <a:prstGeom prst="rect">
            <a:avLst/>
          </a:prstGeom>
        </p:spPr>
      </p:pic>
      <p:sp>
        <p:nvSpPr>
          <p:cNvPr id="6" name="AutoShape 2" descr="How an Employment Lawyer Toronto Protects Your Workplace Rights"/>
          <p:cNvSpPr>
            <a:spLocks noChangeAspect="1" noChangeArrowheads="1"/>
          </p:cNvSpPr>
          <p:nvPr/>
        </p:nvSpPr>
        <p:spPr bwMode="auto">
          <a:xfrm>
            <a:off x="42989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AutoShape 4" descr="How an Employment Lawyer Toronto Protects Your Workplace Rights"/>
          <p:cNvSpPr>
            <a:spLocks noChangeAspect="1" noChangeArrowheads="1"/>
          </p:cNvSpPr>
          <p:nvPr/>
        </p:nvSpPr>
        <p:spPr bwMode="auto">
          <a:xfrm>
            <a:off x="342810"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3266293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4731" y="979713"/>
            <a:ext cx="10415451" cy="5078313"/>
          </a:xfrm>
          <a:prstGeom prst="rect">
            <a:avLst/>
          </a:prstGeom>
        </p:spPr>
        <p:txBody>
          <a:bodyPr wrap="square">
            <a:spAutoFit/>
          </a:bodyPr>
          <a:lstStyle/>
          <a:p>
            <a:r>
              <a:rPr lang="en-US" dirty="0"/>
              <a:t>Work can be a confusing place at times. Employees may encounter issues such as incorrect pay or unfair treatment. In this situation, you should take the help of an employment lawyer Toronto. They are aware of the rules to safeguard the workers. The attorney will fight for your rights at work. You will receive guidance from them whenever you feel lost. The legal practitioner will provide you with the much-needed confidence. You can expect to get fair results with their help.</a:t>
            </a:r>
          </a:p>
          <a:p>
            <a:endParaRPr lang="en-IN" dirty="0"/>
          </a:p>
          <a:p>
            <a:r>
              <a:rPr lang="en-US" dirty="0"/>
              <a:t>Let us find out in this article how these lawyers can safeguard your workplace rights.</a:t>
            </a:r>
          </a:p>
          <a:p>
            <a:endParaRPr lang="en-IN" dirty="0"/>
          </a:p>
          <a:p>
            <a:r>
              <a:rPr lang="en-US" b="1" dirty="0" smtClean="0"/>
              <a:t>1. Help You before Signing a Contract</a:t>
            </a:r>
            <a:endParaRPr lang="en-IN" dirty="0"/>
          </a:p>
          <a:p>
            <a:r>
              <a:rPr lang="en-US" dirty="0"/>
              <a:t>It is a difficult job to sign an employment contract. Most people ignore the fine print. However, the attorney will review the agreement on your behalf. They look for unfair clauses such as non-compete agreements. These clauses can damage your job options in the future. They will also verify your payment particulars. The lawyer will negotiate if something is not correct. They always ensure that the terms are fair for you. It prevents any problems from arising afterward. The attorney will provide you with mental peace before signing.</a:t>
            </a:r>
          </a:p>
          <a:p>
            <a:endParaRPr lang="en-US" dirty="0" smtClean="0"/>
          </a:p>
          <a:p>
            <a:r>
              <a:rPr lang="en-US" b="1" dirty="0"/>
              <a:t>2. Protect You from Wrongful </a:t>
            </a:r>
            <a:r>
              <a:rPr lang="en-US" b="1" dirty="0" smtClean="0"/>
              <a:t>Termination</a:t>
            </a:r>
            <a:endParaRPr lang="en-IN" dirty="0"/>
          </a:p>
          <a:p>
            <a:r>
              <a:rPr lang="en-US" dirty="0"/>
              <a:t>It can be very stressful to lose your job. It happened to one of our close friends a year back. He was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48640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6983" y="1284513"/>
            <a:ext cx="10136778" cy="4801314"/>
          </a:xfrm>
          <a:prstGeom prst="rect">
            <a:avLst/>
          </a:prstGeom>
        </p:spPr>
        <p:txBody>
          <a:bodyPr wrap="square">
            <a:spAutoFit/>
          </a:bodyPr>
          <a:lstStyle/>
          <a:p>
            <a:r>
              <a:rPr lang="en-US" dirty="0" smtClean="0"/>
              <a:t>dismissed </a:t>
            </a:r>
            <a:r>
              <a:rPr lang="en-US" dirty="0"/>
              <a:t>from his job wrongfully. He hired an employment lawyer Toronto to provide support. The attorney found that the firing was done for the wrong reasons. In a nutshell, our friend was dismissed from his job illegally. Following this, the legal practitioner negotiated with the employer. This enabled our friend to get fair compensation eventually.</a:t>
            </a:r>
          </a:p>
          <a:p>
            <a:endParaRPr lang="en-IN" dirty="0"/>
          </a:p>
          <a:p>
            <a:r>
              <a:rPr lang="en-US" b="1" dirty="0"/>
              <a:t>3. Guide You through </a:t>
            </a:r>
            <a:r>
              <a:rPr lang="en-US" b="1" dirty="0" smtClean="0"/>
              <a:t>Investigations</a:t>
            </a:r>
            <a:endParaRPr lang="en-IN" dirty="0"/>
          </a:p>
          <a:p>
            <a:r>
              <a:rPr lang="en-US" dirty="0"/>
              <a:t>Many employees find workplace investigations to be intimidating. You might have to talk about misconduct. Fortunately, an employment attorney will help you throughout this process. You will get prepared for difficult questions. Furthermore, the lawyer will safeguard your rights during interviews. Their presence will make sure that you don't tell any wrong things. You will understand what exactly is happening with their help. This matters a lot if the company is searching for a reason to dismiss you. The lawyer will keep you safe at all times.</a:t>
            </a:r>
          </a:p>
          <a:p>
            <a:endParaRPr lang="en-IN" dirty="0"/>
          </a:p>
          <a:p>
            <a:r>
              <a:rPr lang="en-US" b="1" dirty="0"/>
              <a:t>4. Offer Objective and Strategic </a:t>
            </a:r>
            <a:r>
              <a:rPr lang="en-US" b="1" dirty="0" smtClean="0"/>
              <a:t>Advice</a:t>
            </a:r>
          </a:p>
          <a:p>
            <a:r>
              <a:rPr lang="en-US" dirty="0"/>
              <a:t>Most employees find workplace issues to be emotional. You might become scared or angry. You can also become confused. However, you will receive objective advice from employment lawyers. They will not be emotional regarding your situation. You can create a powerful legal strategy </a:t>
            </a:r>
            <a:r>
              <a:rPr lang="en-US" dirty="0" smtClean="0"/>
              <a:t>with </a:t>
            </a:r>
            <a:r>
              <a:rPr lang="en-IN" dirty="0"/>
              <a:t>their help.</a:t>
            </a:r>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48580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2446" y="1112519"/>
            <a:ext cx="10206446" cy="2862322"/>
          </a:xfrm>
          <a:prstGeom prst="rect">
            <a:avLst/>
          </a:prstGeom>
        </p:spPr>
        <p:txBody>
          <a:bodyPr wrap="square">
            <a:spAutoFit/>
          </a:bodyPr>
          <a:lstStyle/>
          <a:p>
            <a:r>
              <a:rPr lang="en-US" dirty="0"/>
              <a:t>Moreover, you will know the risks and benefits of every choice. Thus, you can avoid costly mistakes. The calm guidance of these attorneys is invaluable. The employment lawyer Toronto will help you focus on the best results.</a:t>
            </a:r>
          </a:p>
          <a:p>
            <a:endParaRPr lang="en-IN" dirty="0"/>
          </a:p>
          <a:p>
            <a:r>
              <a:rPr lang="en-IN" b="1" dirty="0"/>
              <a:t>Wrapping </a:t>
            </a:r>
            <a:r>
              <a:rPr lang="en-IN" b="1" dirty="0" smtClean="0"/>
              <a:t>up</a:t>
            </a:r>
            <a:endParaRPr lang="en-IN" dirty="0"/>
          </a:p>
          <a:p>
            <a:r>
              <a:rPr lang="en-US" dirty="0"/>
              <a:t>Your rights and the workplace are valuable assets. But you should not try to safeguard these alone. For this, you need the help of an employment lawyer. They understand the regulations perfectly. They will likewise fight for fair pay. You will get support from them against discrimination. Taking their help will provide you with power and peace.</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8932"/>
            <a:ext cx="1271451" cy="1271451"/>
          </a:xfrm>
          <a:prstGeom prst="rect">
            <a:avLst/>
          </a:prstGeom>
        </p:spPr>
      </p:pic>
    </p:spTree>
    <p:extLst>
      <p:ext uri="{BB962C8B-B14F-4D97-AF65-F5344CB8AC3E}">
        <p14:creationId xmlns:p14="http://schemas.microsoft.com/office/powerpoint/2010/main" val="61175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93" y="1125308"/>
            <a:ext cx="3741103" cy="3741103"/>
          </a:xfrm>
          <a:prstGeom prst="rect">
            <a:avLst/>
          </a:prstGeom>
        </p:spPr>
      </p:pic>
      <p:sp>
        <p:nvSpPr>
          <p:cNvPr id="4" name="Rectangle 3"/>
          <p:cNvSpPr/>
          <p:nvPr/>
        </p:nvSpPr>
        <p:spPr>
          <a:xfrm>
            <a:off x="5201920" y="1426200"/>
            <a:ext cx="6390640" cy="3139321"/>
          </a:xfrm>
          <a:prstGeom prst="rect">
            <a:avLst/>
          </a:prstGeom>
        </p:spPr>
        <p:txBody>
          <a:bodyPr wrap="square">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err="1"/>
              <a:t>Monkhouse</a:t>
            </a:r>
            <a:r>
              <a:rPr lang="en-IN" dirty="0"/>
              <a:t> Law</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220 Bay St. Suite 900, Toronto, ON M5J 2W4, </a:t>
            </a:r>
            <a:r>
              <a:rPr lang="en-US" dirty="0" smtClean="0"/>
              <a:t>Canada</a:t>
            </a: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416-907-9249</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u="sng" dirty="0">
                <a:hlinkClick r:id="rId3"/>
              </a:rPr>
              <a:t>reception@monkhouselaw.com</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4"/>
              </a:rPr>
              <a:t>https://www.monkhouselaw.com/</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39551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596</Words>
  <Application>Microsoft Office PowerPoint</Application>
  <PresentationFormat>Widescreen</PresentationFormat>
  <Paragraphs>25</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How an Employment Lawyer Toronto Protects Your Workplace Rights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an Employment Lawyer in Toronto in Resolving Workplace Harassment Cases</dc:title>
  <dc:creator>Microsoft account</dc:creator>
  <cp:lastModifiedBy>Microsoft account</cp:lastModifiedBy>
  <cp:revision>10</cp:revision>
  <dcterms:created xsi:type="dcterms:W3CDTF">2025-07-24T07:11:48Z</dcterms:created>
  <dcterms:modified xsi:type="dcterms:W3CDTF">2026-05-26T05:14:43Z</dcterms:modified>
</cp:coreProperties>
</file>