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DM Sans" pitchFamily="2" charset="0"/>
      <p:regular r:id="rId11"/>
      <p:bold r:id="rId12"/>
    </p:embeddedFont>
    <p:embeddedFont>
      <p:font typeface="Libre Baskerville" panose="020000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8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entryclicks.co.uk/cheap-website/low-cost-websit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9284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Coventry Clicks: Affordable, High-Quality Web Design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259342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5C4E3D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Coventry Clicks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offers professional </a:t>
            </a:r>
            <a:r>
              <a:rPr lang="en-US" sz="1750" b="1" u="sng" dirty="0">
                <a:solidFill>
                  <a:srgbClr val="5C4E3D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low-cost websites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tailored to your needs. Perfect for small businesses and startups, our affordable solutions provide sleek designs, mobile optimization, and user-friendly functionality. Build your online presence without breaking the bank. Trust </a:t>
            </a:r>
            <a:r>
              <a:rPr lang="en-US" sz="1750" b="1" dirty="0">
                <a:solidFill>
                  <a:srgbClr val="5C4E3D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Coventry Clicks</a:t>
            </a: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for quality websites that deliver results at budget-friendly prices.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126191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Empowering Startups and Small Businesses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33681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Affordable Web Design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Cost-effective solutions tailored to your budget.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High-Quality Sites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Sleek, user-friendly websites that drive results.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3087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Sleek Designs, Seamless Navigation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8859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7823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Modern Aesthetics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5272802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Visually appealing and engaging designs.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98859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782383"/>
            <a:ext cx="28938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Effortless User Flow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5272802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Easy navigation for a seamless user experience.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44171"/>
            <a:ext cx="122841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Mobile-Optimized for Today's Consumers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93112"/>
            <a:ext cx="6521410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61405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Responsive Design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630948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Websites adapt to any screen size.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893112"/>
            <a:ext cx="6521410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42014" y="61405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Mobile First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542014" y="6630948"/>
            <a:ext cx="60677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Optimized for optimal mobile browsing.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53652"/>
            <a:ext cx="123305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Tailored Solutions, Personalized Approach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75774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5757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Custom Design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6248162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Unique websites that reflect your brand identity.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757743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052316" y="57577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Targeted Content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052316" y="6248162"/>
            <a:ext cx="57844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Content tailored to your specific audience.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1059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Robust Functionalities, Exceptional User Experience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781782"/>
            <a:ext cx="2152055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1094" y="4046101"/>
            <a:ext cx="12644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4008596"/>
            <a:ext cx="29763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Seamless Navigation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87077" y="4602837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646414"/>
            <a:ext cx="4304109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7043" y="4823579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433304" y="4873228"/>
            <a:ext cx="28566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Interactive Features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63164" y="546746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11046"/>
            <a:ext cx="645616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6924" y="5688211"/>
            <a:ext cx="17466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7509272" y="5737860"/>
            <a:ext cx="30116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Strong Call to Action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552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Cost-Effective Pricing, Uncompromising Quality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26324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4958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Budget-Friendly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5448538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Affordable plans for every business need.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3926324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301883" y="4958120"/>
            <a:ext cx="3461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High-Quality Standards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5448538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Exceptional craftsmanship and attention to detail.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Elevate Your Online Presence with Coventry Clicks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Get a professional, mobile-optimized website for your business. Our services will help you grow and thrive online.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Custom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DM Sans</vt:lpstr>
      <vt:lpstr>Arial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EZ</cp:lastModifiedBy>
  <cp:revision>2</cp:revision>
  <dcterms:created xsi:type="dcterms:W3CDTF">2025-01-28T09:12:08Z</dcterms:created>
  <dcterms:modified xsi:type="dcterms:W3CDTF">2025-01-28T09:14:02Z</dcterms:modified>
</cp:coreProperties>
</file>