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DM Sans" pitchFamily="2" charset="0"/>
      <p:regular r:id="rId11"/>
      <p:bold r:id="rId12"/>
    </p:embeddedFont>
    <p:embeddedFont>
      <p:font typeface="Libre Baskerville" panose="02000000000000000000" pitchFamily="2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983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ventryclicks.co.uk/cheap-website/low-cost-website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92843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Coventry Clicks: Affordable, High-Quality Web Design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259342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5C4E3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Coventry Clicks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offers professional </a:t>
            </a:r>
            <a:r>
              <a:rPr lang="en-US" sz="1750" b="1" u="sng" dirty="0">
                <a:solidFill>
                  <a:srgbClr val="5C4E3D"/>
                </a:solidFill>
                <a:latin typeface="DM Sans" pitchFamily="34" charset="0"/>
                <a:ea typeface="DM Sans" pitchFamily="34" charset="-122"/>
                <a:cs typeface="DM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low-cost websites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tailored to your needs. Perfect for small businesses and startups, our affordable solutions provide sleek designs, mobile optimization, and user-friendly functionality. Build your online presence without breaking the bank. Trust </a:t>
            </a:r>
            <a:r>
              <a:rPr lang="en-US" sz="1750" b="1" dirty="0">
                <a:solidFill>
                  <a:srgbClr val="5C4E3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Coventry Clicks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for quality websites that deliver results at budget-friendly prices.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902863"/>
            <a:ext cx="1261919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Empowering Startups and Small Businesses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4178617"/>
            <a:ext cx="336815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Affordable Web Design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75976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Cost-effective solutions tailored to your budget.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High-Quality Sites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75976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Sleek, user-friendly websites that drive results.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3087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Sleek Designs, Seamless Navigation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988594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47823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Modern Aesthetics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5272802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Visually appealing and engaging designs.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2021" y="3988594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42021" y="4782383"/>
            <a:ext cx="28938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Effortless User Flow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4742021" y="5272802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Easy navigation for a seamless user experience.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44171"/>
            <a:ext cx="1228415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Mobile-Optimized for Today's Consumers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893112"/>
            <a:ext cx="6521410" cy="9072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20604" y="61405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Responsive Design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020604" y="6630948"/>
            <a:ext cx="60677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Websites adapt to any screen size.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4893112"/>
            <a:ext cx="6521410" cy="9072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42014" y="61405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Mobile First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542014" y="6630948"/>
            <a:ext cx="60677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Optimized for optimal mobile browsing.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453652"/>
            <a:ext cx="1233058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Tailored Solutions, Personalized Approach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757743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417439" y="57577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Custom Design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417439" y="6248162"/>
            <a:ext cx="578441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Unique websites that reflect your brand identity.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428667" y="5757743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052316" y="57577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Targeted Content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8052316" y="6248162"/>
            <a:ext cx="578441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Content tailored to your specific audience.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10596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Robust Functionalities, Exceptional User Experience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3781782"/>
            <a:ext cx="2152055" cy="80795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91094" y="4046101"/>
            <a:ext cx="12644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357217" y="4008596"/>
            <a:ext cx="29763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Seamless Navigation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5187077" y="4602837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381" y="4646414"/>
            <a:ext cx="4304109" cy="80795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67043" y="4823579"/>
            <a:ext cx="17466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6433304" y="4873228"/>
            <a:ext cx="28566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Interactive Features</a:t>
            </a:r>
            <a:endParaRPr lang="en-US" sz="2200" dirty="0"/>
          </a:p>
        </p:txBody>
      </p:sp>
      <p:sp>
        <p:nvSpPr>
          <p:cNvPr id="10" name="Shape 6"/>
          <p:cNvSpPr/>
          <p:nvPr/>
        </p:nvSpPr>
        <p:spPr>
          <a:xfrm>
            <a:off x="6263164" y="5467469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5511046"/>
            <a:ext cx="6456164" cy="80795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966924" y="5688211"/>
            <a:ext cx="17466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7509272" y="5737860"/>
            <a:ext cx="30116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Strong Call to Action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5525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Cost-Effective Pricing, Uncompromising Quality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926324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6666548" y="49581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Budget-Friendly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280190" y="5448538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Affordable plans for every business need.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28421" y="3926324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301883" y="4958120"/>
            <a:ext cx="34611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High-Quality Standards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28421" y="5448538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Exceptional craftsmanship and attention to detail.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1864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Elevate Your Online Presence with Coventry Clicks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98514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Get a professional, mobile-optimized website for your business. Our services will help you grow and thrive online.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Custom</PresentationFormat>
  <Paragraphs>46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DM Sans</vt:lpstr>
      <vt:lpstr>Arial</vt:lpstr>
      <vt:lpstr>Libre Baskerville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EZ</cp:lastModifiedBy>
  <cp:revision>2</cp:revision>
  <dcterms:created xsi:type="dcterms:W3CDTF">2025-01-28T09:12:08Z</dcterms:created>
  <dcterms:modified xsi:type="dcterms:W3CDTF">2025-01-28T09:14:02Z</dcterms:modified>
</cp:coreProperties>
</file>