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9" r:id="rId3"/>
    <p:sldId id="257" r:id="rId4"/>
    <p:sldId id="258" r:id="rId5"/>
  </p:sldIdLst>
  <p:sldSz cx="18288000" cy="10287000"/>
  <p:notesSz cx="6858000" cy="9144000"/>
  <p:embeddedFontLst>
    <p:embeddedFont>
      <p:font typeface="Muli Black Italics" charset="0"/>
      <p:regular r:id="rId6"/>
    </p:embeddedFont>
    <p:embeddedFont>
      <p:font typeface="Lora Bold Italics" charset="0"/>
      <p:regular r:id="rId7"/>
    </p:embeddedFont>
    <p:embeddedFont>
      <p:font typeface="Muli Bold" charset="0"/>
      <p:regular r:id="rId8"/>
    </p:embeddedFont>
    <p:embeddedFont>
      <p:font typeface="Calibri" pitchFamily="34" charset="0"/>
      <p:regular r:id="rId9"/>
      <p:bold r:id="rId10"/>
      <p:italic r:id="rId11"/>
      <p:bold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7" d="100"/>
          <a:sy n="57" d="100"/>
        </p:scale>
        <p:origin x="-68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legendsbysunnys.com/shop/toppers/27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legendsbysunnys.com/shop/halos/3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legendsbysunnys.com/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302976" y="1028700"/>
            <a:ext cx="11749490" cy="8229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sp>
      <p:grpSp>
        <p:nvGrpSpPr>
          <p:cNvPr id="4" name="Group 4"/>
          <p:cNvGrpSpPr/>
          <p:nvPr/>
        </p:nvGrpSpPr>
        <p:grpSpPr>
          <a:xfrm>
            <a:off x="278395" y="1026622"/>
            <a:ext cx="1422672" cy="1212401"/>
            <a:chOff x="371193" y="-2770"/>
            <a:chExt cx="1896896" cy="1616535"/>
          </a:xfrm>
        </p:grpSpPr>
        <p:sp>
          <p:nvSpPr>
            <p:cNvPr id="5" name="AutoShape 5"/>
            <p:cNvSpPr/>
            <p:nvPr/>
          </p:nvSpPr>
          <p:spPr>
            <a:xfrm>
              <a:off x="403968" y="-2770"/>
              <a:ext cx="1864121" cy="1616535"/>
            </a:xfrm>
            <a:prstGeom prst="rect">
              <a:avLst/>
            </a:prstGeom>
            <a:solidFill>
              <a:srgbClr val="2145FF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371193" y="508124"/>
              <a:ext cx="1121735" cy="5812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40"/>
                </a:lnSpc>
              </a:pPr>
              <a:r>
                <a:rPr lang="en-US" sz="2800" b="1" spc="140" dirty="0">
                  <a:solidFill>
                    <a:srgbClr val="FFFFFF"/>
                  </a:solidFill>
                  <a:latin typeface="Muli Bold"/>
                  <a:ea typeface="Muli Bold"/>
                  <a:cs typeface="Muli Bold"/>
                  <a:sym typeface="Muli Bold"/>
                </a:rPr>
                <a:t>01</a:t>
              </a:r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2362200" y="1680230"/>
            <a:ext cx="6955334" cy="295465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0" tIns="0" rIns="0" bIns="0" rtlCol="0" anchor="t">
            <a:spAutoFit/>
          </a:bodyPr>
          <a:lstStyle/>
          <a:p>
            <a:r>
              <a:rPr lang="en-US" sz="9600" b="1" dirty="0"/>
              <a:t>Toppers Hair </a:t>
            </a:r>
            <a:r>
              <a:rPr lang="en-US" sz="9600" b="1" dirty="0" smtClean="0"/>
              <a:t>    Extensions</a:t>
            </a:r>
            <a:endParaRPr lang="en-IN" sz="9600" dirty="0"/>
          </a:p>
        </p:txBody>
      </p:sp>
      <p:sp>
        <p:nvSpPr>
          <p:cNvPr id="8" name="TextBox 8"/>
          <p:cNvSpPr txBox="1"/>
          <p:nvPr/>
        </p:nvSpPr>
        <p:spPr>
          <a:xfrm>
            <a:off x="699046" y="5294716"/>
            <a:ext cx="10707372" cy="23130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453"/>
              </a:lnSpc>
            </a:pPr>
            <a:r>
              <a:rPr lang="en-US" sz="4400" dirty="0"/>
              <a:t>Enhance your style with </a:t>
            </a:r>
            <a:r>
              <a:rPr lang="en-US" sz="4400" b="1" u="sng" dirty="0">
                <a:hlinkClick r:id="rId2"/>
              </a:rPr>
              <a:t>toppers hair extensions</a:t>
            </a:r>
            <a:r>
              <a:rPr lang="en-US" sz="4400" dirty="0"/>
              <a:t>, designed to add volume and a natural look, perfect for all hair types and easy to blend seamlessly into style</a:t>
            </a:r>
            <a:r>
              <a:rPr lang="en-US" sz="4400" dirty="0" smtClean="0"/>
              <a:t>.</a:t>
            </a:r>
            <a:endParaRPr lang="en-IN" sz="4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0" y="1026622"/>
            <a:ext cx="5943600" cy="8382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0" y="1028700"/>
            <a:ext cx="11749490" cy="8229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sp>
      <p:grpSp>
        <p:nvGrpSpPr>
          <p:cNvPr id="4" name="Group 4"/>
          <p:cNvGrpSpPr/>
          <p:nvPr/>
        </p:nvGrpSpPr>
        <p:grpSpPr>
          <a:xfrm>
            <a:off x="0" y="1028700"/>
            <a:ext cx="1398091" cy="1212401"/>
            <a:chOff x="0" y="0"/>
            <a:chExt cx="1864121" cy="1616535"/>
          </a:xfrm>
        </p:grpSpPr>
        <p:sp>
          <p:nvSpPr>
            <p:cNvPr id="5" name="AutoShape 5"/>
            <p:cNvSpPr/>
            <p:nvPr/>
          </p:nvSpPr>
          <p:spPr>
            <a:xfrm>
              <a:off x="0" y="0"/>
              <a:ext cx="1864121" cy="1616535"/>
            </a:xfrm>
            <a:prstGeom prst="rect">
              <a:avLst/>
            </a:prstGeom>
            <a:solidFill>
              <a:srgbClr val="2145FF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371193" y="508124"/>
              <a:ext cx="1121735" cy="5812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640"/>
                </a:lnSpc>
              </a:pPr>
              <a:r>
                <a:rPr lang="en-US" sz="2800" b="1" spc="140" dirty="0" smtClean="0">
                  <a:solidFill>
                    <a:srgbClr val="FFFFFF"/>
                  </a:solidFill>
                  <a:latin typeface="Muli Bold"/>
                  <a:ea typeface="Muli Bold"/>
                  <a:cs typeface="Muli Bold"/>
                  <a:sym typeface="Muli Bold"/>
                </a:rPr>
                <a:t>02</a:t>
              </a:r>
              <a:endParaRPr lang="en-US" sz="2800" b="1" spc="140" dirty="0">
                <a:solidFill>
                  <a:srgbClr val="FFFFFF"/>
                </a:solidFill>
                <a:latin typeface="Muli Bold"/>
                <a:ea typeface="Muli Bold"/>
                <a:cs typeface="Muli Bold"/>
                <a:sym typeface="Muli Bold"/>
              </a:endParaRPr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2362200" y="1257300"/>
            <a:ext cx="8610600" cy="295465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0" tIns="0" rIns="0" bIns="0" rtlCol="0" anchor="t">
            <a:spAutoFit/>
          </a:bodyPr>
          <a:lstStyle/>
          <a:p>
            <a:r>
              <a:rPr lang="en-US" sz="9600" b="1" dirty="0"/>
              <a:t>Genius Weft Hair Extensions</a:t>
            </a:r>
            <a:endParaRPr lang="en-IN" sz="9600" dirty="0"/>
          </a:p>
        </p:txBody>
      </p:sp>
      <p:sp>
        <p:nvSpPr>
          <p:cNvPr id="8" name="TextBox 8"/>
          <p:cNvSpPr txBox="1"/>
          <p:nvPr/>
        </p:nvSpPr>
        <p:spPr>
          <a:xfrm>
            <a:off x="699046" y="5294716"/>
            <a:ext cx="10707372" cy="2708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n-US" sz="4400" dirty="0"/>
              <a:t>Discover our genius weft hair extensions that add volume, length, and a natural shine, all with an easy-to-apply method for a flawless and effortless style.</a:t>
            </a:r>
            <a:endParaRPr lang="en-IN" sz="4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8199" y="1028700"/>
            <a:ext cx="5631323" cy="825404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5530948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/>
          <p:nvPr/>
        </p:nvSpPr>
        <p:spPr>
          <a:xfrm>
            <a:off x="7162800" y="1028700"/>
            <a:ext cx="11125200" cy="8103709"/>
          </a:xfrm>
          <a:prstGeom prst="rec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sp>
      <p:grpSp>
        <p:nvGrpSpPr>
          <p:cNvPr id="4" name="Group 4"/>
          <p:cNvGrpSpPr/>
          <p:nvPr/>
        </p:nvGrpSpPr>
        <p:grpSpPr>
          <a:xfrm>
            <a:off x="7193280" y="1028700"/>
            <a:ext cx="1374057" cy="1232872"/>
            <a:chOff x="-498574" y="0"/>
            <a:chExt cx="1832077" cy="1643829"/>
          </a:xfrm>
        </p:grpSpPr>
        <p:sp>
          <p:nvSpPr>
            <p:cNvPr id="5" name="AutoShape 5"/>
            <p:cNvSpPr/>
            <p:nvPr/>
          </p:nvSpPr>
          <p:spPr>
            <a:xfrm>
              <a:off x="-498574" y="0"/>
              <a:ext cx="1832077" cy="1643829"/>
            </a:xfrm>
            <a:prstGeom prst="rect">
              <a:avLst/>
            </a:prstGeom>
            <a:solidFill>
              <a:srgbClr val="000000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-133762" y="507487"/>
              <a:ext cx="1102452" cy="60027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01"/>
                </a:lnSpc>
              </a:pPr>
              <a:r>
                <a:rPr lang="en-US" sz="2847" b="1" spc="142" dirty="0" smtClean="0">
                  <a:solidFill>
                    <a:srgbClr val="FFFFFF"/>
                  </a:solidFill>
                  <a:latin typeface="Muli Bold"/>
                  <a:ea typeface="Muli Bold"/>
                  <a:cs typeface="Muli Bold"/>
                  <a:sym typeface="Muli Bold"/>
                </a:rPr>
                <a:t>03</a:t>
              </a:r>
              <a:endParaRPr lang="en-US" sz="2847" b="1" spc="142" dirty="0">
                <a:solidFill>
                  <a:srgbClr val="FFFFFF"/>
                </a:solidFill>
                <a:latin typeface="Muli Bold"/>
                <a:ea typeface="Muli Bold"/>
                <a:cs typeface="Muli Bold"/>
                <a:sym typeface="Muli Bold"/>
              </a:endParaRPr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7315200" y="2515706"/>
            <a:ext cx="10972800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9600" b="1" dirty="0">
                <a:solidFill>
                  <a:schemeClr val="accent6">
                    <a:lumMod val="75000"/>
                  </a:schemeClr>
                </a:solidFill>
              </a:rPr>
              <a:t>Short Hair Extensions</a:t>
            </a:r>
            <a:endParaRPr lang="en-IN" sz="9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7894886" y="4565894"/>
            <a:ext cx="9813427" cy="27084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Upgrade your style with </a:t>
            </a:r>
            <a:r>
              <a:rPr lang="en-US" sz="4400" b="1" u="sng" dirty="0">
                <a:solidFill>
                  <a:schemeClr val="bg1"/>
                </a:solidFill>
                <a:hlinkClick r:id="rId2"/>
              </a:rPr>
              <a:t>short hair extensions</a:t>
            </a:r>
            <a:r>
              <a:rPr lang="en-US" sz="4400" dirty="0">
                <a:solidFill>
                  <a:schemeClr val="bg1"/>
                </a:solidFill>
              </a:rPr>
              <a:t>, which are designed to add volume &amp; length, giving your shorter hair a fuller, more glamorous look in an instant.</a:t>
            </a:r>
            <a:endParaRPr lang="en-IN" sz="4400" dirty="0"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409315"/>
            <a:ext cx="6324600" cy="792518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6935797" cy="10287000"/>
          </a:xfrm>
          <a:custGeom>
            <a:avLst/>
            <a:gdLst/>
            <a:ahLst/>
            <a:cxnLst/>
            <a:rect l="l" t="t" r="r" b="b"/>
            <a:pathLst>
              <a:path w="6935797" h="10287000">
                <a:moveTo>
                  <a:pt x="0" y="0"/>
                </a:moveTo>
                <a:lnTo>
                  <a:pt x="6935797" y="0"/>
                </a:lnTo>
                <a:lnTo>
                  <a:pt x="6935797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sp>
      <p:sp>
        <p:nvSpPr>
          <p:cNvPr id="3" name="TextBox 3"/>
          <p:cNvSpPr txBox="1"/>
          <p:nvPr/>
        </p:nvSpPr>
        <p:spPr>
          <a:xfrm>
            <a:off x="9067800" y="658191"/>
            <a:ext cx="7515004" cy="157160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0" bIns="0" rtlCol="0" anchor="t">
            <a:spAutoFit/>
          </a:bodyPr>
          <a:lstStyle/>
          <a:p>
            <a:pPr algn="l">
              <a:lnSpc>
                <a:spcPts val="12480"/>
              </a:lnSpc>
            </a:pPr>
            <a:r>
              <a:rPr lang="en-US" sz="10400" b="1" i="1" dirty="0">
                <a:solidFill>
                  <a:srgbClr val="0C0C0C"/>
                </a:solidFill>
                <a:latin typeface="Muli Black Italics"/>
                <a:ea typeface="Muli Black Italics"/>
                <a:cs typeface="Muli Black Italics"/>
                <a:sym typeface="Muli Black Italics"/>
              </a:rPr>
              <a:t>Contact </a:t>
            </a:r>
            <a:r>
              <a:rPr lang="en-US" sz="10400" b="1" i="1" dirty="0" smtClean="0">
                <a:solidFill>
                  <a:srgbClr val="0C0C0C"/>
                </a:solidFill>
                <a:latin typeface="Muli Black Italics"/>
                <a:ea typeface="Muli Black Italics"/>
                <a:cs typeface="Muli Black Italics"/>
                <a:sym typeface="Muli Black Italics"/>
              </a:rPr>
              <a:t>us</a:t>
            </a:r>
            <a:endParaRPr lang="en-US" sz="10400" b="1" i="1" dirty="0">
              <a:solidFill>
                <a:srgbClr val="0C0C0C"/>
              </a:solidFill>
              <a:latin typeface="Muli Black Italics"/>
              <a:ea typeface="Muli Black Italics"/>
              <a:cs typeface="Muli Black Italics"/>
              <a:sym typeface="Muli Black Italics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8805622" y="3393460"/>
            <a:ext cx="9241511" cy="25430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961"/>
              </a:lnSpc>
            </a:pPr>
            <a:r>
              <a:rPr lang="en-GB" sz="3200" b="1" i="1" dirty="0">
                <a:solidFill>
                  <a:srgbClr val="FFFFFF"/>
                </a:solidFill>
                <a:latin typeface="Lora Bold Italics"/>
                <a:ea typeface="Lora Bold Italics"/>
                <a:cs typeface="Lora Bold Italics"/>
                <a:sym typeface="Lora Bold Italics"/>
              </a:rPr>
              <a:t>Legend's by </a:t>
            </a:r>
            <a:r>
              <a:rPr lang="en-GB" sz="3200" b="1" i="1" dirty="0" err="1">
                <a:solidFill>
                  <a:srgbClr val="FFFFFF"/>
                </a:solidFill>
                <a:latin typeface="Lora Bold Italics"/>
                <a:ea typeface="Lora Bold Italics"/>
                <a:cs typeface="Lora Bold Italics"/>
                <a:sym typeface="Lora Bold Italics"/>
              </a:rPr>
              <a:t>Sunny's</a:t>
            </a:r>
            <a:r>
              <a:rPr lang="en-GB" sz="3200" b="1" i="1" dirty="0">
                <a:solidFill>
                  <a:srgbClr val="FFFFFF"/>
                </a:solidFill>
                <a:latin typeface="Lora Bold Italics"/>
                <a:ea typeface="Lora Bold Italics"/>
                <a:cs typeface="Lora Bold Italics"/>
                <a:sym typeface="Lora Bold Italics"/>
              </a:rPr>
              <a:t> provide exemplary human hair extensions and wigs, extraordinary customer service, and an extremely knowledgeable staff. Change Your Hair, Change Your Life with us!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855498" y="8682896"/>
            <a:ext cx="9051502" cy="5264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441"/>
              </a:lnSpc>
            </a:pPr>
            <a:r>
              <a:rPr lang="en-US" sz="3200" b="1" i="1" dirty="0" smtClean="0">
                <a:solidFill>
                  <a:srgbClr val="FFFFFF"/>
                </a:solidFill>
                <a:latin typeface="Lora Bold Italics"/>
                <a:ea typeface="Lora Bold Italics"/>
                <a:cs typeface="Lora Bold Italics"/>
                <a:sym typeface="Lora Bold Italics"/>
              </a:rPr>
              <a:t>Website: </a:t>
            </a:r>
            <a:r>
              <a:rPr lang="en-US" sz="3200" b="1" i="1" u="sng" dirty="0" smtClean="0">
                <a:solidFill>
                  <a:srgbClr val="FFFFFF"/>
                </a:solidFill>
                <a:latin typeface="Lora Bold Italics"/>
                <a:ea typeface="Lora Bold Italics"/>
                <a:cs typeface="Lora Bold Italics"/>
                <a:sym typeface="Lora Bold Italics"/>
                <a:hlinkClick r:id="rId2"/>
              </a:rPr>
              <a:t>https</a:t>
            </a:r>
            <a:r>
              <a:rPr lang="en-US" sz="3200" b="1" i="1" u="sng" dirty="0">
                <a:solidFill>
                  <a:srgbClr val="FFFFFF"/>
                </a:solidFill>
                <a:latin typeface="Lora Bold Italics"/>
                <a:ea typeface="Lora Bold Italics"/>
                <a:cs typeface="Lora Bold Italics"/>
                <a:sym typeface="Lora Bold Italics"/>
                <a:hlinkClick r:id="rId2"/>
              </a:rPr>
              <a:t>://</a:t>
            </a:r>
            <a:r>
              <a:rPr lang="en-US" sz="3200" b="1" i="1" u="sng" dirty="0" smtClean="0">
                <a:solidFill>
                  <a:srgbClr val="FFFFFF"/>
                </a:solidFill>
                <a:latin typeface="Lora Bold Italics"/>
                <a:ea typeface="Lora Bold Italics"/>
                <a:cs typeface="Lora Bold Italics"/>
                <a:sym typeface="Lora Bold Italics"/>
                <a:hlinkClick r:id="rId2"/>
              </a:rPr>
              <a:t>www.legendsbysunnys.com/</a:t>
            </a:r>
            <a:endParaRPr lang="en-US" sz="3200" b="1" i="1" u="sng" dirty="0">
              <a:solidFill>
                <a:srgbClr val="FFFFFF"/>
              </a:solidFill>
              <a:latin typeface="Lora Bold Italics"/>
              <a:ea typeface="Lora Bold Italics"/>
              <a:cs typeface="Lora Bold Italics"/>
              <a:sym typeface="Lora Bold Itali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825018" y="6743700"/>
            <a:ext cx="8001000" cy="1220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441"/>
              </a:lnSpc>
            </a:pPr>
            <a:r>
              <a:rPr lang="en-GB" sz="3200" b="1" i="1" dirty="0">
                <a:solidFill>
                  <a:srgbClr val="FFFFFF"/>
                </a:solidFill>
                <a:latin typeface="Lora Bold Italics"/>
                <a:ea typeface="Lora Bold Italics"/>
                <a:cs typeface="Lora Bold Italics"/>
                <a:sym typeface="Lora Bold Italics"/>
              </a:rPr>
              <a:t>Address: 2035 S Alma School Rd, Mesa, AZ,  85210 United </a:t>
            </a:r>
            <a:r>
              <a:rPr lang="en-GB" sz="3200" b="1" i="1" dirty="0" smtClean="0">
                <a:solidFill>
                  <a:srgbClr val="FFFFFF"/>
                </a:solidFill>
                <a:latin typeface="Lora Bold Italics"/>
                <a:ea typeface="Lora Bold Italics"/>
                <a:cs typeface="Lora Bold Italics"/>
                <a:sym typeface="Lora Bold Italics"/>
              </a:rPr>
              <a:t>States</a:t>
            </a:r>
            <a:endParaRPr lang="en-GB" sz="3200" b="1" i="1" dirty="0">
              <a:solidFill>
                <a:srgbClr val="FFFFFF"/>
              </a:solidFill>
              <a:latin typeface="Lora Bold Italics"/>
              <a:ea typeface="Lora Bold Italics"/>
              <a:cs typeface="Lora Bold Italics"/>
              <a:sym typeface="Lora Bold Itali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22" y="2586867"/>
            <a:ext cx="6661351" cy="636556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157</Words>
  <Application>Microsoft Office PowerPoint</Application>
  <PresentationFormat>Custom</PresentationFormat>
  <Paragraphs>13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Muli Black Italics</vt:lpstr>
      <vt:lpstr>Lora Bold Italics</vt:lpstr>
      <vt:lpstr>Muli Bold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House Cleaning Manchester NH</dc:title>
  <dc:creator>SYS</dc:creator>
  <cp:lastModifiedBy>SYS</cp:lastModifiedBy>
  <cp:revision>8</cp:revision>
  <dcterms:created xsi:type="dcterms:W3CDTF">2006-08-16T00:00:00Z</dcterms:created>
  <dcterms:modified xsi:type="dcterms:W3CDTF">2024-12-24T07:55:28Z</dcterms:modified>
  <dc:identifier>DAGTnK6AzzY</dc:identifier>
</cp:coreProperties>
</file>