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</p:sldIdLst>
  <p:sldSz cx="18288000" cy="10287000"/>
  <p:notesSz cx="6858000" cy="9144000"/>
  <p:embeddedFontLst>
    <p:embeddedFont>
      <p:font typeface="Anton" charset="1" panose="00000500000000000000"/>
      <p:regular r:id="rId10"/>
    </p:embeddedFont>
    <p:embeddedFont>
      <p:font typeface="Poppins" charset="1" panose="00000500000000000000"/>
      <p:regular r:id="rId11"/>
    </p:embeddedFont>
    <p:embeddedFont>
      <p:font typeface="Poppins Bold" charset="1" panose="00000800000000000000"/>
      <p:regular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https://drbalishomestay.com/amenities-facilities/" TargetMode="External" Type="http://schemas.openxmlformats.org/officeDocument/2006/relationships/hyperlink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jpeg" Type="http://schemas.openxmlformats.org/officeDocument/2006/relationships/image"/><Relationship Id="rId3" Target="https://drbalishomestay.com/devi/" TargetMode="External" Type="http://schemas.openxmlformats.org/officeDocument/2006/relationships/hyperlink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2.jpeg" Type="http://schemas.openxmlformats.org/officeDocument/2006/relationships/image"/><Relationship Id="rId11" Target="../media/image13.jpeg" Type="http://schemas.openxmlformats.org/officeDocument/2006/relationships/image"/><Relationship Id="rId12" Target="https://drbalishomestay.com" TargetMode="External" Type="http://schemas.openxmlformats.org/officeDocument/2006/relationships/hyperlink"/><Relationship Id="rId13" Target="mailto:balisblisshomestay@gmail.com" TargetMode="External" Type="http://schemas.openxmlformats.org/officeDocument/2006/relationships/hyperlink"/><Relationship Id="rId2" Target="../media/image4.png" Type="http://schemas.openxmlformats.org/officeDocument/2006/relationships/image"/><Relationship Id="rId3" Target="../media/image5.svg" Type="http://schemas.openxmlformats.org/officeDocument/2006/relationships/image"/><Relationship Id="rId4" Target="../media/image6.png" Type="http://schemas.openxmlformats.org/officeDocument/2006/relationships/image"/><Relationship Id="rId5" Target="../media/image7.svg" Type="http://schemas.openxmlformats.org/officeDocument/2006/relationships/image"/><Relationship Id="rId6" Target="../media/image8.png" Type="http://schemas.openxmlformats.org/officeDocument/2006/relationships/image"/><Relationship Id="rId7" Target="../media/image9.svg" Type="http://schemas.openxmlformats.org/officeDocument/2006/relationships/image"/><Relationship Id="rId8" Target="../media/image10.png" Type="http://schemas.openxmlformats.org/officeDocument/2006/relationships/image"/><Relationship Id="rId9" Target="../media/image11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8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510590" y="0"/>
            <a:ext cx="6002327" cy="8270973"/>
            <a:chOff x="0" y="0"/>
            <a:chExt cx="812800" cy="112000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1120007"/>
            </a:xfrm>
            <a:custGeom>
              <a:avLst/>
              <a:gdLst/>
              <a:ahLst/>
              <a:cxnLst/>
              <a:rect r="r" b="b" t="t" l="l"/>
              <a:pathLst>
                <a:path h="1120007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1120007"/>
                  </a:lnTo>
                  <a:lnTo>
                    <a:pt x="0" y="1120007"/>
                  </a:lnTo>
                  <a:close/>
                </a:path>
              </a:pathLst>
            </a:custGeom>
            <a:blipFill>
              <a:blip r:embed="rId2"/>
              <a:stretch>
                <a:fillRect l="-41558" t="0" r="-41558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5143500"/>
            <a:ext cx="833985" cy="5143500"/>
            <a:chOff x="0" y="0"/>
            <a:chExt cx="219650" cy="1354667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19650" cy="1354667"/>
            </a:xfrm>
            <a:custGeom>
              <a:avLst/>
              <a:gdLst/>
              <a:ahLst/>
              <a:cxnLst/>
              <a:rect r="r" b="b" t="t" l="l"/>
              <a:pathLst>
                <a:path h="1354667" w="219650">
                  <a:moveTo>
                    <a:pt x="0" y="0"/>
                  </a:moveTo>
                  <a:lnTo>
                    <a:pt x="219650" y="0"/>
                  </a:lnTo>
                  <a:lnTo>
                    <a:pt x="219650" y="1354667"/>
                  </a:lnTo>
                  <a:lnTo>
                    <a:pt x="0" y="1354667"/>
                  </a:lnTo>
                  <a:close/>
                </a:path>
              </a:pathLst>
            </a:custGeom>
            <a:solidFill>
              <a:srgbClr val="405D72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9525"/>
              <a:ext cx="219650" cy="136419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47"/>
                </a:lnSpc>
              </a:pP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7454015" y="1604542"/>
            <a:ext cx="833985" cy="984635"/>
            <a:chOff x="0" y="0"/>
            <a:chExt cx="219650" cy="259328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219650" cy="259328"/>
            </a:xfrm>
            <a:custGeom>
              <a:avLst/>
              <a:gdLst/>
              <a:ahLst/>
              <a:cxnLst/>
              <a:rect r="r" b="b" t="t" l="l"/>
              <a:pathLst>
                <a:path h="259328" w="219650">
                  <a:moveTo>
                    <a:pt x="0" y="0"/>
                  </a:moveTo>
                  <a:lnTo>
                    <a:pt x="219650" y="0"/>
                  </a:lnTo>
                  <a:lnTo>
                    <a:pt x="219650" y="259328"/>
                  </a:lnTo>
                  <a:lnTo>
                    <a:pt x="0" y="259328"/>
                  </a:lnTo>
                  <a:close/>
                </a:path>
              </a:pathLst>
            </a:custGeom>
            <a:solidFill>
              <a:srgbClr val="405D72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9525"/>
              <a:ext cx="219650" cy="26885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47"/>
                </a:lnSpc>
              </a:pPr>
            </a:p>
          </p:txBody>
        </p:sp>
      </p:grpSp>
      <p:sp>
        <p:nvSpPr>
          <p:cNvPr name="TextBox 10" id="10"/>
          <p:cNvSpPr txBox="true"/>
          <p:nvPr/>
        </p:nvSpPr>
        <p:spPr>
          <a:xfrm rot="0">
            <a:off x="1711780" y="2465352"/>
            <a:ext cx="8135612" cy="2105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400"/>
              </a:lnSpc>
            </a:pPr>
            <a:r>
              <a:rPr lang="en-US" sz="6000">
                <a:solidFill>
                  <a:srgbClr val="405D72"/>
                </a:solidFill>
                <a:latin typeface="Anton"/>
                <a:ea typeface="Anton"/>
                <a:cs typeface="Anton"/>
                <a:sym typeface="Anton"/>
              </a:rPr>
              <a:t>Homestay with Hot Water Facilities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711780" y="4890089"/>
            <a:ext cx="7608823" cy="31229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59"/>
              </a:lnSpc>
            </a:pPr>
            <a:r>
              <a:rPr lang="en-US" sz="3499" spc="-104">
                <a:solidFill>
                  <a:srgbClr val="405D72"/>
                </a:solidFill>
                <a:latin typeface="Poppins"/>
                <a:ea typeface="Poppins"/>
                <a:cs typeface="Poppins"/>
                <a:sym typeface="Poppins"/>
              </a:rPr>
              <a:t>Recharge your body and mind at a </a:t>
            </a:r>
            <a:r>
              <a:rPr lang="en-US" b="true" sz="3499" spc="-104" u="sng">
                <a:solidFill>
                  <a:srgbClr val="405D72"/>
                </a:solidFill>
                <a:latin typeface="Poppins Bold"/>
                <a:ea typeface="Poppins Bold"/>
                <a:cs typeface="Poppins Bold"/>
                <a:sym typeface="Poppins Bold"/>
                <a:hlinkClick r:id="rId3" tooltip="https://drbalishomestay.com/amenities-facilities/"/>
              </a:rPr>
              <a:t>homestay with hot water facilities</a:t>
            </a:r>
            <a:r>
              <a:rPr lang="en-US" sz="3499" spc="-104">
                <a:solidFill>
                  <a:srgbClr val="405D72"/>
                </a:solidFill>
                <a:latin typeface="Poppins"/>
                <a:ea typeface="Poppins"/>
                <a:cs typeface="Poppins"/>
                <a:sym typeface="Poppins"/>
              </a:rPr>
              <a:t>, nourishing detox meals, peaceful meditation spaces &amp; calm greenery for ultimate wellness.</a:t>
            </a:r>
          </a:p>
          <a:p>
            <a:pPr algn="l" marL="0" indent="0" lvl="1">
              <a:lnSpc>
                <a:spcPts val="4059"/>
              </a:lnSpc>
            </a:pPr>
          </a:p>
        </p:txBody>
      </p:sp>
      <p:sp>
        <p:nvSpPr>
          <p:cNvPr name="TextBox 12" id="12"/>
          <p:cNvSpPr txBox="true"/>
          <p:nvPr/>
        </p:nvSpPr>
        <p:spPr>
          <a:xfrm rot="0">
            <a:off x="2219983" y="1034494"/>
            <a:ext cx="3406462" cy="3350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1">
              <a:lnSpc>
                <a:spcPts val="2547"/>
              </a:lnSpc>
            </a:pPr>
            <a:r>
              <a:rPr lang="en-US" b="true" sz="2196" spc="-65">
                <a:solidFill>
                  <a:srgbClr val="405D72"/>
                </a:solidFill>
                <a:latin typeface="Poppins Bold"/>
                <a:ea typeface="Poppins Bold"/>
                <a:cs typeface="Poppins Bold"/>
                <a:sym typeface="Poppins Bold"/>
              </a:rPr>
              <a:t>Dr. B</a:t>
            </a:r>
            <a:r>
              <a:rPr lang="en-US" b="true" sz="2196" spc="-65">
                <a:solidFill>
                  <a:srgbClr val="405D72"/>
                </a:solidFill>
                <a:latin typeface="Poppins Bold"/>
                <a:ea typeface="Poppins Bold"/>
                <a:cs typeface="Poppins Bold"/>
                <a:sym typeface="Poppins Bold"/>
              </a:rPr>
              <a:t>ali's Bliss Homestay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711780" y="8915076"/>
            <a:ext cx="4779278" cy="3445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1">
              <a:lnSpc>
                <a:spcPts val="2561"/>
              </a:lnSpc>
            </a:pPr>
            <a:r>
              <a:rPr lang="en-US" b="true" sz="2208" spc="-66">
                <a:solidFill>
                  <a:srgbClr val="405D72"/>
                </a:solidFill>
                <a:latin typeface="Poppins Bold"/>
                <a:ea typeface="Poppins Bold"/>
                <a:cs typeface="Poppins Bold"/>
                <a:sym typeface="Poppins Bold"/>
              </a:rPr>
              <a:t>https://drbalishomestay.com/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8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510590" y="0"/>
            <a:ext cx="6002327" cy="8270973"/>
            <a:chOff x="0" y="0"/>
            <a:chExt cx="812800" cy="112000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1120007"/>
            </a:xfrm>
            <a:custGeom>
              <a:avLst/>
              <a:gdLst/>
              <a:ahLst/>
              <a:cxnLst/>
              <a:rect r="r" b="b" t="t" l="l"/>
              <a:pathLst>
                <a:path h="1120007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1120007"/>
                  </a:lnTo>
                  <a:lnTo>
                    <a:pt x="0" y="1120007"/>
                  </a:lnTo>
                  <a:close/>
                </a:path>
              </a:pathLst>
            </a:custGeom>
            <a:blipFill>
              <a:blip r:embed="rId2"/>
              <a:stretch>
                <a:fillRect l="-72485" t="0" r="-72485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5143500"/>
            <a:ext cx="833985" cy="5143500"/>
            <a:chOff x="0" y="0"/>
            <a:chExt cx="219650" cy="1354667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19650" cy="1354667"/>
            </a:xfrm>
            <a:custGeom>
              <a:avLst/>
              <a:gdLst/>
              <a:ahLst/>
              <a:cxnLst/>
              <a:rect r="r" b="b" t="t" l="l"/>
              <a:pathLst>
                <a:path h="1354667" w="219650">
                  <a:moveTo>
                    <a:pt x="0" y="0"/>
                  </a:moveTo>
                  <a:lnTo>
                    <a:pt x="219650" y="0"/>
                  </a:lnTo>
                  <a:lnTo>
                    <a:pt x="219650" y="1354667"/>
                  </a:lnTo>
                  <a:lnTo>
                    <a:pt x="0" y="1354667"/>
                  </a:lnTo>
                  <a:close/>
                </a:path>
              </a:pathLst>
            </a:custGeom>
            <a:solidFill>
              <a:srgbClr val="405D72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9525"/>
              <a:ext cx="219650" cy="136419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47"/>
                </a:lnSpc>
              </a:pP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7454015" y="1604542"/>
            <a:ext cx="833985" cy="984635"/>
            <a:chOff x="0" y="0"/>
            <a:chExt cx="219650" cy="259328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219650" cy="259328"/>
            </a:xfrm>
            <a:custGeom>
              <a:avLst/>
              <a:gdLst/>
              <a:ahLst/>
              <a:cxnLst/>
              <a:rect r="r" b="b" t="t" l="l"/>
              <a:pathLst>
                <a:path h="259328" w="219650">
                  <a:moveTo>
                    <a:pt x="0" y="0"/>
                  </a:moveTo>
                  <a:lnTo>
                    <a:pt x="219650" y="0"/>
                  </a:lnTo>
                  <a:lnTo>
                    <a:pt x="219650" y="259328"/>
                  </a:lnTo>
                  <a:lnTo>
                    <a:pt x="0" y="259328"/>
                  </a:lnTo>
                  <a:close/>
                </a:path>
              </a:pathLst>
            </a:custGeom>
            <a:solidFill>
              <a:srgbClr val="405D72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9525"/>
              <a:ext cx="219650" cy="26885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47"/>
                </a:lnSpc>
              </a:pPr>
            </a:p>
          </p:txBody>
        </p:sp>
      </p:grpSp>
      <p:sp>
        <p:nvSpPr>
          <p:cNvPr name="TextBox 10" id="10"/>
          <p:cNvSpPr txBox="true"/>
          <p:nvPr/>
        </p:nvSpPr>
        <p:spPr>
          <a:xfrm rot="0">
            <a:off x="1711780" y="2465352"/>
            <a:ext cx="8135612" cy="2105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400"/>
              </a:lnSpc>
            </a:pPr>
            <a:r>
              <a:rPr lang="en-US" sz="6000">
                <a:solidFill>
                  <a:srgbClr val="405D72"/>
                </a:solidFill>
                <a:latin typeface="Anton"/>
                <a:ea typeface="Anton"/>
                <a:cs typeface="Anton"/>
                <a:sym typeface="Anton"/>
              </a:rPr>
              <a:t>Delhi </a:t>
            </a:r>
            <a:r>
              <a:rPr lang="en-US" sz="6000">
                <a:solidFill>
                  <a:srgbClr val="405D72"/>
                </a:solidFill>
                <a:latin typeface="Anton"/>
                <a:ea typeface="Anton"/>
                <a:cs typeface="Anton"/>
                <a:sym typeface="Anton"/>
              </a:rPr>
              <a:t>Homestay with Amenities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711780" y="4890089"/>
            <a:ext cx="7608823" cy="31229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59"/>
              </a:lnSpc>
            </a:pPr>
            <a:r>
              <a:rPr lang="en-US" sz="3499" spc="-104">
                <a:solidFill>
                  <a:srgbClr val="405D72"/>
                </a:solidFill>
                <a:latin typeface="Poppins"/>
                <a:ea typeface="Poppins"/>
                <a:cs typeface="Poppins"/>
                <a:sym typeface="Poppins"/>
              </a:rPr>
              <a:t>Enjoy a tranquil escape at a Delhi </a:t>
            </a:r>
            <a:r>
              <a:rPr lang="en-US" sz="3499" spc="-104">
                <a:solidFill>
                  <a:srgbClr val="405D72"/>
                </a:solidFill>
                <a:latin typeface="Poppins"/>
                <a:ea typeface="Poppins"/>
                <a:cs typeface="Poppins"/>
                <a:sym typeface="Poppins"/>
              </a:rPr>
              <a:t>homestay with amenities, featuring well-lit reading spaces, breathtaking greenery, heritage park strolls &amp; nourishing meals.</a:t>
            </a:r>
          </a:p>
          <a:p>
            <a:pPr algn="l" marL="0" indent="0" lvl="1">
              <a:lnSpc>
                <a:spcPts val="4059"/>
              </a:lnSpc>
            </a:pPr>
          </a:p>
        </p:txBody>
      </p:sp>
      <p:sp>
        <p:nvSpPr>
          <p:cNvPr name="TextBox 12" id="12"/>
          <p:cNvSpPr txBox="true"/>
          <p:nvPr/>
        </p:nvSpPr>
        <p:spPr>
          <a:xfrm rot="0">
            <a:off x="2219983" y="1034494"/>
            <a:ext cx="3406462" cy="3350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1">
              <a:lnSpc>
                <a:spcPts val="2547"/>
              </a:lnSpc>
            </a:pPr>
            <a:r>
              <a:rPr lang="en-US" b="true" sz="2196" spc="-65">
                <a:solidFill>
                  <a:srgbClr val="405D72"/>
                </a:solidFill>
                <a:latin typeface="Poppins Bold"/>
                <a:ea typeface="Poppins Bold"/>
                <a:cs typeface="Poppins Bold"/>
                <a:sym typeface="Poppins Bold"/>
              </a:rPr>
              <a:t>Dr. B</a:t>
            </a:r>
            <a:r>
              <a:rPr lang="en-US" b="true" sz="2196" spc="-65">
                <a:solidFill>
                  <a:srgbClr val="405D72"/>
                </a:solidFill>
                <a:latin typeface="Poppins Bold"/>
                <a:ea typeface="Poppins Bold"/>
                <a:cs typeface="Poppins Bold"/>
                <a:sym typeface="Poppins Bold"/>
              </a:rPr>
              <a:t>ali's Bliss Homestay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711780" y="8915076"/>
            <a:ext cx="4779278" cy="3445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1">
              <a:lnSpc>
                <a:spcPts val="2561"/>
              </a:lnSpc>
            </a:pPr>
            <a:r>
              <a:rPr lang="en-US" b="true" sz="2208" spc="-66">
                <a:solidFill>
                  <a:srgbClr val="405D72"/>
                </a:solidFill>
                <a:latin typeface="Poppins Bold"/>
                <a:ea typeface="Poppins Bold"/>
                <a:cs typeface="Poppins Bold"/>
                <a:sym typeface="Poppins Bold"/>
              </a:rPr>
              <a:t>https://drbalishomestay.com/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8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510590" y="0"/>
            <a:ext cx="6002327" cy="8270973"/>
            <a:chOff x="0" y="0"/>
            <a:chExt cx="812800" cy="112000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1120007"/>
            </a:xfrm>
            <a:custGeom>
              <a:avLst/>
              <a:gdLst/>
              <a:ahLst/>
              <a:cxnLst/>
              <a:rect r="r" b="b" t="t" l="l"/>
              <a:pathLst>
                <a:path h="1120007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1120007"/>
                  </a:lnTo>
                  <a:lnTo>
                    <a:pt x="0" y="1120007"/>
                  </a:lnTo>
                  <a:close/>
                </a:path>
              </a:pathLst>
            </a:custGeom>
            <a:blipFill>
              <a:blip r:embed="rId2"/>
              <a:stretch>
                <a:fillRect l="-1835" t="0" r="-1835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5143500"/>
            <a:ext cx="833985" cy="5143500"/>
            <a:chOff x="0" y="0"/>
            <a:chExt cx="219650" cy="1354667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19650" cy="1354667"/>
            </a:xfrm>
            <a:custGeom>
              <a:avLst/>
              <a:gdLst/>
              <a:ahLst/>
              <a:cxnLst/>
              <a:rect r="r" b="b" t="t" l="l"/>
              <a:pathLst>
                <a:path h="1354667" w="219650">
                  <a:moveTo>
                    <a:pt x="0" y="0"/>
                  </a:moveTo>
                  <a:lnTo>
                    <a:pt x="219650" y="0"/>
                  </a:lnTo>
                  <a:lnTo>
                    <a:pt x="219650" y="1354667"/>
                  </a:lnTo>
                  <a:lnTo>
                    <a:pt x="0" y="1354667"/>
                  </a:lnTo>
                  <a:close/>
                </a:path>
              </a:pathLst>
            </a:custGeom>
            <a:solidFill>
              <a:srgbClr val="405D72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9525"/>
              <a:ext cx="219650" cy="136419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47"/>
                </a:lnSpc>
              </a:pP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7454015" y="1604542"/>
            <a:ext cx="833985" cy="984635"/>
            <a:chOff x="0" y="0"/>
            <a:chExt cx="219650" cy="259328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219650" cy="259328"/>
            </a:xfrm>
            <a:custGeom>
              <a:avLst/>
              <a:gdLst/>
              <a:ahLst/>
              <a:cxnLst/>
              <a:rect r="r" b="b" t="t" l="l"/>
              <a:pathLst>
                <a:path h="259328" w="219650">
                  <a:moveTo>
                    <a:pt x="0" y="0"/>
                  </a:moveTo>
                  <a:lnTo>
                    <a:pt x="219650" y="0"/>
                  </a:lnTo>
                  <a:lnTo>
                    <a:pt x="219650" y="259328"/>
                  </a:lnTo>
                  <a:lnTo>
                    <a:pt x="0" y="259328"/>
                  </a:lnTo>
                  <a:close/>
                </a:path>
              </a:pathLst>
            </a:custGeom>
            <a:solidFill>
              <a:srgbClr val="405D72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9525"/>
              <a:ext cx="219650" cy="26885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47"/>
                </a:lnSpc>
              </a:pPr>
            </a:p>
          </p:txBody>
        </p:sp>
      </p:grpSp>
      <p:sp>
        <p:nvSpPr>
          <p:cNvPr name="TextBox 10" id="10"/>
          <p:cNvSpPr txBox="true"/>
          <p:nvPr/>
        </p:nvSpPr>
        <p:spPr>
          <a:xfrm rot="0">
            <a:off x="1711780" y="2465352"/>
            <a:ext cx="8135612" cy="2105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400"/>
              </a:lnSpc>
            </a:pPr>
            <a:r>
              <a:rPr lang="en-US" sz="6000">
                <a:solidFill>
                  <a:srgbClr val="405D72"/>
                </a:solidFill>
                <a:latin typeface="Anton"/>
                <a:ea typeface="Anton"/>
                <a:cs typeface="Anton"/>
                <a:sym typeface="Anton"/>
              </a:rPr>
              <a:t>Comfortable </a:t>
            </a:r>
            <a:r>
              <a:rPr lang="en-US" sz="6000">
                <a:solidFill>
                  <a:srgbClr val="405D72"/>
                </a:solidFill>
                <a:latin typeface="Anton"/>
                <a:ea typeface="Anton"/>
                <a:cs typeface="Anton"/>
                <a:sym typeface="Anton"/>
              </a:rPr>
              <a:t>Homestay in Delhi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711780" y="4890089"/>
            <a:ext cx="7608823" cy="31229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59"/>
              </a:lnSpc>
            </a:pPr>
            <a:r>
              <a:rPr lang="en-US" sz="3499" spc="-104">
                <a:solidFill>
                  <a:srgbClr val="405D72"/>
                </a:solidFill>
                <a:latin typeface="Poppins"/>
                <a:ea typeface="Poppins"/>
                <a:cs typeface="Poppins"/>
                <a:sym typeface="Poppins"/>
              </a:rPr>
              <a:t>Embrace ultimate relaxation and ho</a:t>
            </a:r>
            <a:r>
              <a:rPr lang="en-US" sz="3499" spc="-104" u="none">
                <a:solidFill>
                  <a:srgbClr val="405D72"/>
                </a:solidFill>
                <a:latin typeface="Poppins"/>
                <a:ea typeface="Poppins"/>
                <a:cs typeface="Poppins"/>
                <a:sym typeface="Poppins"/>
              </a:rPr>
              <a:t>l</a:t>
            </a:r>
            <a:r>
              <a:rPr lang="en-US" sz="3499" spc="-104">
                <a:solidFill>
                  <a:srgbClr val="405D72"/>
                </a:solidFill>
                <a:latin typeface="Poppins"/>
                <a:ea typeface="Poppins"/>
                <a:cs typeface="Poppins"/>
                <a:sym typeface="Poppins"/>
              </a:rPr>
              <a:t>ist</a:t>
            </a:r>
            <a:r>
              <a:rPr lang="en-US" sz="3499" spc="-104" u="none">
                <a:solidFill>
                  <a:srgbClr val="405D72"/>
                </a:solidFill>
                <a:latin typeface="Poppins"/>
                <a:ea typeface="Poppins"/>
                <a:cs typeface="Poppins"/>
                <a:sym typeface="Poppins"/>
              </a:rPr>
              <a:t>i</a:t>
            </a:r>
            <a:r>
              <a:rPr lang="en-US" sz="3499" spc="-104">
                <a:solidFill>
                  <a:srgbClr val="405D72"/>
                </a:solidFill>
                <a:latin typeface="Poppins"/>
                <a:ea typeface="Poppins"/>
                <a:cs typeface="Poppins"/>
                <a:sym typeface="Poppins"/>
              </a:rPr>
              <a:t>c</a:t>
            </a:r>
            <a:r>
              <a:rPr lang="en-US" sz="3499" spc="-104" u="none">
                <a:solidFill>
                  <a:srgbClr val="405D72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499" spc="-104">
                <a:solidFill>
                  <a:srgbClr val="405D72"/>
                </a:solidFill>
                <a:latin typeface="Poppins"/>
                <a:ea typeface="Poppins"/>
                <a:cs typeface="Poppins"/>
                <a:sym typeface="Poppins"/>
              </a:rPr>
              <a:t>welln</a:t>
            </a:r>
            <a:r>
              <a:rPr lang="en-US" sz="3499" spc="-104" u="none">
                <a:solidFill>
                  <a:srgbClr val="405D72"/>
                </a:solidFill>
                <a:latin typeface="Poppins"/>
                <a:ea typeface="Poppins"/>
                <a:cs typeface="Poppins"/>
                <a:sym typeface="Poppins"/>
              </a:rPr>
              <a:t>es</a:t>
            </a:r>
            <a:r>
              <a:rPr lang="en-US" sz="3499" spc="-104">
                <a:solidFill>
                  <a:srgbClr val="405D72"/>
                </a:solidFill>
                <a:latin typeface="Poppins"/>
                <a:ea typeface="Poppins"/>
                <a:cs typeface="Poppins"/>
                <a:sym typeface="Poppins"/>
              </a:rPr>
              <a:t>s</a:t>
            </a:r>
            <a:r>
              <a:rPr lang="en-US" sz="3499" spc="-104" u="none">
                <a:solidFill>
                  <a:srgbClr val="405D72"/>
                </a:solidFill>
                <a:latin typeface="Poppins"/>
                <a:ea typeface="Poppins"/>
                <a:cs typeface="Poppins"/>
                <a:sym typeface="Poppins"/>
              </a:rPr>
              <a:t> with me</a:t>
            </a:r>
            <a:r>
              <a:rPr lang="en-US" sz="3499" spc="-104">
                <a:solidFill>
                  <a:srgbClr val="405D72"/>
                </a:solidFill>
                <a:latin typeface="Poppins"/>
                <a:ea typeface="Poppins"/>
                <a:cs typeface="Poppins"/>
                <a:sym typeface="Poppins"/>
              </a:rPr>
              <a:t>d</a:t>
            </a:r>
            <a:r>
              <a:rPr lang="en-US" sz="3499" spc="-104" u="none">
                <a:solidFill>
                  <a:srgbClr val="405D72"/>
                </a:solidFill>
                <a:latin typeface="Poppins"/>
                <a:ea typeface="Poppins"/>
                <a:cs typeface="Poppins"/>
                <a:sym typeface="Poppins"/>
              </a:rPr>
              <a:t>it</a:t>
            </a:r>
            <a:r>
              <a:rPr lang="en-US" sz="3499" spc="-104">
                <a:solidFill>
                  <a:srgbClr val="405D72"/>
                </a:solidFill>
                <a:latin typeface="Poppins"/>
                <a:ea typeface="Poppins"/>
                <a:cs typeface="Poppins"/>
                <a:sym typeface="Poppins"/>
              </a:rPr>
              <a:t>ation corners, scenic green views, and thoughtful comforts at a </a:t>
            </a:r>
            <a:r>
              <a:rPr lang="en-US" b="true" sz="3499" spc="-104" u="sng">
                <a:solidFill>
                  <a:srgbClr val="405D72"/>
                </a:solidFill>
                <a:latin typeface="Poppins Bold"/>
                <a:ea typeface="Poppins Bold"/>
                <a:cs typeface="Poppins Bold"/>
                <a:sym typeface="Poppins Bold"/>
                <a:hlinkClick r:id="rId3" tooltip="https://drbalishomestay.com/devi/"/>
              </a:rPr>
              <a:t>comfortable homestay in Delhi</a:t>
            </a:r>
            <a:r>
              <a:rPr lang="en-US" sz="3499" spc="-104">
                <a:solidFill>
                  <a:srgbClr val="405D72"/>
                </a:solidFill>
                <a:latin typeface="Poppins"/>
                <a:ea typeface="Poppins"/>
                <a:cs typeface="Poppins"/>
                <a:sym typeface="Poppins"/>
              </a:rPr>
              <a:t>.</a:t>
            </a:r>
          </a:p>
          <a:p>
            <a:pPr algn="l" marL="0" indent="0" lvl="1">
              <a:lnSpc>
                <a:spcPts val="4059"/>
              </a:lnSpc>
            </a:pPr>
          </a:p>
        </p:txBody>
      </p:sp>
      <p:sp>
        <p:nvSpPr>
          <p:cNvPr name="TextBox 12" id="12"/>
          <p:cNvSpPr txBox="true"/>
          <p:nvPr/>
        </p:nvSpPr>
        <p:spPr>
          <a:xfrm rot="0">
            <a:off x="2219983" y="1034494"/>
            <a:ext cx="3406462" cy="3350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1">
              <a:lnSpc>
                <a:spcPts val="2547"/>
              </a:lnSpc>
            </a:pPr>
            <a:r>
              <a:rPr lang="en-US" b="true" sz="2196" spc="-65">
                <a:solidFill>
                  <a:srgbClr val="405D72"/>
                </a:solidFill>
                <a:latin typeface="Poppins Bold"/>
                <a:ea typeface="Poppins Bold"/>
                <a:cs typeface="Poppins Bold"/>
                <a:sym typeface="Poppins Bold"/>
              </a:rPr>
              <a:t>Dr. B</a:t>
            </a:r>
            <a:r>
              <a:rPr lang="en-US" b="true" sz="2196" spc="-65">
                <a:solidFill>
                  <a:srgbClr val="405D72"/>
                </a:solidFill>
                <a:latin typeface="Poppins Bold"/>
                <a:ea typeface="Poppins Bold"/>
                <a:cs typeface="Poppins Bold"/>
                <a:sym typeface="Poppins Bold"/>
              </a:rPr>
              <a:t>ali's Bliss Homestay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711780" y="8915076"/>
            <a:ext cx="4779278" cy="3445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1">
              <a:lnSpc>
                <a:spcPts val="2561"/>
              </a:lnSpc>
            </a:pPr>
            <a:r>
              <a:rPr lang="en-US" b="true" sz="2208" spc="-66">
                <a:solidFill>
                  <a:srgbClr val="405D72"/>
                </a:solidFill>
                <a:latin typeface="Poppins Bold"/>
                <a:ea typeface="Poppins Bold"/>
                <a:cs typeface="Poppins Bold"/>
                <a:sym typeface="Poppins Bold"/>
              </a:rPr>
              <a:t>https://drbalishomestay.com/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8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1028700" y="4391012"/>
            <a:ext cx="1246335" cy="0"/>
          </a:xfrm>
          <a:prstGeom prst="line">
            <a:avLst/>
          </a:prstGeom>
          <a:ln cap="flat" w="66675">
            <a:solidFill>
              <a:srgbClr val="405D72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3" id="3"/>
          <p:cNvSpPr/>
          <p:nvPr/>
        </p:nvSpPr>
        <p:spPr>
          <a:xfrm flipH="false" flipV="false" rot="0">
            <a:off x="1028700" y="5143500"/>
            <a:ext cx="463567" cy="463567"/>
          </a:xfrm>
          <a:custGeom>
            <a:avLst/>
            <a:gdLst/>
            <a:ahLst/>
            <a:cxnLst/>
            <a:rect r="r" b="b" t="t" l="l"/>
            <a:pathLst>
              <a:path h="463567" w="463567">
                <a:moveTo>
                  <a:pt x="0" y="0"/>
                </a:moveTo>
                <a:lnTo>
                  <a:pt x="463567" y="0"/>
                </a:lnTo>
                <a:lnTo>
                  <a:pt x="463567" y="463567"/>
                </a:lnTo>
                <a:lnTo>
                  <a:pt x="0" y="46356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4" id="4"/>
          <p:cNvSpPr/>
          <p:nvPr/>
        </p:nvSpPr>
        <p:spPr>
          <a:xfrm flipH="false" flipV="false" rot="0">
            <a:off x="1028700" y="6217657"/>
            <a:ext cx="463567" cy="463567"/>
          </a:xfrm>
          <a:custGeom>
            <a:avLst/>
            <a:gdLst/>
            <a:ahLst/>
            <a:cxnLst/>
            <a:rect r="r" b="b" t="t" l="l"/>
            <a:pathLst>
              <a:path h="463567" w="463567">
                <a:moveTo>
                  <a:pt x="0" y="0"/>
                </a:moveTo>
                <a:lnTo>
                  <a:pt x="463567" y="0"/>
                </a:lnTo>
                <a:lnTo>
                  <a:pt x="463567" y="463567"/>
                </a:lnTo>
                <a:lnTo>
                  <a:pt x="0" y="46356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5" id="5"/>
          <p:cNvSpPr/>
          <p:nvPr/>
        </p:nvSpPr>
        <p:spPr>
          <a:xfrm flipH="false" flipV="false" rot="0">
            <a:off x="1028700" y="7286846"/>
            <a:ext cx="463567" cy="463567"/>
          </a:xfrm>
          <a:custGeom>
            <a:avLst/>
            <a:gdLst/>
            <a:ahLst/>
            <a:cxnLst/>
            <a:rect r="r" b="b" t="t" l="l"/>
            <a:pathLst>
              <a:path h="463567" w="463567">
                <a:moveTo>
                  <a:pt x="0" y="0"/>
                </a:moveTo>
                <a:lnTo>
                  <a:pt x="463567" y="0"/>
                </a:lnTo>
                <a:lnTo>
                  <a:pt x="463567" y="463567"/>
                </a:lnTo>
                <a:lnTo>
                  <a:pt x="0" y="46356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6" id="6"/>
          <p:cNvSpPr/>
          <p:nvPr/>
        </p:nvSpPr>
        <p:spPr>
          <a:xfrm flipH="false" flipV="false" rot="0">
            <a:off x="1028700" y="8356034"/>
            <a:ext cx="463567" cy="463567"/>
          </a:xfrm>
          <a:custGeom>
            <a:avLst/>
            <a:gdLst/>
            <a:ahLst/>
            <a:cxnLst/>
            <a:rect r="r" b="b" t="t" l="l"/>
            <a:pathLst>
              <a:path h="463567" w="463567">
                <a:moveTo>
                  <a:pt x="0" y="0"/>
                </a:moveTo>
                <a:lnTo>
                  <a:pt x="463567" y="0"/>
                </a:lnTo>
                <a:lnTo>
                  <a:pt x="463567" y="463568"/>
                </a:lnTo>
                <a:lnTo>
                  <a:pt x="0" y="46356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grpSp>
        <p:nvGrpSpPr>
          <p:cNvPr name="Group 7" id="7"/>
          <p:cNvGrpSpPr/>
          <p:nvPr/>
        </p:nvGrpSpPr>
        <p:grpSpPr>
          <a:xfrm rot="0">
            <a:off x="6993453" y="26933"/>
            <a:ext cx="11294547" cy="10260067"/>
            <a:chOff x="0" y="0"/>
            <a:chExt cx="1003960" cy="912006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003960" cy="912006"/>
            </a:xfrm>
            <a:custGeom>
              <a:avLst/>
              <a:gdLst/>
              <a:ahLst/>
              <a:cxnLst/>
              <a:rect r="r" b="b" t="t" l="l"/>
              <a:pathLst>
                <a:path h="912006" w="1003960">
                  <a:moveTo>
                    <a:pt x="800760" y="0"/>
                  </a:moveTo>
                  <a:lnTo>
                    <a:pt x="0" y="0"/>
                  </a:lnTo>
                  <a:lnTo>
                    <a:pt x="203200" y="912006"/>
                  </a:lnTo>
                  <a:lnTo>
                    <a:pt x="1003960" y="912006"/>
                  </a:lnTo>
                  <a:lnTo>
                    <a:pt x="800760" y="0"/>
                  </a:lnTo>
                  <a:close/>
                </a:path>
              </a:pathLst>
            </a:custGeom>
            <a:blipFill>
              <a:blip r:embed="rId10"/>
              <a:stretch>
                <a:fillRect l="-30747" t="0" r="-30747" b="0"/>
              </a:stretch>
            </a:blipFill>
          </p:spPr>
        </p:sp>
      </p:grpSp>
      <p:sp>
        <p:nvSpPr>
          <p:cNvPr name="Freeform 9" id="9"/>
          <p:cNvSpPr/>
          <p:nvPr/>
        </p:nvSpPr>
        <p:spPr>
          <a:xfrm flipH="false" flipV="false" rot="0">
            <a:off x="2275035" y="419319"/>
            <a:ext cx="2040079" cy="2040079"/>
          </a:xfrm>
          <a:custGeom>
            <a:avLst/>
            <a:gdLst/>
            <a:ahLst/>
            <a:cxnLst/>
            <a:rect r="r" b="b" t="t" l="l"/>
            <a:pathLst>
              <a:path h="2040079" w="2040079">
                <a:moveTo>
                  <a:pt x="0" y="0"/>
                </a:moveTo>
                <a:lnTo>
                  <a:pt x="2040079" y="0"/>
                </a:lnTo>
                <a:lnTo>
                  <a:pt x="2040079" y="2040079"/>
                </a:lnTo>
                <a:lnTo>
                  <a:pt x="0" y="2040079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</p:sp>
      <p:sp>
        <p:nvSpPr>
          <p:cNvPr name="TextBox 10" id="10"/>
          <p:cNvSpPr txBox="true"/>
          <p:nvPr/>
        </p:nvSpPr>
        <p:spPr>
          <a:xfrm rot="0">
            <a:off x="1028700" y="2507243"/>
            <a:ext cx="6572828" cy="13465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079"/>
              </a:lnSpc>
            </a:pPr>
            <a:r>
              <a:rPr lang="en-US" sz="7913">
                <a:solidFill>
                  <a:srgbClr val="405D72"/>
                </a:solidFill>
                <a:latin typeface="Anton"/>
                <a:ea typeface="Anton"/>
                <a:cs typeface="Anton"/>
                <a:sym typeface="Anton"/>
              </a:rPr>
              <a:t>OUR CONTACT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869359" y="5113601"/>
            <a:ext cx="4609744" cy="4423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445"/>
              </a:lnSpc>
              <a:spcBef>
                <a:spcPct val="0"/>
              </a:spcBef>
            </a:pPr>
            <a:r>
              <a:rPr lang="en-US" sz="2460" strike="noStrike" u="none">
                <a:solidFill>
                  <a:srgbClr val="405D72"/>
                </a:solidFill>
                <a:latin typeface="Poppins"/>
                <a:ea typeface="Poppins"/>
                <a:cs typeface="Poppins"/>
                <a:sym typeface="Poppins"/>
              </a:rPr>
              <a:t>+91 9810265484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869359" y="6187758"/>
            <a:ext cx="5124094" cy="4423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445"/>
              </a:lnSpc>
              <a:spcBef>
                <a:spcPct val="0"/>
              </a:spcBef>
            </a:pPr>
            <a:r>
              <a:rPr lang="en-US" b="true" sz="2460" u="sng">
                <a:solidFill>
                  <a:srgbClr val="405D72"/>
                </a:solidFill>
                <a:latin typeface="Poppins Bold"/>
                <a:ea typeface="Poppins Bold"/>
                <a:cs typeface="Poppins Bold"/>
                <a:sym typeface="Poppins Bold"/>
                <a:hlinkClick r:id="rId12" tooltip="https://drbalishomestay.com"/>
              </a:rPr>
              <a:t>https://drbalishomestay.com/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869359" y="7265795"/>
            <a:ext cx="5124094" cy="4423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445"/>
              </a:lnSpc>
              <a:spcBef>
                <a:spcPct val="0"/>
              </a:spcBef>
            </a:pPr>
            <a:r>
              <a:rPr lang="en-US" sz="2460" u="sng">
                <a:solidFill>
                  <a:srgbClr val="405D72"/>
                </a:solidFill>
                <a:latin typeface="Poppins"/>
                <a:ea typeface="Poppins"/>
                <a:cs typeface="Poppins"/>
                <a:sym typeface="Poppins"/>
                <a:hlinkClick r:id="rId13" tooltip="mailto:balisblisshomestay@gmail.com"/>
              </a:rPr>
              <a:t>balisblisshomestay@gmail.com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869359" y="8349576"/>
            <a:ext cx="6252218" cy="4423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445"/>
              </a:lnSpc>
              <a:spcBef>
                <a:spcPct val="0"/>
              </a:spcBef>
            </a:pPr>
            <a:r>
              <a:rPr lang="en-US" sz="2460">
                <a:solidFill>
                  <a:srgbClr val="405D72"/>
                </a:solidFill>
                <a:latin typeface="Poppins"/>
                <a:ea typeface="Poppins"/>
                <a:cs typeface="Poppins"/>
                <a:sym typeface="Poppins"/>
              </a:rPr>
              <a:t>X 2</a:t>
            </a:r>
            <a:r>
              <a:rPr lang="en-US" sz="2460" strike="noStrike" u="none">
                <a:solidFill>
                  <a:srgbClr val="405D72"/>
                </a:solidFill>
                <a:latin typeface="Poppins"/>
                <a:ea typeface="Poppins"/>
                <a:cs typeface="Poppins"/>
                <a:sym typeface="Poppins"/>
              </a:rPr>
              <a:t>2, GF, Hauz Khas, New Delhi – 110016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DAG-8ogjeI8</dc:identifier>
  <dcterms:modified xsi:type="dcterms:W3CDTF">2011-08-01T06:04:30Z</dcterms:modified>
  <cp:revision>1</cp:revision>
  <dc:title>Homestay with Hot Water Facilities</dc:title>
</cp:coreProperties>
</file>