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3" r:id="rId17"/>
    <p:sldId id="270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722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EEFF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8CB0FB-7A0E-F7EA-AA11-A45480AF27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9AE41A-9EBE-9FE1-837E-EDA8122535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3D4F5D-67D3-B6DE-62D3-49CB216EC7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CA3A45-A801-4E90-448C-C7878C5B8B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121BFE-CDB7-A4E6-3B10-5736FA7A21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3F699F-9BB3-3248-AFBB-064D77EE47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C7788E11-6096-3A94-9348-82A87894B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869182" y="2669349"/>
            <a:ext cx="4069078" cy="194837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591E7EF-DDF6-6D69-3C3D-EB1175F5AD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687" b="14583"/>
          <a:stretch>
            <a:fillRect/>
          </a:stretch>
        </p:blipFill>
        <p:spPr bwMode="auto">
          <a:xfrm>
            <a:off x="487680" y="2663786"/>
            <a:ext cx="4069080" cy="195393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04E4000-20F9-B7B3-07E0-4D8E362C57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672"/>
          <a:stretch>
            <a:fillRect/>
          </a:stretch>
        </p:blipFill>
        <p:spPr bwMode="auto">
          <a:xfrm>
            <a:off x="4869182" y="190501"/>
            <a:ext cx="4069078" cy="19507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8D6C568-0C3B-8650-79BB-851EB92A34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87680" y="190501"/>
            <a:ext cx="4069080" cy="1950720"/>
          </a:xfrm>
          <a:prstGeom prst="rect">
            <a:avLst/>
          </a:prstGeom>
        </p:spPr>
      </p:pic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301CA045-6DFA-8CCD-CAE9-B18C1A6C744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97417"/>
          <a:stretch>
            <a:fillRect/>
          </a:stretch>
        </p:blipFill>
        <p:spPr>
          <a:xfrm>
            <a:off x="0" y="0"/>
            <a:ext cx="236220" cy="51435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3047CA4-0FE4-65B7-63F9-EC5B36CE589F}"/>
              </a:ext>
            </a:extLst>
          </p:cNvPr>
          <p:cNvSpPr/>
          <p:nvPr/>
        </p:nvSpPr>
        <p:spPr>
          <a:xfrm>
            <a:off x="487680" y="175261"/>
            <a:ext cx="4069080" cy="196596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1657E1-884B-336D-FE84-840BBFF2A07A}"/>
              </a:ext>
            </a:extLst>
          </p:cNvPr>
          <p:cNvSpPr/>
          <p:nvPr/>
        </p:nvSpPr>
        <p:spPr>
          <a:xfrm>
            <a:off x="487680" y="2651760"/>
            <a:ext cx="4069080" cy="196596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A8C6585-1B35-71E3-CFC8-AD3BCFDB6FF4}"/>
              </a:ext>
            </a:extLst>
          </p:cNvPr>
          <p:cNvSpPr/>
          <p:nvPr/>
        </p:nvSpPr>
        <p:spPr>
          <a:xfrm>
            <a:off x="4869182" y="2651760"/>
            <a:ext cx="4069080" cy="196596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9627289-78BF-C957-8230-88BD56D38246}"/>
              </a:ext>
            </a:extLst>
          </p:cNvPr>
          <p:cNvSpPr/>
          <p:nvPr/>
        </p:nvSpPr>
        <p:spPr>
          <a:xfrm>
            <a:off x="4869180" y="175261"/>
            <a:ext cx="4069080" cy="196596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C11B9EF-1502-2671-7BB6-A6C38207A61E}"/>
              </a:ext>
            </a:extLst>
          </p:cNvPr>
          <p:cNvSpPr/>
          <p:nvPr/>
        </p:nvSpPr>
        <p:spPr>
          <a:xfrm>
            <a:off x="487680" y="2232660"/>
            <a:ext cx="4069080" cy="28194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E438B8B-19FA-C079-10B1-C81859193DDD}"/>
              </a:ext>
            </a:extLst>
          </p:cNvPr>
          <p:cNvSpPr/>
          <p:nvPr/>
        </p:nvSpPr>
        <p:spPr>
          <a:xfrm>
            <a:off x="4869182" y="2232660"/>
            <a:ext cx="4069080" cy="28194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9FACB2-9AAC-E942-C5DE-9627F1335205}"/>
              </a:ext>
            </a:extLst>
          </p:cNvPr>
          <p:cNvSpPr/>
          <p:nvPr/>
        </p:nvSpPr>
        <p:spPr>
          <a:xfrm>
            <a:off x="487680" y="4709159"/>
            <a:ext cx="4069080" cy="28194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0023E0-CE49-1FFD-926B-2FC882DE3361}"/>
              </a:ext>
            </a:extLst>
          </p:cNvPr>
          <p:cNvSpPr/>
          <p:nvPr/>
        </p:nvSpPr>
        <p:spPr>
          <a:xfrm>
            <a:off x="4869182" y="4709159"/>
            <a:ext cx="4069080" cy="28194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283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2D84-0FDD-CD2D-941F-C6E8A486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B54769-7B5F-398C-58A8-1041B75982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914"/>
          <a:stretch>
            <a:fillRect/>
          </a:stretch>
        </p:blipFill>
        <p:spPr bwMode="auto">
          <a:xfrm>
            <a:off x="4869182" y="175261"/>
            <a:ext cx="4069078" cy="19659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0C7BED-CA01-F517-476D-E291B75D9C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122"/>
          <a:stretch>
            <a:fillRect/>
          </a:stretch>
        </p:blipFill>
        <p:spPr bwMode="auto">
          <a:xfrm>
            <a:off x="487680" y="175261"/>
            <a:ext cx="4069080" cy="1965960"/>
          </a:xfrm>
          <a:prstGeom prst="rect">
            <a:avLst/>
          </a:prstGeom>
        </p:spPr>
      </p:pic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5637D1B6-C74B-8989-A3C0-F5D275892E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7417"/>
          <a:stretch>
            <a:fillRect/>
          </a:stretch>
        </p:blipFill>
        <p:spPr>
          <a:xfrm>
            <a:off x="0" y="0"/>
            <a:ext cx="236220" cy="51435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7094083-16DE-C800-F5E0-7A171D18DE4F}"/>
              </a:ext>
            </a:extLst>
          </p:cNvPr>
          <p:cNvSpPr/>
          <p:nvPr/>
        </p:nvSpPr>
        <p:spPr>
          <a:xfrm>
            <a:off x="487680" y="175261"/>
            <a:ext cx="4069080" cy="196596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17689C1-CC50-8059-4FD0-D955754F341B}"/>
              </a:ext>
            </a:extLst>
          </p:cNvPr>
          <p:cNvSpPr/>
          <p:nvPr/>
        </p:nvSpPr>
        <p:spPr>
          <a:xfrm>
            <a:off x="487680" y="2651760"/>
            <a:ext cx="4069080" cy="196596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2069C9-170E-F57B-4FBB-4D22CA60D1F4}"/>
              </a:ext>
            </a:extLst>
          </p:cNvPr>
          <p:cNvSpPr/>
          <p:nvPr/>
        </p:nvSpPr>
        <p:spPr>
          <a:xfrm>
            <a:off x="4869182" y="2651760"/>
            <a:ext cx="4069080" cy="196596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FE354F-F1E3-68B4-4DDD-79FFF7CF31D9}"/>
              </a:ext>
            </a:extLst>
          </p:cNvPr>
          <p:cNvSpPr/>
          <p:nvPr/>
        </p:nvSpPr>
        <p:spPr>
          <a:xfrm>
            <a:off x="4869180" y="175261"/>
            <a:ext cx="4069080" cy="196596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497F930-C990-C50D-DC7E-CF5784434F26}"/>
              </a:ext>
            </a:extLst>
          </p:cNvPr>
          <p:cNvSpPr/>
          <p:nvPr/>
        </p:nvSpPr>
        <p:spPr>
          <a:xfrm>
            <a:off x="487680" y="2232660"/>
            <a:ext cx="4069080" cy="28194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dirty="0">
                <a:solidFill>
                  <a:schemeClr val="tx1"/>
                </a:solidFill>
                <a:latin typeface="Aptos" panose="020B0004020202020204" pitchFamily="34" charset="0"/>
              </a:rPr>
              <a:t>AMA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DBDC876-7311-1204-8802-E8A8B1BAF333}"/>
              </a:ext>
            </a:extLst>
          </p:cNvPr>
          <p:cNvSpPr/>
          <p:nvPr/>
        </p:nvSpPr>
        <p:spPr>
          <a:xfrm>
            <a:off x="4869182" y="2232660"/>
            <a:ext cx="4069080" cy="28194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798A91-D148-8D3D-3C4D-18721F20F090}"/>
              </a:ext>
            </a:extLst>
          </p:cNvPr>
          <p:cNvSpPr/>
          <p:nvPr/>
        </p:nvSpPr>
        <p:spPr>
          <a:xfrm>
            <a:off x="487680" y="4709159"/>
            <a:ext cx="4069080" cy="28194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CEBDD5-F7E8-65CA-94D1-C88E8AEEA16B}"/>
              </a:ext>
            </a:extLst>
          </p:cNvPr>
          <p:cNvSpPr/>
          <p:nvPr/>
        </p:nvSpPr>
        <p:spPr>
          <a:xfrm>
            <a:off x="4869182" y="4709159"/>
            <a:ext cx="4069080" cy="281940"/>
          </a:xfrm>
          <a:prstGeom prst="rect">
            <a:avLst/>
          </a:prstGeom>
          <a:noFill/>
          <a:ln w="28575">
            <a:solidFill>
              <a:srgbClr val="0012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239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AB3EA3-300A-EE5B-3A47-1B527DB20B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9709076-51BC-E763-54F9-5D20DDE520D8}"/>
              </a:ext>
            </a:extLst>
          </p:cNvPr>
          <p:cNvSpPr/>
          <p:nvPr/>
        </p:nvSpPr>
        <p:spPr>
          <a:xfrm>
            <a:off x="8313420" y="68580"/>
            <a:ext cx="701040" cy="39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6AC87E-43F4-1A44-7598-40B239ABEF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D3473E-2D2F-0239-12AE-F268E3DCE0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4C62F8-00CB-0D4E-DD80-0FEB4F0565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08395A-94BE-3061-2211-396D11DD7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046587" y="6858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233DB6-B75C-D002-9F98-56B331F9207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780EEE-00D0-B1A1-9FE5-A378C33E5C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50D2AA-D222-EFAD-DA86-9E4A190C2B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45E25D-E198-49E9-91B8-5E4B95CC1D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23" t="14667" r="12518" b="17185"/>
          <a:stretch>
            <a:fillRect/>
          </a:stretch>
        </p:blipFill>
        <p:spPr>
          <a:xfrm>
            <a:off x="8336147" y="0"/>
            <a:ext cx="807853" cy="7315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16</Words>
  <Application>Microsoft Office PowerPoint</Application>
  <PresentationFormat>On-screen Show (16:9)</PresentationFormat>
  <Paragraphs>16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Amith N T</cp:lastModifiedBy>
  <cp:revision>2</cp:revision>
  <dcterms:created xsi:type="dcterms:W3CDTF">2026-08-03T09:39:32Z</dcterms:created>
  <dcterms:modified xsi:type="dcterms:W3CDTF">2026-08-03T09:58:20Z</dcterms:modified>
</cp:coreProperties>
</file>