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F9E694-8901-44C1-99D9-8D2CB6D0F4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EB625C-4E28-4992-83A3-8E3B904AB6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6FD3820-AD4A-415A-AB93-1A23AA75854E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/>
          <p:nvPr/>
        </p:nvPicPr>
        <p:blipFill>
          <a:blip r:embed="rId1"/>
          <a:stretch/>
        </p:blipFill>
        <p:spPr>
          <a:xfrm>
            <a:off x="-21240" y="4536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/>
          <p:nvPr/>
        </p:nvPicPr>
        <p:blipFill>
          <a:blip r:embed="rId1"/>
          <a:stretch/>
        </p:blipFill>
        <p:spPr>
          <a:xfrm>
            <a:off x="360" y="36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/>
          <p:nvPr/>
        </p:nvPicPr>
        <p:blipFill>
          <a:blip r:embed="rId1"/>
          <a:stretch/>
        </p:blipFill>
        <p:spPr>
          <a:xfrm>
            <a:off x="360" y="4536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/>
          <p:cNvPicPr/>
          <p:nvPr/>
        </p:nvPicPr>
        <p:blipFill>
          <a:blip r:embed="rId1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LibreOffice/25.8.6.2$Linux_X86_64 LibreOffice_project/a46b460d1686bb49c718d2ef5f88b83ff2dc4981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2026-04-20T17:50:34Z</dcterms:created>
  <dc:creator/>
  <dc:description/>
  <dc:language>en-US</dc:language>
  <cp:lastModifiedBy/>
  <dcterms:modified xsi:type="dcterms:W3CDTF">2026-04-20T17:53:08Z</dcterms:modified>
  <cp:revision>1</cp:revision>
  <dc:subject/>
  <dc:title/>
</cp:coreProperties>
</file>