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Inter" charset="1" panose="020B0502030000000004"/>
      <p:regular r:id="rId10"/>
    </p:embeddedFont>
    <p:embeddedFont>
      <p:font typeface="Inter Bold" charset="1" panose="020B0802030000000004"/>
      <p:regular r:id="rId11"/>
    </p:embeddedFont>
    <p:embeddedFont>
      <p:font typeface="League Spartan" charset="1" panose="000008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Relationship Id="rId5" Target="https://businesstaxesandmore.com/about-us/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Relationship Id="rId3" Target="../media/image1.png" Type="http://schemas.openxmlformats.org/officeDocument/2006/relationships/image"/><Relationship Id="rId4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https://businesstaxesandmore.com/our-services/" TargetMode="External" Type="http://schemas.openxmlformats.org/officeDocument/2006/relationships/hyperlink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11" Target="../media/image12.svg" Type="http://schemas.openxmlformats.org/officeDocument/2006/relationships/image"/><Relationship Id="rId12" Target="https://businesstaxesandmore.com" TargetMode="External" Type="http://schemas.openxmlformats.org/officeDocument/2006/relationships/hyperlink"/><Relationship Id="rId13" Target="tel:936-756-2014" TargetMode="External" Type="http://schemas.openxmlformats.org/officeDocument/2006/relationships/hyperlink"/><Relationship Id="rId14" Target="tel:936-756-2014" TargetMode="External" Type="http://schemas.openxmlformats.org/officeDocument/2006/relationships/hyperlink"/><Relationship Id="rId2" Target="../media/image6.png" Type="http://schemas.openxmlformats.org/officeDocument/2006/relationships/image"/><Relationship Id="rId3" Target="https://www.psfurniture.com" TargetMode="External" Type="http://schemas.openxmlformats.org/officeDocument/2006/relationships/hyperlink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9.png" Type="http://schemas.openxmlformats.org/officeDocument/2006/relationships/image"/><Relationship Id="rId9" Target="../media/image10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516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144000" y="4832730"/>
            <a:ext cx="8737223" cy="3888499"/>
            <a:chOff x="0" y="0"/>
            <a:chExt cx="2301162" cy="102413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301162" cy="1024131"/>
            </a:xfrm>
            <a:custGeom>
              <a:avLst/>
              <a:gdLst/>
              <a:ahLst/>
              <a:cxnLst/>
              <a:rect r="r" b="b" t="t" l="l"/>
              <a:pathLst>
                <a:path h="1024131" w="2301162">
                  <a:moveTo>
                    <a:pt x="0" y="0"/>
                  </a:moveTo>
                  <a:lnTo>
                    <a:pt x="2301162" y="0"/>
                  </a:lnTo>
                  <a:lnTo>
                    <a:pt x="2301162" y="1024131"/>
                  </a:lnTo>
                  <a:lnTo>
                    <a:pt x="0" y="1024131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301162" cy="10622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3620588"/>
            <a:ext cx="2444875" cy="3045824"/>
            <a:chOff x="0" y="0"/>
            <a:chExt cx="609944" cy="75986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09944" cy="759868"/>
            </a:xfrm>
            <a:custGeom>
              <a:avLst/>
              <a:gdLst/>
              <a:ahLst/>
              <a:cxnLst/>
              <a:rect r="r" b="b" t="t" l="l"/>
              <a:pathLst>
                <a:path h="759868" w="609944">
                  <a:moveTo>
                    <a:pt x="406744" y="0"/>
                  </a:moveTo>
                  <a:lnTo>
                    <a:pt x="0" y="0"/>
                  </a:lnTo>
                  <a:lnTo>
                    <a:pt x="0" y="759868"/>
                  </a:lnTo>
                  <a:lnTo>
                    <a:pt x="406744" y="759868"/>
                  </a:lnTo>
                  <a:lnTo>
                    <a:pt x="609944" y="379934"/>
                  </a:lnTo>
                  <a:lnTo>
                    <a:pt x="406744" y="0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495644" cy="7979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5400000">
            <a:off x="1402672" y="654728"/>
            <a:ext cx="455966" cy="1203911"/>
          </a:xfrm>
          <a:custGeom>
            <a:avLst/>
            <a:gdLst/>
            <a:ahLst/>
            <a:cxnLst/>
            <a:rect r="r" b="b" t="t" l="l"/>
            <a:pathLst>
              <a:path h="1203911" w="455966">
                <a:moveTo>
                  <a:pt x="0" y="0"/>
                </a:moveTo>
                <a:lnTo>
                  <a:pt x="455966" y="0"/>
                </a:lnTo>
                <a:lnTo>
                  <a:pt x="455966" y="1203910"/>
                </a:lnTo>
                <a:lnTo>
                  <a:pt x="0" y="12039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330468" y="2326658"/>
            <a:ext cx="6192956" cy="6336976"/>
          </a:xfrm>
          <a:custGeom>
            <a:avLst/>
            <a:gdLst/>
            <a:ahLst/>
            <a:cxnLst/>
            <a:rect r="r" b="b" t="t" l="l"/>
            <a:pathLst>
              <a:path h="6336976" w="6192956">
                <a:moveTo>
                  <a:pt x="0" y="0"/>
                </a:moveTo>
                <a:lnTo>
                  <a:pt x="6192956" y="0"/>
                </a:lnTo>
                <a:lnTo>
                  <a:pt x="6192956" y="6336976"/>
                </a:lnTo>
                <a:lnTo>
                  <a:pt x="0" y="63369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26883" t="0" r="-26883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9564103" y="5299367"/>
            <a:ext cx="7897016" cy="28885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88"/>
              </a:lnSpc>
              <a:spcBef>
                <a:spcPct val="0"/>
              </a:spcBef>
            </a:pP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Fi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nd 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tax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ass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istanc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with our </a:t>
            </a:r>
            <a:r>
              <a:rPr lang="en-US" b="true" sz="3277" u="sng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  <a:hlinkClick r:id="rId5" tooltip="https://businesstaxesandmore.com/about-us/"/>
              </a:rPr>
              <a:t>best tax consultants in California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wh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o help you make informed decisions &amp; ensure that you’re compliant with all tax regulations.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8523424" y="1132858"/>
            <a:ext cx="9578406" cy="22637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99"/>
              </a:lnSpc>
              <a:spcBef>
                <a:spcPct val="0"/>
              </a:spcBef>
            </a:pPr>
            <a:r>
              <a:rPr lang="en-US" sz="6499">
                <a:solidFill>
                  <a:srgbClr val="FFDE59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Best Tax Consultants</a:t>
            </a:r>
            <a:r>
              <a:rPr lang="en-US" sz="6499">
                <a:solidFill>
                  <a:srgbClr val="FFDE59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in California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516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444875" y="2217426"/>
            <a:ext cx="6311702" cy="6893945"/>
            <a:chOff x="0" y="0"/>
            <a:chExt cx="744153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744153" cy="812800"/>
            </a:xfrm>
            <a:custGeom>
              <a:avLst/>
              <a:gdLst/>
              <a:ahLst/>
              <a:cxnLst/>
              <a:rect r="r" b="b" t="t" l="l"/>
              <a:pathLst>
                <a:path h="812800" w="744153">
                  <a:moveTo>
                    <a:pt x="372077" y="0"/>
                  </a:moveTo>
                  <a:cubicBezTo>
                    <a:pt x="166584" y="0"/>
                    <a:pt x="0" y="181951"/>
                    <a:pt x="0" y="406400"/>
                  </a:cubicBezTo>
                  <a:cubicBezTo>
                    <a:pt x="0" y="630849"/>
                    <a:pt x="166584" y="812800"/>
                    <a:pt x="372077" y="812800"/>
                  </a:cubicBezTo>
                  <a:cubicBezTo>
                    <a:pt x="577569" y="812800"/>
                    <a:pt x="744153" y="630849"/>
                    <a:pt x="744153" y="406400"/>
                  </a:cubicBezTo>
                  <a:cubicBezTo>
                    <a:pt x="744153" y="181951"/>
                    <a:pt x="577569" y="0"/>
                    <a:pt x="372077" y="0"/>
                  </a:cubicBezTo>
                  <a:close/>
                </a:path>
              </a:pathLst>
            </a:custGeom>
            <a:blipFill>
              <a:blip r:embed="rId2"/>
              <a:stretch>
                <a:fillRect l="-31878" t="0" r="-31878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9144000" y="4801999"/>
            <a:ext cx="8732641" cy="3797939"/>
            <a:chOff x="0" y="0"/>
            <a:chExt cx="2299955" cy="10002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299955" cy="1000280"/>
            </a:xfrm>
            <a:custGeom>
              <a:avLst/>
              <a:gdLst/>
              <a:ahLst/>
              <a:cxnLst/>
              <a:rect r="r" b="b" t="t" l="l"/>
              <a:pathLst>
                <a:path h="1000280" w="2299955">
                  <a:moveTo>
                    <a:pt x="0" y="0"/>
                  </a:moveTo>
                  <a:lnTo>
                    <a:pt x="2299955" y="0"/>
                  </a:lnTo>
                  <a:lnTo>
                    <a:pt x="2299955" y="1000280"/>
                  </a:lnTo>
                  <a:lnTo>
                    <a:pt x="0" y="1000280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2299955" cy="10383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0" y="3620588"/>
            <a:ext cx="2444875" cy="3045824"/>
            <a:chOff x="0" y="0"/>
            <a:chExt cx="609944" cy="759868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09944" cy="759868"/>
            </a:xfrm>
            <a:custGeom>
              <a:avLst/>
              <a:gdLst/>
              <a:ahLst/>
              <a:cxnLst/>
              <a:rect r="r" b="b" t="t" l="l"/>
              <a:pathLst>
                <a:path h="759868" w="609944">
                  <a:moveTo>
                    <a:pt x="406744" y="0"/>
                  </a:moveTo>
                  <a:lnTo>
                    <a:pt x="0" y="0"/>
                  </a:lnTo>
                  <a:lnTo>
                    <a:pt x="0" y="759868"/>
                  </a:lnTo>
                  <a:lnTo>
                    <a:pt x="406744" y="759868"/>
                  </a:lnTo>
                  <a:lnTo>
                    <a:pt x="609944" y="379934"/>
                  </a:lnTo>
                  <a:lnTo>
                    <a:pt x="406744" y="0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495644" cy="7979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5400000">
            <a:off x="1402672" y="654728"/>
            <a:ext cx="455966" cy="1203911"/>
          </a:xfrm>
          <a:custGeom>
            <a:avLst/>
            <a:gdLst/>
            <a:ahLst/>
            <a:cxnLst/>
            <a:rect r="r" b="b" t="t" l="l"/>
            <a:pathLst>
              <a:path h="1203911" w="455966">
                <a:moveTo>
                  <a:pt x="0" y="0"/>
                </a:moveTo>
                <a:lnTo>
                  <a:pt x="455966" y="0"/>
                </a:lnTo>
                <a:lnTo>
                  <a:pt x="455966" y="1203910"/>
                </a:lnTo>
                <a:lnTo>
                  <a:pt x="0" y="12039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9421778" y="5132920"/>
            <a:ext cx="8177085" cy="29907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28"/>
              </a:lnSpc>
              <a:spcBef>
                <a:spcPct val="0"/>
              </a:spcBef>
            </a:pPr>
            <a:r>
              <a:rPr lang="en-US" sz="33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Looki</a:t>
            </a:r>
            <a:r>
              <a:rPr lang="en-US" sz="33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ng for t</a:t>
            </a:r>
            <a:r>
              <a:rPr lang="en-US" sz="33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ax services? Our tax service in</a:t>
            </a:r>
            <a:r>
              <a:rPr lang="en-US" sz="33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Los Angeles provides expert tax filing, consultation, and advice to help you stay ahead &amp; make informed decisions.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756808" y="1599889"/>
            <a:ext cx="7150524" cy="22637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99"/>
              </a:lnSpc>
              <a:spcBef>
                <a:spcPct val="0"/>
              </a:spcBef>
            </a:pPr>
            <a:r>
              <a:rPr lang="en-US" sz="6499">
                <a:solidFill>
                  <a:srgbClr val="FFDE59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Tax Service Los Angele</a:t>
            </a:r>
            <a:r>
              <a:rPr lang="en-US" sz="6499">
                <a:solidFill>
                  <a:srgbClr val="FFDE59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516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234682" y="1927014"/>
            <a:ext cx="6374386" cy="6909318"/>
            <a:chOff x="0" y="0"/>
            <a:chExt cx="749872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749872" cy="812800"/>
            </a:xfrm>
            <a:custGeom>
              <a:avLst/>
              <a:gdLst/>
              <a:ahLst/>
              <a:cxnLst/>
              <a:rect r="r" b="b" t="t" l="l"/>
              <a:pathLst>
                <a:path h="812800" w="749872">
                  <a:moveTo>
                    <a:pt x="374936" y="0"/>
                  </a:moveTo>
                  <a:cubicBezTo>
                    <a:pt x="167864" y="0"/>
                    <a:pt x="0" y="181951"/>
                    <a:pt x="0" y="406400"/>
                  </a:cubicBezTo>
                  <a:cubicBezTo>
                    <a:pt x="0" y="630849"/>
                    <a:pt x="167864" y="812800"/>
                    <a:pt x="374936" y="812800"/>
                  </a:cubicBezTo>
                  <a:cubicBezTo>
                    <a:pt x="582007" y="812800"/>
                    <a:pt x="749872" y="630849"/>
                    <a:pt x="749872" y="406400"/>
                  </a:cubicBezTo>
                  <a:cubicBezTo>
                    <a:pt x="749872" y="181951"/>
                    <a:pt x="582007" y="0"/>
                    <a:pt x="374936" y="0"/>
                  </a:cubicBezTo>
                  <a:close/>
                </a:path>
              </a:pathLst>
            </a:custGeom>
            <a:blipFill>
              <a:blip r:embed="rId2"/>
              <a:stretch>
                <a:fillRect l="-31442" t="0" r="-31442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9144000" y="4701588"/>
            <a:ext cx="8757798" cy="3929647"/>
            <a:chOff x="0" y="0"/>
            <a:chExt cx="2306580" cy="103496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306581" cy="1034969"/>
            </a:xfrm>
            <a:custGeom>
              <a:avLst/>
              <a:gdLst/>
              <a:ahLst/>
              <a:cxnLst/>
              <a:rect r="r" b="b" t="t" l="l"/>
              <a:pathLst>
                <a:path h="1034969" w="2306581">
                  <a:moveTo>
                    <a:pt x="0" y="0"/>
                  </a:moveTo>
                  <a:lnTo>
                    <a:pt x="2306581" y="0"/>
                  </a:lnTo>
                  <a:lnTo>
                    <a:pt x="2306581" y="1034969"/>
                  </a:lnTo>
                  <a:lnTo>
                    <a:pt x="0" y="1034969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2306580" cy="107306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0" y="3620588"/>
            <a:ext cx="2234682" cy="3045824"/>
            <a:chOff x="0" y="0"/>
            <a:chExt cx="557505" cy="759868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557505" cy="759868"/>
            </a:xfrm>
            <a:custGeom>
              <a:avLst/>
              <a:gdLst/>
              <a:ahLst/>
              <a:cxnLst/>
              <a:rect r="r" b="b" t="t" l="l"/>
              <a:pathLst>
                <a:path h="759868" w="557505">
                  <a:moveTo>
                    <a:pt x="354305" y="0"/>
                  </a:moveTo>
                  <a:lnTo>
                    <a:pt x="0" y="0"/>
                  </a:lnTo>
                  <a:lnTo>
                    <a:pt x="0" y="759868"/>
                  </a:lnTo>
                  <a:lnTo>
                    <a:pt x="354305" y="759868"/>
                  </a:lnTo>
                  <a:lnTo>
                    <a:pt x="557505" y="379934"/>
                  </a:lnTo>
                  <a:lnTo>
                    <a:pt x="354305" y="0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443205" cy="7979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5400000">
            <a:off x="1402672" y="654728"/>
            <a:ext cx="455966" cy="1203911"/>
          </a:xfrm>
          <a:custGeom>
            <a:avLst/>
            <a:gdLst/>
            <a:ahLst/>
            <a:cxnLst/>
            <a:rect r="r" b="b" t="t" l="l"/>
            <a:pathLst>
              <a:path h="1203911" w="455966">
                <a:moveTo>
                  <a:pt x="0" y="0"/>
                </a:moveTo>
                <a:lnTo>
                  <a:pt x="455966" y="0"/>
                </a:lnTo>
                <a:lnTo>
                  <a:pt x="455966" y="1203910"/>
                </a:lnTo>
                <a:lnTo>
                  <a:pt x="0" y="12039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9736185" y="5188800"/>
            <a:ext cx="7645434" cy="28885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88"/>
              </a:lnSpc>
              <a:spcBef>
                <a:spcPct val="0"/>
              </a:spcBef>
            </a:pP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Upg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rad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 your approach to finan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c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ial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succ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ess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w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it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h 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o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u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r profes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o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n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al</a:t>
            </a:r>
            <a:r>
              <a:rPr lang="en-US" sz="3277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b="true" sz="3277" u="sng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  <a:hlinkClick r:id="rId5" tooltip="https://businesstaxesandmore.com/our-services/"/>
              </a:rPr>
              <a:t>tax and consulting services</a:t>
            </a:r>
            <a:r>
              <a:rPr lang="en-US" sz="3277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, designed to help you reduce taxes &amp; increase business efficiency.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609068" y="1484287"/>
            <a:ext cx="9101741" cy="22637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99"/>
              </a:lnSpc>
              <a:spcBef>
                <a:spcPct val="0"/>
              </a:spcBef>
            </a:pPr>
            <a:r>
              <a:rPr lang="en-US" sz="6499">
                <a:solidFill>
                  <a:srgbClr val="FFDE59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Tax And Consulting S</a:t>
            </a:r>
            <a:r>
              <a:rPr lang="en-US" sz="6499">
                <a:solidFill>
                  <a:srgbClr val="FFDE59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ervices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516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520891" y="2031328"/>
            <a:ext cx="5852981" cy="5852981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8691585" y="3283530"/>
            <a:ext cx="9472675" cy="5974770"/>
            <a:chOff x="0" y="0"/>
            <a:chExt cx="2494861" cy="1573602"/>
          </a:xfrm>
        </p:grpSpPr>
        <p:sp>
          <p:nvSpPr>
            <p:cNvPr name="Freeform 5" id="5">
              <a:hlinkClick r:id="rId3" tooltip="https://www.psfurniture.com"/>
            </p:cNvPr>
            <p:cNvSpPr/>
            <p:nvPr/>
          </p:nvSpPr>
          <p:spPr>
            <a:xfrm flipH="false" flipV="false" rot="0">
              <a:off x="0" y="0"/>
              <a:ext cx="2494861" cy="1573602"/>
            </a:xfrm>
            <a:custGeom>
              <a:avLst/>
              <a:gdLst/>
              <a:ahLst/>
              <a:cxnLst/>
              <a:rect r="r" b="b" t="t" l="l"/>
              <a:pathLst>
                <a:path h="1573602" w="2494861">
                  <a:moveTo>
                    <a:pt x="0" y="0"/>
                  </a:moveTo>
                  <a:lnTo>
                    <a:pt x="2494861" y="0"/>
                  </a:lnTo>
                  <a:lnTo>
                    <a:pt x="2494861" y="1573602"/>
                  </a:lnTo>
                  <a:lnTo>
                    <a:pt x="0" y="1573602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2494861" cy="16117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0" y="3500163"/>
            <a:ext cx="2335722" cy="3045824"/>
            <a:chOff x="0" y="0"/>
            <a:chExt cx="582713" cy="759868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582712" cy="759868"/>
            </a:xfrm>
            <a:custGeom>
              <a:avLst/>
              <a:gdLst/>
              <a:ahLst/>
              <a:cxnLst/>
              <a:rect r="r" b="b" t="t" l="l"/>
              <a:pathLst>
                <a:path h="759868" w="582712">
                  <a:moveTo>
                    <a:pt x="379512" y="0"/>
                  </a:moveTo>
                  <a:lnTo>
                    <a:pt x="0" y="0"/>
                  </a:lnTo>
                  <a:lnTo>
                    <a:pt x="0" y="759868"/>
                  </a:lnTo>
                  <a:lnTo>
                    <a:pt x="379512" y="759868"/>
                  </a:lnTo>
                  <a:lnTo>
                    <a:pt x="582712" y="379934"/>
                  </a:lnTo>
                  <a:lnTo>
                    <a:pt x="379512" y="0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468413" cy="7979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5400000">
            <a:off x="1402672" y="654728"/>
            <a:ext cx="455966" cy="1203911"/>
          </a:xfrm>
          <a:custGeom>
            <a:avLst/>
            <a:gdLst/>
            <a:ahLst/>
            <a:cxnLst/>
            <a:rect r="r" b="b" t="t" l="l"/>
            <a:pathLst>
              <a:path h="1203911" w="455966">
                <a:moveTo>
                  <a:pt x="0" y="0"/>
                </a:moveTo>
                <a:lnTo>
                  <a:pt x="455966" y="0"/>
                </a:lnTo>
                <a:lnTo>
                  <a:pt x="455966" y="1203910"/>
                </a:lnTo>
                <a:lnTo>
                  <a:pt x="0" y="12039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9057700" y="7375821"/>
            <a:ext cx="915493" cy="915493"/>
          </a:xfrm>
          <a:custGeom>
            <a:avLst/>
            <a:gdLst/>
            <a:ahLst/>
            <a:cxnLst/>
            <a:rect r="r" b="b" t="t" l="l"/>
            <a:pathLst>
              <a:path h="915493" w="915493">
                <a:moveTo>
                  <a:pt x="0" y="0"/>
                </a:moveTo>
                <a:lnTo>
                  <a:pt x="915493" y="0"/>
                </a:lnTo>
                <a:lnTo>
                  <a:pt x="915493" y="915493"/>
                </a:lnTo>
                <a:lnTo>
                  <a:pt x="0" y="91549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9057700" y="4035554"/>
            <a:ext cx="724397" cy="922264"/>
          </a:xfrm>
          <a:custGeom>
            <a:avLst/>
            <a:gdLst/>
            <a:ahLst/>
            <a:cxnLst/>
            <a:rect r="r" b="b" t="t" l="l"/>
            <a:pathLst>
              <a:path h="922264" w="724397">
                <a:moveTo>
                  <a:pt x="0" y="0"/>
                </a:moveTo>
                <a:lnTo>
                  <a:pt x="724397" y="0"/>
                </a:lnTo>
                <a:lnTo>
                  <a:pt x="724397" y="922265"/>
                </a:lnTo>
                <a:lnTo>
                  <a:pt x="0" y="92226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9196398" y="5833318"/>
            <a:ext cx="638097" cy="875195"/>
          </a:xfrm>
          <a:custGeom>
            <a:avLst/>
            <a:gdLst/>
            <a:ahLst/>
            <a:cxnLst/>
            <a:rect r="r" b="b" t="t" l="l"/>
            <a:pathLst>
              <a:path h="875195" w="638097">
                <a:moveTo>
                  <a:pt x="0" y="0"/>
                </a:moveTo>
                <a:lnTo>
                  <a:pt x="638097" y="0"/>
                </a:lnTo>
                <a:lnTo>
                  <a:pt x="638097" y="875195"/>
                </a:lnTo>
                <a:lnTo>
                  <a:pt x="0" y="87519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9963072" y="4030394"/>
            <a:ext cx="8050475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  <a:spcBef>
                <a:spcPct val="0"/>
              </a:spcBef>
            </a:pPr>
            <a:r>
              <a:rPr lang="en-US" sz="36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4455</a:t>
            </a:r>
            <a:r>
              <a:rPr lang="en-US" sz="36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Rockland Plac</a:t>
            </a:r>
            <a:r>
              <a:rPr lang="en-US" sz="36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 U</a:t>
            </a:r>
            <a:r>
              <a:rPr lang="en-US" sz="3600" u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nit 10 La Cana</a:t>
            </a:r>
            <a:r>
              <a:rPr lang="en-US" sz="36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da</a:t>
            </a:r>
            <a:r>
              <a:rPr lang="en-US" sz="36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Flintridge, CA 91011, USA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614427" y="1132858"/>
            <a:ext cx="5626990" cy="1111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099"/>
              </a:lnSpc>
              <a:spcBef>
                <a:spcPct val="0"/>
              </a:spcBef>
            </a:pPr>
            <a:r>
              <a:rPr lang="en-US" sz="6499">
                <a:solidFill>
                  <a:srgbClr val="FFDE59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Contact  Us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211611" y="7350363"/>
            <a:ext cx="7181260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b="true" sz="3600" u="sng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  <a:hlinkClick r:id="rId12" tooltip="https://businesstaxesandmore.com"/>
              </a:rPr>
              <a:t>https://businesstaxesandmore.com/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973193" y="5921348"/>
            <a:ext cx="2918760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36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  <a:hlinkClick r:id="rId13" tooltip="tel:936-756-2014"/>
              </a:rPr>
              <a:t>818</a:t>
            </a:r>
            <a:r>
              <a:rPr lang="en-US" sz="36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  <a:hlinkClick r:id="rId14" tooltip="tel:936-756-2014"/>
              </a:rPr>
              <a:t>2414515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DAGt87HbWr0</dc:identifier>
  <dcterms:modified xsi:type="dcterms:W3CDTF">2011-08-01T06:04:30Z</dcterms:modified>
  <cp:revision>1</cp:revision>
  <dc:title>Best Tax Consultants in California</dc:title>
</cp:coreProperties>
</file>