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Canva Sans Bold" charset="1" panose="020B0803030501040103"/>
      <p:regular r:id="rId18"/>
    </p:embeddedFont>
    <p:embeddedFont>
      <p:font typeface="Canva Sans" charset="1" panose="020B0503030501040103"/>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8914" t="0" r="-2891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9640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With experts handling the technical aspects of your website, you can focus on growing your business, knowing that your online presence is in good hands.</a:t>
            </a:r>
          </a:p>
          <a:p>
            <a:pPr algn="ctr">
              <a:lnSpc>
                <a:spcPts val="4373"/>
              </a:lnSpc>
              <a:spcBef>
                <a:spcPct val="0"/>
              </a:spcBef>
            </a:pPr>
            <a:r>
              <a:rPr lang="en-US" sz="2733">
                <a:solidFill>
                  <a:srgbClr val="000000"/>
                </a:solidFill>
                <a:latin typeface="Canva Sans"/>
                <a:ea typeface="Canva Sans"/>
                <a:cs typeface="Canva Sans"/>
                <a:sym typeface="Canva Sans"/>
              </a:rPr>
              <a:t>In conclusion, working with a professional website design and development company can boost your digital presence, drive more traffic, and ultimately contribute to the long-term success of your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0655" t="0" r="-4065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5871" y="292033"/>
            <a:ext cx="14312422" cy="4687528"/>
          </a:xfrm>
          <a:custGeom>
            <a:avLst/>
            <a:gdLst/>
            <a:ahLst/>
            <a:cxnLst/>
            <a:rect r="r" b="b" t="t" l="l"/>
            <a:pathLst>
              <a:path h="4687528" w="14312422">
                <a:moveTo>
                  <a:pt x="0" y="0"/>
                </a:moveTo>
                <a:lnTo>
                  <a:pt x="14312422" y="0"/>
                </a:lnTo>
                <a:lnTo>
                  <a:pt x="14312422" y="4687529"/>
                </a:lnTo>
                <a:lnTo>
                  <a:pt x="0" y="4687529"/>
                </a:lnTo>
                <a:lnTo>
                  <a:pt x="0" y="0"/>
                </a:lnTo>
                <a:close/>
              </a:path>
            </a:pathLst>
          </a:custGeom>
          <a:blipFill>
            <a:blip r:embed="rId2"/>
            <a:stretch>
              <a:fillRect l="0" t="-35165" r="0" b="-72770"/>
            </a:stretch>
          </a:blipFill>
        </p:spPr>
      </p:sp>
      <p:sp>
        <p:nvSpPr>
          <p:cNvPr name="TextBox 3" id="3"/>
          <p:cNvSpPr txBox="true"/>
          <p:nvPr/>
        </p:nvSpPr>
        <p:spPr>
          <a:xfrm rot="0">
            <a:off x="0" y="730035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Web Design and Development in Enhancing Brand Identity and Online Engagement</a:t>
            </a:r>
          </a:p>
          <a:p>
            <a:pPr algn="ctr">
              <a:lnSpc>
                <a:spcPts val="4373"/>
              </a:lnSpc>
              <a:spcBef>
                <a:spcPct val="0"/>
              </a:spcBef>
            </a:pPr>
            <a:r>
              <a:rPr lang="en-US" sz="2733">
                <a:solidFill>
                  <a:srgbClr val="000000"/>
                </a:solidFill>
                <a:latin typeface="Canva Sans"/>
                <a:ea typeface="Canva Sans"/>
                <a:cs typeface="Canva Sans"/>
                <a:sym typeface="Canva Sans"/>
              </a:rPr>
              <a:t>In today’s digital world, a well-designed website is crucial for establishing a strong brand identity and engaging users. Your website isn’t just an online brochure; it’s an extension of your brand.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57858" y="254839"/>
            <a:ext cx="14609070" cy="4673274"/>
          </a:xfrm>
          <a:custGeom>
            <a:avLst/>
            <a:gdLst/>
            <a:ahLst/>
            <a:cxnLst/>
            <a:rect r="r" b="b" t="t" l="l"/>
            <a:pathLst>
              <a:path h="4673274" w="14609070">
                <a:moveTo>
                  <a:pt x="0" y="0"/>
                </a:moveTo>
                <a:lnTo>
                  <a:pt x="14609070" y="0"/>
                </a:lnTo>
                <a:lnTo>
                  <a:pt x="14609070" y="4673274"/>
                </a:lnTo>
                <a:lnTo>
                  <a:pt x="0" y="4673274"/>
                </a:lnTo>
                <a:lnTo>
                  <a:pt x="0" y="0"/>
                </a:lnTo>
                <a:close/>
              </a:path>
            </a:pathLst>
          </a:custGeom>
          <a:blipFill>
            <a:blip r:embed="rId2"/>
            <a:stretch>
              <a:fillRect l="0" t="-11935" r="0" b="-55847"/>
            </a:stretch>
          </a:blipFill>
        </p:spPr>
      </p:sp>
      <p:sp>
        <p:nvSpPr>
          <p:cNvPr name="TextBox 3" id="3"/>
          <p:cNvSpPr txBox="true"/>
          <p:nvPr/>
        </p:nvSpPr>
        <p:spPr>
          <a:xfrm rot="0">
            <a:off x="1397124" y="7195118"/>
            <a:ext cx="15493752"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how web design and development can enhance your brand and keep visitors engaged:</a:t>
            </a:r>
          </a:p>
          <a:p>
            <a:pPr algn="ctr">
              <a:lnSpc>
                <a:spcPts val="4373"/>
              </a:lnSpc>
              <a:spcBef>
                <a:spcPct val="0"/>
              </a:spcBef>
            </a:pPr>
            <a:r>
              <a:rPr lang="en-US" sz="2733">
                <a:solidFill>
                  <a:srgbClr val="000000"/>
                </a:solidFill>
                <a:latin typeface="Canva Sans"/>
                <a:ea typeface="Canva Sans"/>
                <a:cs typeface="Canva Sans"/>
                <a:sym typeface="Canva Sans"/>
              </a:rPr>
              <a:t>First Impressions Matter</a:t>
            </a:r>
          </a:p>
          <a:p>
            <a:pPr algn="ctr">
              <a:lnSpc>
                <a:spcPts val="4373"/>
              </a:lnSpc>
              <a:spcBef>
                <a:spcPct val="0"/>
              </a:spcBef>
            </a:pPr>
            <a:r>
              <a:rPr lang="en-US" sz="2733">
                <a:solidFill>
                  <a:srgbClr val="000000"/>
                </a:solidFill>
                <a:latin typeface="Canva Sans"/>
                <a:ea typeface="Canva Sans"/>
                <a:cs typeface="Canva Sans"/>
                <a:sym typeface="Canva Sans"/>
              </a:rPr>
              <a:t> A clean, modern, and easy-to-navigate website creates a positive first impression.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4034" y="321495"/>
            <a:ext cx="14423027" cy="5592343"/>
          </a:xfrm>
          <a:custGeom>
            <a:avLst/>
            <a:gdLst/>
            <a:ahLst/>
            <a:cxnLst/>
            <a:rect r="r" b="b" t="t" l="l"/>
            <a:pathLst>
              <a:path h="5592343" w="14423027">
                <a:moveTo>
                  <a:pt x="0" y="0"/>
                </a:moveTo>
                <a:lnTo>
                  <a:pt x="14423027" y="0"/>
                </a:lnTo>
                <a:lnTo>
                  <a:pt x="14423027" y="5592343"/>
                </a:lnTo>
                <a:lnTo>
                  <a:pt x="0" y="5592343"/>
                </a:lnTo>
                <a:lnTo>
                  <a:pt x="0" y="0"/>
                </a:lnTo>
                <a:close/>
              </a:path>
            </a:pathLst>
          </a:custGeom>
          <a:blipFill>
            <a:blip r:embed="rId2"/>
            <a:stretch>
              <a:fillRect l="0" t="-33830" r="0" b="-34771"/>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visually appealing design helps users feel confident in your brand, encouraging them to explore more.</a:t>
            </a:r>
          </a:p>
          <a:p>
            <a:pPr algn="ctr">
              <a:lnSpc>
                <a:spcPts val="4373"/>
              </a:lnSpc>
              <a:spcBef>
                <a:spcPct val="0"/>
              </a:spcBef>
            </a:pPr>
            <a:r>
              <a:rPr lang="en-US" sz="2733">
                <a:solidFill>
                  <a:srgbClr val="000000"/>
                </a:solidFill>
                <a:latin typeface="Canva Sans"/>
                <a:ea typeface="Canva Sans"/>
                <a:cs typeface="Canva Sans"/>
                <a:sym typeface="Canva Sans"/>
              </a:rPr>
              <a:t>Consistency Across Platforms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00406" y="385675"/>
            <a:ext cx="14602902" cy="5069340"/>
          </a:xfrm>
          <a:custGeom>
            <a:avLst/>
            <a:gdLst/>
            <a:ahLst/>
            <a:cxnLst/>
            <a:rect r="r" b="b" t="t" l="l"/>
            <a:pathLst>
              <a:path h="5069340" w="14602902">
                <a:moveTo>
                  <a:pt x="0" y="0"/>
                </a:moveTo>
                <a:lnTo>
                  <a:pt x="14602902" y="0"/>
                </a:lnTo>
                <a:lnTo>
                  <a:pt x="14602902" y="5069340"/>
                </a:lnTo>
                <a:lnTo>
                  <a:pt x="0" y="5069340"/>
                </a:lnTo>
                <a:lnTo>
                  <a:pt x="0" y="0"/>
                </a:lnTo>
                <a:close/>
              </a:path>
            </a:pathLst>
          </a:custGeom>
          <a:blipFill>
            <a:blip r:embed="rId2"/>
            <a:stretch>
              <a:fillRect l="-3717" t="-3159" r="-3717" b="0"/>
            </a:stretch>
          </a:blipFill>
        </p:spPr>
      </p:sp>
      <p:sp>
        <p:nvSpPr>
          <p:cNvPr name="TextBox 3" id="3"/>
          <p:cNvSpPr txBox="true"/>
          <p:nvPr/>
        </p:nvSpPr>
        <p:spPr>
          <a:xfrm rot="0">
            <a:off x="0" y="8173343"/>
            <a:ext cx="18288000" cy="518541"/>
          </a:xfrm>
          <a:prstGeom prst="rect">
            <a:avLst/>
          </a:prstGeom>
        </p:spPr>
        <p:txBody>
          <a:bodyPr anchor="t" rtlCol="false" tIns="0" lIns="0" bIns="0" rIns="0">
            <a:spAutoFit/>
          </a:bodyPr>
          <a:lstStyle/>
          <a:p>
            <a:pPr algn="ctr">
              <a:lnSpc>
                <a:spcPts val="4368"/>
              </a:lnSpc>
              <a:spcBef>
                <a:spcPct val="0"/>
              </a:spcBef>
            </a:pPr>
            <a:r>
              <a:rPr lang="en-US" sz="2729">
                <a:solidFill>
                  <a:srgbClr val="000000"/>
                </a:solidFill>
                <a:latin typeface="Canva Sans"/>
                <a:ea typeface="Canva Sans"/>
                <a:cs typeface="Canva Sans"/>
                <a:sym typeface="Canva Sans"/>
              </a:rPr>
              <a:t> Your website should reflect your brand's identity across all digital touchpoints.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06308"/>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Consistent use of your logo, colors, and fonts builds trust and recognition.</a:t>
            </a:r>
          </a:p>
          <a:p>
            <a:pPr algn="ctr">
              <a:lnSpc>
                <a:spcPts val="4373"/>
              </a:lnSpc>
              <a:spcBef>
                <a:spcPct val="0"/>
              </a:spcBef>
            </a:pPr>
            <a:r>
              <a:rPr lang="en-US" sz="2733">
                <a:solidFill>
                  <a:srgbClr val="000000"/>
                </a:solidFill>
                <a:latin typeface="Canva Sans"/>
                <a:ea typeface="Canva Sans"/>
                <a:cs typeface="Canva Sans"/>
                <a:sym typeface="Canva Sans"/>
              </a:rPr>
              <a:t>User Experience (UX)</a:t>
            </a:r>
          </a:p>
          <a:p>
            <a:pPr algn="ctr">
              <a:lnSpc>
                <a:spcPts val="4373"/>
              </a:lnSpc>
              <a:spcBef>
                <a:spcPct val="0"/>
              </a:spcBef>
            </a:pPr>
            <a:r>
              <a:rPr lang="en-US" sz="2733">
                <a:solidFill>
                  <a:srgbClr val="000000"/>
                </a:solidFill>
                <a:latin typeface="Canva Sans"/>
                <a:ea typeface="Canva Sans"/>
                <a:cs typeface="Canva Sans"/>
                <a:sym typeface="Canva Sans"/>
              </a:rPr>
              <a:t> A well-structured website ensures a smooth experience. Fast load times, easy navigation, and mobile optimization keep users engaged and reduce bounce rates.</a:t>
            </a:r>
          </a:p>
          <a:p>
            <a:pPr algn="ctr">
              <a:lnSpc>
                <a:spcPts val="4373"/>
              </a:lnSpc>
              <a:spcBef>
                <a:spcPct val="0"/>
              </a:spcBef>
            </a:pPr>
            <a:r>
              <a:rPr lang="en-US" sz="2733">
                <a:solidFill>
                  <a:srgbClr val="000000"/>
                </a:solidFill>
                <a:latin typeface="Canva Sans"/>
                <a:ea typeface="Canva Sans"/>
                <a:cs typeface="Canva Sans"/>
                <a:sym typeface="Canva Sans"/>
              </a:rPr>
              <a:t>Brand Identity Reinforcement</a:t>
            </a:r>
          </a:p>
          <a:p>
            <a:pPr algn="ctr">
              <a:lnSpc>
                <a:spcPts val="4373"/>
              </a:lnSpc>
              <a:spcBef>
                <a:spcPct val="0"/>
              </a:spcBef>
            </a:pPr>
            <a:r>
              <a:rPr lang="en-US" sz="2733">
                <a:solidFill>
                  <a:srgbClr val="000000"/>
                </a:solidFill>
                <a:latin typeface="Canva Sans"/>
                <a:ea typeface="Canva Sans"/>
                <a:cs typeface="Canva Sans"/>
                <a:sym typeface="Canva Sans"/>
              </a:rPr>
              <a:t> Every design element—from colors to images—should align with your brand’s values and personality. This helps create a memorable and cohesive brand experience.</a:t>
            </a:r>
          </a:p>
          <a:p>
            <a:pPr algn="ctr">
              <a:lnSpc>
                <a:spcPts val="4373"/>
              </a:lnSpc>
              <a:spcBef>
                <a:spcPct val="0"/>
              </a:spcBef>
            </a:pPr>
            <a:r>
              <a:rPr lang="en-US" sz="2733">
                <a:solidFill>
                  <a:srgbClr val="000000"/>
                </a:solidFill>
                <a:latin typeface="Canva Sans"/>
                <a:ea typeface="Canva Sans"/>
                <a:cs typeface="Canva Sans"/>
                <a:sym typeface="Canva Sans"/>
              </a:rPr>
              <a:t>Encouraging Interaction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Incorporating interactive features like forms, chatbots, and clear CTAs boosts engagement. These features make it easier for users to connect with your brand.</a:t>
            </a:r>
          </a:p>
          <a:p>
            <a:pPr algn="ctr">
              <a:lnSpc>
                <a:spcPts val="4373"/>
              </a:lnSpc>
              <a:spcBef>
                <a:spcPct val="0"/>
              </a:spcBef>
            </a:pPr>
            <a:r>
              <a:rPr lang="en-US" sz="2733">
                <a:solidFill>
                  <a:srgbClr val="000000"/>
                </a:solidFill>
                <a:latin typeface="Canva Sans"/>
                <a:ea typeface="Canva Sans"/>
                <a:cs typeface="Canva Sans"/>
                <a:sym typeface="Canva Sans"/>
              </a:rPr>
              <a:t>SEO and Visibility</a:t>
            </a:r>
          </a:p>
          <a:p>
            <a:pPr algn="ctr">
              <a:lnSpc>
                <a:spcPts val="4373"/>
              </a:lnSpc>
              <a:spcBef>
                <a:spcPct val="0"/>
              </a:spcBef>
            </a:pPr>
            <a:r>
              <a:rPr lang="en-US" sz="2733">
                <a:solidFill>
                  <a:srgbClr val="000000"/>
                </a:solidFill>
                <a:latin typeface="Canva Sans"/>
                <a:ea typeface="Canva Sans"/>
                <a:cs typeface="Canva Sans"/>
                <a:sym typeface="Canva Sans"/>
              </a:rPr>
              <a:t> A solid SEO strategy integrated into your website’s design ensures your brand is discoverable by search engines, driving more traffic and improving visibility.</a:t>
            </a:r>
          </a:p>
          <a:p>
            <a:pPr algn="ctr">
              <a:lnSpc>
                <a:spcPts val="4373"/>
              </a:lnSpc>
              <a:spcBef>
                <a:spcPct val="0"/>
              </a:spcBef>
            </a:pPr>
            <a:r>
              <a:rPr lang="en-US" sz="2733">
                <a:solidFill>
                  <a:srgbClr val="000000"/>
                </a:solidFill>
                <a:latin typeface="Canva Sans"/>
                <a:ea typeface="Canva Sans"/>
                <a:cs typeface="Canva Sans"/>
                <a:sym typeface="Canva Sans"/>
              </a:rPr>
              <a:t>Building Trust</a:t>
            </a:r>
          </a:p>
          <a:p>
            <a:pPr algn="ctr">
              <a:lnSpc>
                <a:spcPts val="4373"/>
              </a:lnSpc>
              <a:spcBef>
                <a:spcPct val="0"/>
              </a:spcBef>
            </a:pPr>
            <a:r>
              <a:rPr lang="en-US" sz="2733">
                <a:solidFill>
                  <a:srgbClr val="000000"/>
                </a:solidFill>
                <a:latin typeface="Canva Sans"/>
                <a:ea typeface="Canva Sans"/>
                <a:cs typeface="Canva Sans"/>
                <a:sym typeface="Canva Sans"/>
              </a:rPr>
              <a:t> A professional design conveys reliability. A well-developed website makes your brand appear trustworthy, encouraging users to engage and convert.</a:t>
            </a:r>
          </a:p>
          <a:p>
            <a:pPr algn="ctr">
              <a:lnSpc>
                <a:spcPts val="4373"/>
              </a:lnSpc>
              <a:spcBef>
                <a:spcPct val="0"/>
              </a:spcBef>
            </a:pPr>
            <a:r>
              <a:rPr lang="en-US" sz="2733">
                <a:solidFill>
                  <a:srgbClr val="000000"/>
                </a:solidFill>
                <a:latin typeface="Canva Sans"/>
                <a:ea typeface="Canva Sans"/>
                <a:cs typeface="Canva Sans"/>
                <a:sym typeface="Canva Sans"/>
              </a:rPr>
              <a:t>In conclusion, web design and development are powerful tools for enhancing your brand identity and fostering online engagement. By focusing on user-friendly design, seamless navigation, and a consistent brand message, you can create an unforgettable digital presence.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Partnering with a Website Design and Development Company is Essential for Your Digital Success</a:t>
            </a:r>
          </a:p>
          <a:p>
            <a:pPr algn="ctr">
              <a:lnSpc>
                <a:spcPts val="4373"/>
              </a:lnSpc>
              <a:spcBef>
                <a:spcPct val="0"/>
              </a:spcBef>
            </a:pPr>
            <a:r>
              <a:rPr lang="en-US" sz="2733">
                <a:solidFill>
                  <a:srgbClr val="000000"/>
                </a:solidFill>
                <a:latin typeface="Canva Sans"/>
                <a:ea typeface="Canva Sans"/>
                <a:cs typeface="Canva Sans"/>
                <a:sym typeface="Canva Sans"/>
              </a:rPr>
              <a:t>In the digital era, a website is more than just a marketing tool; it’s often the first impression of your business. Partnering with a professional website design and development company can play a crucial role in your business’s digital success. Here's why:</a:t>
            </a:r>
          </a:p>
          <a:p>
            <a:pPr algn="ctr">
              <a:lnSpc>
                <a:spcPts val="4373"/>
              </a:lnSpc>
              <a:spcBef>
                <a:spcPct val="0"/>
              </a:spcBef>
            </a:pPr>
            <a:r>
              <a:rPr lang="en-US" sz="2733">
                <a:solidFill>
                  <a:srgbClr val="000000"/>
                </a:solidFill>
                <a:latin typeface="Canva Sans"/>
                <a:ea typeface="Canva Sans"/>
                <a:cs typeface="Canva Sans"/>
                <a:sym typeface="Canva Sans"/>
              </a:rPr>
              <a:t>Expertise and Experience</a:t>
            </a:r>
          </a:p>
          <a:p>
            <a:pPr algn="ctr">
              <a:lnSpc>
                <a:spcPts val="4373"/>
              </a:lnSpc>
              <a:spcBef>
                <a:spcPct val="0"/>
              </a:spcBef>
            </a:pPr>
            <a:r>
              <a:rPr lang="en-US" sz="2733">
                <a:solidFill>
                  <a:srgbClr val="000000"/>
                </a:solidFill>
                <a:latin typeface="Canva Sans"/>
                <a:ea typeface="Canva Sans"/>
                <a:cs typeface="Canva Sans"/>
                <a:sym typeface="Canva Sans"/>
              </a:rPr>
              <a:t> Professional web design and development companies bring valuable expertise to the table. They understand the latest trends, technologies, and best practices to create a website that not only looks good but functions well.</a:t>
            </a:r>
          </a:p>
          <a:p>
            <a:pPr algn="ctr">
              <a:lnSpc>
                <a:spcPts val="4373"/>
              </a:lnSpc>
              <a:spcBef>
                <a:spcPct val="0"/>
              </a:spcBef>
            </a:pPr>
            <a:r>
              <a:rPr lang="en-US" sz="2733">
                <a:solidFill>
                  <a:srgbClr val="000000"/>
                </a:solidFill>
                <a:latin typeface="Canva Sans"/>
                <a:ea typeface="Canva Sans"/>
                <a:cs typeface="Canva Sans"/>
                <a:sym typeface="Canva Sans"/>
              </a:rPr>
              <a:t>Custom Solutions</a:t>
            </a:r>
          </a:p>
          <a:p>
            <a:pPr algn="ctr">
              <a:lnSpc>
                <a:spcPts val="4373"/>
              </a:lnSpc>
              <a:spcBef>
                <a:spcPct val="0"/>
              </a:spcBef>
            </a:pPr>
            <a:r>
              <a:rPr lang="en-US" sz="2733">
                <a:solidFill>
                  <a:srgbClr val="000000"/>
                </a:solidFill>
                <a:latin typeface="Canva Sans"/>
                <a:ea typeface="Canva Sans"/>
                <a:cs typeface="Canva Sans"/>
                <a:sym typeface="Canva Sans"/>
              </a:rPr>
              <a:t> A good website isn’t one-size-fits-all. A design and development company tailors the site to fit your business needs, ensuring it serves your unique goals and audience.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Responsive and User-Friendly Design</a:t>
            </a:r>
          </a:p>
          <a:p>
            <a:pPr algn="ctr">
              <a:lnSpc>
                <a:spcPts val="4373"/>
              </a:lnSpc>
              <a:spcBef>
                <a:spcPct val="0"/>
              </a:spcBef>
            </a:pPr>
            <a:r>
              <a:rPr lang="en-US" sz="2733">
                <a:solidFill>
                  <a:srgbClr val="000000"/>
                </a:solidFill>
                <a:latin typeface="Canva Sans"/>
                <a:ea typeface="Canva Sans"/>
                <a:cs typeface="Canva Sans"/>
                <a:sym typeface="Canva Sans"/>
              </a:rPr>
              <a:t> A web design company ensures your site is mobile-friendly and optimized for a smooth user experience across all devices, improving engagement and retention.</a:t>
            </a:r>
          </a:p>
          <a:p>
            <a:pPr algn="ctr">
              <a:lnSpc>
                <a:spcPts val="4373"/>
              </a:lnSpc>
              <a:spcBef>
                <a:spcPct val="0"/>
              </a:spcBef>
            </a:pPr>
            <a:r>
              <a:rPr lang="en-US" sz="2733">
                <a:solidFill>
                  <a:srgbClr val="000000"/>
                </a:solidFill>
                <a:latin typeface="Canva Sans"/>
                <a:ea typeface="Canva Sans"/>
                <a:cs typeface="Canva Sans"/>
                <a:sym typeface="Canva Sans"/>
              </a:rPr>
              <a:t>SEO and Performance Optimization</a:t>
            </a:r>
          </a:p>
          <a:p>
            <a:pPr algn="ctr">
              <a:lnSpc>
                <a:spcPts val="4373"/>
              </a:lnSpc>
              <a:spcBef>
                <a:spcPct val="0"/>
              </a:spcBef>
            </a:pPr>
            <a:r>
              <a:rPr lang="en-US" sz="2733">
                <a:solidFill>
                  <a:srgbClr val="000000"/>
                </a:solidFill>
                <a:latin typeface="Canva Sans"/>
                <a:ea typeface="Canva Sans"/>
                <a:cs typeface="Canva Sans"/>
                <a:sym typeface="Canva Sans"/>
              </a:rPr>
              <a:t> Designing a visually appealing site is only part of the equation. A professional team integrates SEO strategies and optimizes your website’s performance, ensuring it’s discoverable and runs smoothly.</a:t>
            </a:r>
          </a:p>
          <a:p>
            <a:pPr algn="ctr">
              <a:lnSpc>
                <a:spcPts val="4373"/>
              </a:lnSpc>
              <a:spcBef>
                <a:spcPct val="0"/>
              </a:spcBef>
            </a:pPr>
            <a:r>
              <a:rPr lang="en-US" sz="2733">
                <a:solidFill>
                  <a:srgbClr val="000000"/>
                </a:solidFill>
                <a:latin typeface="Canva Sans"/>
                <a:ea typeface="Canva Sans"/>
                <a:cs typeface="Canva Sans"/>
                <a:sym typeface="Canva Sans"/>
              </a:rPr>
              <a:t>Long-Term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 Websites require ongoing maintenance and updates. Partnering with a design and development company ensures you have the support you need to keep your site up-to-date and secure.</a:t>
            </a:r>
          </a:p>
          <a:p>
            <a:pPr algn="ctr">
              <a:lnSpc>
                <a:spcPts val="4373"/>
              </a:lnSpc>
              <a:spcBef>
                <a:spcPct val="0"/>
              </a:spcBef>
            </a:pPr>
            <a:r>
              <a:rPr lang="en-US" sz="2733">
                <a:solidFill>
                  <a:srgbClr val="000000"/>
                </a:solidFill>
                <a:latin typeface="Canva Sans"/>
                <a:ea typeface="Canva Sans"/>
                <a:cs typeface="Canva Sans"/>
                <a:sym typeface="Canva Sans"/>
              </a:rPr>
              <a:t>Focus on Your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DAGfRe3iEIk</dc:identifier>
  <dcterms:modified xsi:type="dcterms:W3CDTF">2011-08-01T06:04:30Z</dcterms:modified>
  <cp:revision>1</cp:revision>
  <dc:title>"The Role of Web Design and Development in Enhancing Brand Identity and Online Engagement"</dc:title>
</cp:coreProperties>
</file>