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12B5E-EBBD-4A6F-8C6D-8B657E4E6D1E}" type="datetimeFigureOut">
              <a:rPr lang="en-US" smtClean="0"/>
              <a:pPr/>
              <a:t>3/26/2025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4B96E-F0E3-4F90-B29F-F7AAEFB625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incandescentskin.com/skin-resurfacing-treatment-incandescent-skin-and-waxing-studio-alissa-llc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incandescentskin.com/skincare-for-acne-prone-individuals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Alissa@incandescentskin.com" TargetMode="External"/><Relationship Id="rId2" Type="http://schemas.openxmlformats.org/officeDocument/2006/relationships/hyperlink" Target="https://incandescentski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12704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+mn-lt"/>
              </a:rPr>
              <a:t>Tucson Healthy Skin</a:t>
            </a:r>
            <a:endParaRPr lang="en-US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4572008"/>
            <a:ext cx="8072494" cy="2000264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chemeClr val="tx1"/>
                </a:solidFill>
              </a:rPr>
              <a:t>Achieve </a:t>
            </a:r>
            <a:r>
              <a:rPr lang="en-US" sz="2800" b="1" u="sng" dirty="0">
                <a:solidFill>
                  <a:schemeClr val="tx1"/>
                </a:solidFill>
                <a:hlinkClick r:id="rId2"/>
              </a:rPr>
              <a:t>Tucson healthy skin</a:t>
            </a:r>
            <a:r>
              <a:rPr lang="en-US" sz="2800" dirty="0">
                <a:solidFill>
                  <a:schemeClr val="tx1"/>
                </a:solidFill>
              </a:rPr>
              <a:t> with advanced treatments and expert guidance. Our customized solutions help rejuvenate, nourish and enhance your natural glow.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522334"/>
            <a:ext cx="5085184" cy="26267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428604"/>
            <a:ext cx="7572428" cy="100013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+mn-lt"/>
              </a:rPr>
              <a:t>Tucson Skin Therapist</a:t>
            </a:r>
            <a:endParaRPr lang="en-US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521" y="4221088"/>
            <a:ext cx="7772400" cy="2016224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chemeClr val="tx1"/>
                </a:solidFill>
              </a:rPr>
              <a:t>Need a Tucson skin therapist? </a:t>
            </a:r>
            <a:r>
              <a:rPr lang="en-US" sz="2800" dirty="0" err="1">
                <a:solidFill>
                  <a:schemeClr val="tx1"/>
                </a:solidFill>
              </a:rPr>
              <a:t>Alissa</a:t>
            </a:r>
            <a:r>
              <a:rPr lang="en-US" sz="2800" dirty="0">
                <a:solidFill>
                  <a:schemeClr val="tx1"/>
                </a:solidFill>
              </a:rPr>
              <a:t> provides expert care and customized treatments to address your skin concerns, helping you achieve a healthy, radiant glow.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484784"/>
            <a:ext cx="4809970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0128" y="357166"/>
            <a:ext cx="7772400" cy="100013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+mn-lt"/>
              </a:rPr>
              <a:t>Tucson Acne Clinic</a:t>
            </a:r>
            <a:endParaRPr lang="en-US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4357694"/>
            <a:ext cx="8143932" cy="2029984"/>
          </a:xfrm>
        </p:spPr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chemeClr val="tx1"/>
                </a:solidFill>
              </a:rPr>
              <a:t>At our </a:t>
            </a:r>
            <a:r>
              <a:rPr lang="en-US" sz="2800" b="1" u="sng" dirty="0">
                <a:solidFill>
                  <a:schemeClr val="tx1"/>
                </a:solidFill>
                <a:hlinkClick r:id="rId2"/>
              </a:rPr>
              <a:t>Tucson acne clinic</a:t>
            </a:r>
            <a:r>
              <a:rPr lang="en-US" sz="2800" dirty="0">
                <a:solidFill>
                  <a:schemeClr val="tx1"/>
                </a:solidFill>
              </a:rPr>
              <a:t>, we provide effective treatments to manage and clear acne, helping you achieve smoother, healthier skin with expert care and guidance.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484784"/>
            <a:ext cx="4259750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572428" cy="100013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7030A0"/>
                </a:solidFill>
                <a:latin typeface="+mn-lt"/>
              </a:rPr>
              <a:t>Contact Us</a:t>
            </a:r>
            <a:endParaRPr lang="en-US" b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3214686"/>
            <a:ext cx="8358246" cy="3214710"/>
          </a:xfrm>
        </p:spPr>
        <p:txBody>
          <a:bodyPr>
            <a:noAutofit/>
          </a:bodyPr>
          <a:lstStyle/>
          <a:p>
            <a:pPr algn="l"/>
            <a:r>
              <a:rPr lang="en-US" sz="3000" b="1" dirty="0" smtClean="0">
                <a:solidFill>
                  <a:srgbClr val="7030A0"/>
                </a:solidFill>
              </a:rPr>
              <a:t>Website:- </a:t>
            </a:r>
            <a:r>
              <a:rPr lang="en-US" sz="3000" b="1" dirty="0">
                <a:solidFill>
                  <a:srgbClr val="7030A0"/>
                </a:solidFill>
                <a:hlinkClick r:id="rId2"/>
              </a:rPr>
              <a:t>https://incandescentskin.com/</a:t>
            </a:r>
            <a:endParaRPr lang="en-US" sz="3000" b="1" dirty="0" smtClean="0">
              <a:solidFill>
                <a:srgbClr val="7030A0"/>
              </a:solidFill>
            </a:endParaRPr>
          </a:p>
          <a:p>
            <a:pPr algn="l"/>
            <a:endParaRPr lang="en-US" sz="3000" b="1" dirty="0" smtClean="0">
              <a:solidFill>
                <a:srgbClr val="7030A0"/>
              </a:solidFill>
            </a:endParaRPr>
          </a:p>
          <a:p>
            <a:pPr algn="l"/>
            <a:r>
              <a:rPr lang="en-US" sz="3000" b="1" dirty="0" smtClean="0">
                <a:solidFill>
                  <a:srgbClr val="7030A0"/>
                </a:solidFill>
              </a:rPr>
              <a:t>Email:- </a:t>
            </a:r>
            <a:r>
              <a:rPr lang="en-US" sz="3000" b="1" dirty="0" smtClean="0">
                <a:solidFill>
                  <a:srgbClr val="00B0F0"/>
                </a:solidFill>
                <a:hlinkClick r:id="rId3"/>
              </a:rPr>
              <a:t>Alissa@incandescentskin.com</a:t>
            </a:r>
            <a:r>
              <a:rPr lang="en-US" sz="3000" b="1" dirty="0" smtClean="0">
                <a:solidFill>
                  <a:srgbClr val="00B0F0"/>
                </a:solidFill>
              </a:rPr>
              <a:t> </a:t>
            </a:r>
            <a:endParaRPr lang="en-US" sz="3000" b="1" dirty="0" smtClean="0">
              <a:solidFill>
                <a:srgbClr val="00B0F0"/>
              </a:solidFill>
            </a:endParaRPr>
          </a:p>
          <a:p>
            <a:pPr algn="l"/>
            <a:endParaRPr lang="en-US" sz="3000" b="1" dirty="0" smtClean="0">
              <a:solidFill>
                <a:srgbClr val="7030A0"/>
              </a:solidFill>
            </a:endParaRPr>
          </a:p>
          <a:p>
            <a:pPr algn="l"/>
            <a:r>
              <a:rPr lang="en-US" sz="3000" b="1" dirty="0" smtClean="0">
                <a:solidFill>
                  <a:srgbClr val="7030A0"/>
                </a:solidFill>
              </a:rPr>
              <a:t>Location:- </a:t>
            </a:r>
            <a:r>
              <a:rPr lang="es-ES" sz="3000" dirty="0">
                <a:solidFill>
                  <a:schemeClr val="tx1"/>
                </a:solidFill>
              </a:rPr>
              <a:t>1200 N. El Dorado Place, Tucson, AZ </a:t>
            </a:r>
            <a:r>
              <a:rPr lang="es-ES" sz="3000" dirty="0" smtClean="0">
                <a:solidFill>
                  <a:schemeClr val="tx1"/>
                </a:solidFill>
              </a:rPr>
              <a:t>85715</a:t>
            </a:r>
            <a:r>
              <a:rPr lang="en-US" sz="3000" dirty="0" smtClean="0">
                <a:solidFill>
                  <a:schemeClr val="tx1"/>
                </a:solidFill>
              </a:rPr>
              <a:t>, </a:t>
            </a:r>
            <a:r>
              <a:rPr lang="en-US" sz="3000" dirty="0" smtClean="0">
                <a:solidFill>
                  <a:schemeClr val="tx1"/>
                </a:solidFill>
              </a:rPr>
              <a:t>United States</a:t>
            </a:r>
            <a:endParaRPr lang="en-US" sz="30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268760"/>
            <a:ext cx="1788046" cy="1675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B0F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117</Words>
  <Application>Microsoft Office PowerPoint</Application>
  <PresentationFormat>On-screen Show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Tucson Healthy Skin</vt:lpstr>
      <vt:lpstr>Tucson Skin Therapist</vt:lpstr>
      <vt:lpstr>Tucson Acne Clinic</vt:lpstr>
      <vt:lpstr>Contact 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Best Hair Care Solutions in Schaumburg</dc:title>
  <dc:creator>pc</dc:creator>
  <cp:lastModifiedBy>MKR</cp:lastModifiedBy>
  <cp:revision>9</cp:revision>
  <dcterms:created xsi:type="dcterms:W3CDTF">2025-03-03T05:21:19Z</dcterms:created>
  <dcterms:modified xsi:type="dcterms:W3CDTF">2025-03-26T04:54:30Z</dcterms:modified>
</cp:coreProperties>
</file>