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8288000" cy="10287000"/>
  <p:notesSz cx="6858000" cy="9144000"/>
  <p:embeddedFontLst>
    <p:embeddedFont>
      <p:font typeface="Arial Narrow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8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www.demeuresdegrece.com/en/property/2350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euresdegrece.com/fr/private_colle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hyperlink" Target="https://montesshare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emeuresdegrece.com/en/" TargetMode="External"/><Relationship Id="rId5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92224" y="-3732007"/>
            <a:ext cx="8115300" cy="8115300"/>
          </a:xfrm>
          <a:custGeom>
            <a:avLst/>
            <a:gdLst/>
            <a:ahLst/>
            <a:cxnLst/>
            <a:rect l="l" t="t" r="r" b="b"/>
            <a:pathLst>
              <a:path w="8115300" h="8115300">
                <a:moveTo>
                  <a:pt x="0" y="0"/>
                </a:moveTo>
                <a:lnTo>
                  <a:pt x="8115300" y="0"/>
                </a:lnTo>
                <a:lnTo>
                  <a:pt x="8115300" y="8115300"/>
                </a:lnTo>
                <a:lnTo>
                  <a:pt x="0" y="811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17121" y="4900273"/>
            <a:ext cx="8115300" cy="8115300"/>
          </a:xfrm>
          <a:custGeom>
            <a:avLst/>
            <a:gdLst/>
            <a:ahLst/>
            <a:cxnLst/>
            <a:rect l="l" t="t" r="r" b="b"/>
            <a:pathLst>
              <a:path w="8115300" h="8115300">
                <a:moveTo>
                  <a:pt x="0" y="0"/>
                </a:moveTo>
                <a:lnTo>
                  <a:pt x="8115300" y="0"/>
                </a:lnTo>
                <a:lnTo>
                  <a:pt x="8115300" y="8115300"/>
                </a:lnTo>
                <a:lnTo>
                  <a:pt x="0" y="811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" name="image1.png" descr="Logo 300.png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533400" y="571500"/>
            <a:ext cx="1371600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010400" y="800100"/>
            <a:ext cx="41592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Arial Narrow" pitchFamily="34" charset="0"/>
              </a:rPr>
              <a:t>Villas à Kea</a:t>
            </a:r>
            <a:endParaRPr lang="en-US" sz="66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7219533"/>
            <a:ext cx="16916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 Narrow" pitchFamily="34" charset="0"/>
              </a:rPr>
              <a:t>Find elegant </a:t>
            </a:r>
            <a:r>
              <a:rPr lang="en-US" sz="4400" b="1" u="sng" dirty="0" smtClean="0">
                <a:latin typeface="Arial Narrow" pitchFamily="34" charset="0"/>
                <a:hlinkClick r:id="rId5"/>
              </a:rPr>
              <a:t>villas in Kea</a:t>
            </a:r>
            <a:r>
              <a:rPr lang="en-US" sz="4400" dirty="0" smtClean="0">
                <a:latin typeface="Arial Narrow" pitchFamily="34" charset="0"/>
              </a:rPr>
              <a:t>, combining Mediterranean charm with modern comfort, perfect for year-round living or holiday retreats in one of Greece’s beautiful island destinations.</a:t>
            </a:r>
            <a:endParaRPr lang="en-US" sz="4400" dirty="0">
              <a:latin typeface="Arial Narrow" pitchFamily="34" charset="0"/>
            </a:endParaRPr>
          </a:p>
        </p:txBody>
      </p:sp>
      <p:sp>
        <p:nvSpPr>
          <p:cNvPr id="4098" name="AutoShape 2" descr="Villa for sale in Kea, Gree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Villa for sale in Kea, Gree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933700"/>
            <a:ext cx="6553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4664621" y="-753127"/>
            <a:ext cx="8115300" cy="8115300"/>
          </a:xfrm>
          <a:custGeom>
            <a:avLst/>
            <a:gdLst/>
            <a:ahLst/>
            <a:cxnLst/>
            <a:rect l="l" t="t" r="r" b="b"/>
            <a:pathLst>
              <a:path w="8115300" h="8115300">
                <a:moveTo>
                  <a:pt x="0" y="0"/>
                </a:moveTo>
                <a:lnTo>
                  <a:pt x="8115300" y="0"/>
                </a:lnTo>
                <a:lnTo>
                  <a:pt x="8115300" y="8115300"/>
                </a:lnTo>
                <a:lnTo>
                  <a:pt x="0" y="811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image1.png" descr="Logo 300.png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533400" y="571500"/>
            <a:ext cx="1371600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267200" y="800100"/>
            <a:ext cx="107545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Arial Narrow" pitchFamily="34" charset="0"/>
              </a:rPr>
              <a:t>Waterfront Villa For Sale Greece</a:t>
            </a:r>
            <a:endParaRPr lang="en-US" sz="6600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7143333"/>
            <a:ext cx="1668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 Narrow" pitchFamily="34" charset="0"/>
              </a:rPr>
              <a:t>Explore luxury waterfront villas for sale in Greece, offering stunning sea views, high-end design, and exceptional living spaces in desirable coastal settings.</a:t>
            </a:r>
            <a:endParaRPr lang="en-US" sz="4400" dirty="0">
              <a:latin typeface="Arial Narrow" pitchFamily="34" charset="0"/>
            </a:endParaRPr>
          </a:p>
        </p:txBody>
      </p:sp>
      <p:pic>
        <p:nvPicPr>
          <p:cNvPr id="3074" name="Picture 2" descr="Luxury Villas and Hotels For Sale in Gree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857500"/>
            <a:ext cx="73914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.png" descr="Logo 300.png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"/>
            <a:ext cx="1371600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553200" y="682704"/>
            <a:ext cx="52754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Arial Narrow" pitchFamily="34" charset="0"/>
              </a:rPr>
              <a:t>Villa Waterfront</a:t>
            </a:r>
            <a:endParaRPr lang="en-US" sz="6600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7134642"/>
            <a:ext cx="17068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 Narrow" pitchFamily="34" charset="0"/>
              </a:rPr>
              <a:t>Browse exquisite </a:t>
            </a:r>
            <a:r>
              <a:rPr lang="en-US" sz="4400" b="1" u="sng" dirty="0" smtClean="0">
                <a:latin typeface="Arial Narrow" pitchFamily="34" charset="0"/>
                <a:hlinkClick r:id="rId3"/>
              </a:rPr>
              <a:t>waterfront villas</a:t>
            </a:r>
            <a:r>
              <a:rPr lang="en-US" sz="4400" dirty="0" smtClean="0">
                <a:latin typeface="Arial Narrow" pitchFamily="34" charset="0"/>
              </a:rPr>
              <a:t>, showcasing premium architecture and direct sea access, ideal for luxury lifestyle buyers seeking exceptional Greek coastal properties.</a:t>
            </a:r>
            <a:endParaRPr lang="en-US" sz="4400" dirty="0">
              <a:latin typeface="Arial Narrow" pitchFamily="34" charset="0"/>
            </a:endParaRPr>
          </a:p>
        </p:txBody>
      </p:sp>
      <p:pic>
        <p:nvPicPr>
          <p:cNvPr id="2050" name="Picture 2" descr="Greece real estate : real estate crete, cyclades, paros - Buy real estate  in greece - Demeures de Grè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705100"/>
            <a:ext cx="75438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543425" y="542925"/>
            <a:ext cx="9201150" cy="9201150"/>
          </a:xfrm>
          <a:custGeom>
            <a:avLst/>
            <a:gdLst/>
            <a:ahLst/>
            <a:cxnLst/>
            <a:rect l="l" t="t" r="r" b="b"/>
            <a:pathLst>
              <a:path w="9201150" h="9201150">
                <a:moveTo>
                  <a:pt x="0" y="0"/>
                </a:moveTo>
                <a:lnTo>
                  <a:pt x="9201150" y="0"/>
                </a:lnTo>
                <a:lnTo>
                  <a:pt x="9201150" y="9201150"/>
                </a:lnTo>
                <a:lnTo>
                  <a:pt x="0" y="92011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13"/>
          <p:cNvSpPr txBox="1"/>
          <p:nvPr/>
        </p:nvSpPr>
        <p:spPr>
          <a:xfrm>
            <a:off x="1371600" y="3297014"/>
            <a:ext cx="15321625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6000" b="1" dirty="0" smtClean="0">
                <a:latin typeface="Arial Narrow" pitchFamily="34" charset="0"/>
                <a:ea typeface="Georgia Pro Bold"/>
                <a:cs typeface="Georgia Pro Bold"/>
                <a:sym typeface="Georgia Pro Bold"/>
              </a:rPr>
              <a:t>Bio:- </a:t>
            </a:r>
            <a:r>
              <a:rPr lang="en-US" sz="4400" dirty="0" err="1" smtClean="0">
                <a:latin typeface="Arial Narrow" pitchFamily="34" charset="0"/>
                <a:ea typeface="Georgia Pro Bold"/>
                <a:cs typeface="Georgia Pro Bold"/>
                <a:sym typeface="Georgia Pro Bold"/>
              </a:rPr>
              <a:t>Demeures</a:t>
            </a:r>
            <a:r>
              <a:rPr lang="en-US" sz="4400" dirty="0" smtClean="0">
                <a:latin typeface="Arial Narrow" pitchFamily="34" charset="0"/>
                <a:ea typeface="Georgia Pro Bold"/>
                <a:cs typeface="Georgia Pro Bold"/>
                <a:sym typeface="Georgia Pro Bold"/>
              </a:rPr>
              <a:t> de </a:t>
            </a:r>
            <a:r>
              <a:rPr lang="en-US" sz="4400" dirty="0" err="1" smtClean="0">
                <a:latin typeface="Arial Narrow" pitchFamily="34" charset="0"/>
                <a:ea typeface="Georgia Pro Bold"/>
                <a:cs typeface="Georgia Pro Bold"/>
                <a:sym typeface="Georgia Pro Bold"/>
              </a:rPr>
              <a:t>Grece</a:t>
            </a:r>
            <a:r>
              <a:rPr lang="en-US" sz="4400" dirty="0" smtClean="0">
                <a:latin typeface="Arial Narrow" pitchFamily="34" charset="0"/>
                <a:ea typeface="Georgia Pro Bold"/>
                <a:cs typeface="Georgia Pro Bold"/>
                <a:sym typeface="Georgia Pro Bold"/>
              </a:rPr>
              <a:t>, taking advantage of its knowledge of the Greek estate market and legal specificities of Greece, assists you throughout the entire process of purchasing a property in Greece. Our company is very selective in its listings in order to offer you the best of what is on and off-market.</a:t>
            </a:r>
            <a:endParaRPr lang="en-US" sz="4400" dirty="0" smtClean="0">
              <a:latin typeface="Arial Narrow" pitchFamily="34" charset="0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1371600" y="7244152"/>
            <a:ext cx="16093116" cy="64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6000" b="1" dirty="0">
                <a:latin typeface="Arial Narrow" pitchFamily="34" charset="0"/>
                <a:ea typeface="Georgia Pro Bold"/>
                <a:cs typeface="Georgia Pro Bold"/>
                <a:sym typeface="Georgia Pro Bold"/>
              </a:rPr>
              <a:t>Address </a:t>
            </a:r>
            <a:r>
              <a:rPr lang="en-US" sz="6000" b="1" dirty="0" smtClean="0">
                <a:latin typeface="Arial Narrow" pitchFamily="34" charset="0"/>
                <a:ea typeface="Georgia Pro Bold"/>
                <a:cs typeface="Georgia Pro Bold"/>
                <a:sym typeface="Georgia Pro Bold"/>
              </a:rPr>
              <a:t>:-</a:t>
            </a:r>
            <a:r>
              <a:rPr lang="pt-BR" sz="6000" dirty="0" smtClean="0">
                <a:latin typeface="Arial Narrow" pitchFamily="34" charset="0"/>
              </a:rPr>
              <a:t> </a:t>
            </a:r>
            <a:r>
              <a:rPr lang="pt-BR" sz="4400" dirty="0" smtClean="0">
                <a:latin typeface="Arial Narrow" pitchFamily="34" charset="0"/>
              </a:rPr>
              <a:t>33 vasilissis sofias, 106 75, αthens, greece</a:t>
            </a:r>
            <a:endParaRPr lang="en-US" sz="4400" dirty="0" smtClean="0">
              <a:latin typeface="Arial Narrow" pitchFamily="34" charset="0"/>
              <a:ea typeface="Georgia Pro Bold"/>
              <a:cs typeface="Georgia Pro Bold"/>
              <a:sym typeface="Georgia Pro Bold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5407562" y="423210"/>
            <a:ext cx="6860638" cy="1367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8"/>
              </a:lnSpc>
            </a:pPr>
            <a:r>
              <a:rPr lang="en-US" sz="6600" b="1" dirty="0">
                <a:latin typeface="Arial Narrow" pitchFamily="34" charset="0"/>
                <a:ea typeface="Georgia Pro Bold"/>
                <a:cs typeface="Georgia Pro Bold"/>
                <a:sym typeface="Georgia Pro Bold"/>
              </a:rPr>
              <a:t>Contact Us</a:t>
            </a:r>
          </a:p>
        </p:txBody>
      </p:sp>
      <p:sp>
        <p:nvSpPr>
          <p:cNvPr id="11" name="TextBox 16"/>
          <p:cNvSpPr txBox="1"/>
          <p:nvPr/>
        </p:nvSpPr>
        <p:spPr>
          <a:xfrm>
            <a:off x="1371600" y="8858523"/>
            <a:ext cx="15931225" cy="641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6000" b="1" dirty="0" smtClean="0">
                <a:latin typeface="Arial Narrow" pitchFamily="34" charset="0"/>
                <a:ea typeface="Georgia Pro Bold"/>
                <a:cs typeface="Georgia Pro Bold"/>
                <a:sym typeface="Georgia Pro Bold"/>
              </a:rPr>
              <a:t>Website:- </a:t>
            </a:r>
            <a:r>
              <a:rPr lang="en-US" sz="4400" b="1" dirty="0" smtClean="0">
                <a:latin typeface="Arial Narrow" pitchFamily="34" charset="0"/>
                <a:ea typeface="Georgia Pro Bold"/>
                <a:cs typeface="Georgia Pro Bold"/>
                <a:sym typeface="Georgia Pro Bold"/>
                <a:hlinkClick r:id="rId6"/>
              </a:rPr>
              <a:t>https://www.demeuresdegrece.com/en/</a:t>
            </a:r>
            <a:endParaRPr lang="en-US" sz="4400" b="1" u="sng" dirty="0">
              <a:latin typeface="Arial Narrow" pitchFamily="34" charset="0"/>
              <a:ea typeface="Georgia Pro Bold"/>
              <a:cs typeface="Georgia Pro Bold"/>
              <a:sym typeface="Georgia Pro Bold"/>
              <a:hlinkClick r:id="rId7" tooltip="https://montesshare.org"/>
            </a:endParaRPr>
          </a:p>
        </p:txBody>
      </p:sp>
      <p:pic>
        <p:nvPicPr>
          <p:cNvPr id="14" name="image1.png" descr="Logo 300.png"/>
          <p:cNvPicPr preferRelativeResize="0"/>
          <p:nvPr/>
        </p:nvPicPr>
        <p:blipFill>
          <a:blip r:embed="rId8" cstate="print"/>
          <a:stretch>
            <a:fillRect/>
          </a:stretch>
        </p:blipFill>
        <p:spPr>
          <a:xfrm>
            <a:off x="533400" y="571500"/>
            <a:ext cx="1371600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165</Words>
  <Application>Microsoft Office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Georgia Pro Bold</vt:lpstr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Modern Tech Company Presentation</dc:title>
  <cp:lastModifiedBy>pc</cp:lastModifiedBy>
  <cp:revision>28</cp:revision>
  <dcterms:created xsi:type="dcterms:W3CDTF">2006-08-16T00:00:00Z</dcterms:created>
  <dcterms:modified xsi:type="dcterms:W3CDTF">2025-12-30T09:13:02Z</dcterms:modified>
  <dc:identifier>DAG6U-2FrNA</dc:identifier>
</cp:coreProperties>
</file>