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18288000" cy="10287000"/>
  <p:notesSz cx="6858000" cy="9144000"/>
  <p:embeddedFontLst>
    <p:embeddedFont>
      <p:font typeface="Gabriola" pitchFamily="82" charset="0"/>
      <p:regular r:id="rId7"/>
    </p:embeddedFont>
    <p:embeddedFont>
      <p:font typeface="Public Sans Bold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11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FA452-B5A5-45A5-B5B4-2F000F4E0C99}" type="datetimeFigureOut">
              <a:rPr lang="en-US" smtClean="0"/>
              <a:t>19-Jan-26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0A5E3-1B93-413C-AD61-C91338A9FA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0A5E3-1B93-413C-AD61-C91338A9FA6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lectraelectrics.com.au/commercial-electrical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lectraelectrics.com.au/residential-electrical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website:%20https://electraelectrics.com.a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114800" y="952500"/>
            <a:ext cx="10210800" cy="1191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9600" b="1" dirty="0" smtClean="0">
                <a:latin typeface="Gabriola" pitchFamily="82" charset="0"/>
              </a:rPr>
              <a:t>Commercial Electrician</a:t>
            </a:r>
            <a:endParaRPr lang="en-US" sz="9500" b="1" spc="-589" dirty="0">
              <a:solidFill>
                <a:srgbClr val="272665"/>
              </a:solidFill>
              <a:latin typeface="Gabriola" pitchFamily="82" charset="0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" y="2705100"/>
            <a:ext cx="105156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 smtClean="0">
                <a:latin typeface="Gabriola" pitchFamily="82" charset="0"/>
              </a:rPr>
              <a:t>Trusted </a:t>
            </a:r>
            <a:r>
              <a:rPr lang="en-US" sz="8000" b="1" u="sng" dirty="0" smtClean="0">
                <a:latin typeface="Gabriola" pitchFamily="82" charset="0"/>
                <a:hlinkClick r:id="rId2"/>
              </a:rPr>
              <a:t>commercial electrician</a:t>
            </a:r>
            <a:r>
              <a:rPr lang="en-US" sz="8000" dirty="0" smtClean="0">
                <a:latin typeface="Gabriola" pitchFamily="82" charset="0"/>
              </a:rPr>
              <a:t> at Electra Electrics deliver reliable installations, lighting, switchboards, and data solutions for businesses across Melbourne.</a:t>
            </a:r>
            <a:endParaRPr lang="en-US" sz="8000" dirty="0">
              <a:latin typeface="Gabriola" pitchFamily="82" charset="0"/>
            </a:endParaRPr>
          </a:p>
        </p:txBody>
      </p:sp>
      <p:pic>
        <p:nvPicPr>
          <p:cNvPr id="7" name="Picture 6" descr="Church-inside-1-scaled-1-1024x5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3543300"/>
            <a:ext cx="5867400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876800" y="952500"/>
            <a:ext cx="9372600" cy="1189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9600" b="1" dirty="0" smtClean="0">
                <a:latin typeface="Gabriola" pitchFamily="82" charset="0"/>
              </a:rPr>
              <a:t>Residential Services</a:t>
            </a:r>
            <a:endParaRPr lang="en-US" sz="9500" b="1" spc="-589" dirty="0">
              <a:solidFill>
                <a:srgbClr val="272665"/>
              </a:solidFill>
              <a:latin typeface="Gabriola" pitchFamily="82" charset="0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2000" y="2857500"/>
            <a:ext cx="105156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 smtClean="0">
                <a:latin typeface="Gabriola" pitchFamily="82" charset="0"/>
              </a:rPr>
              <a:t>Electra Electrics provides expert residential services, including electrical installations, lighting, switchboard upgrades, smoke alarms &amp; smart home systems.</a:t>
            </a:r>
            <a:endParaRPr lang="en-US" sz="8000" dirty="0">
              <a:latin typeface="Gabriola" pitchFamily="82" charset="0"/>
            </a:endParaRPr>
          </a:p>
        </p:txBody>
      </p:sp>
      <p:pic>
        <p:nvPicPr>
          <p:cNvPr id="6" name="Picture 5" descr="Kinder-1-scaled-1-1024x5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0" y="3695700"/>
            <a:ext cx="59436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962400" y="876300"/>
            <a:ext cx="115062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b="1" dirty="0" smtClean="0">
                <a:latin typeface="Gabriola" pitchFamily="82" charset="0"/>
              </a:rPr>
              <a:t>Residential Electrical Services</a:t>
            </a:r>
            <a:endParaRPr lang="en-US" sz="9600" dirty="0">
              <a:latin typeface="Gabriola" pitchFamily="8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" y="2857500"/>
            <a:ext cx="105156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 smtClean="0">
                <a:latin typeface="Gabriola" pitchFamily="82" charset="0"/>
              </a:rPr>
              <a:t>Keep your home safe and efficient with Electra Electrics’ </a:t>
            </a:r>
            <a:r>
              <a:rPr lang="en-US" sz="8000" b="1" u="sng" dirty="0" smtClean="0">
                <a:latin typeface="Gabriola" pitchFamily="82" charset="0"/>
                <a:hlinkClick r:id="rId2"/>
              </a:rPr>
              <a:t>residential electrical services</a:t>
            </a:r>
            <a:r>
              <a:rPr lang="en-US" sz="8000" dirty="0" smtClean="0">
                <a:latin typeface="Gabriola" pitchFamily="82" charset="0"/>
              </a:rPr>
              <a:t>, from lighting and power points to smoke alarms and smart systems.</a:t>
            </a:r>
            <a:endParaRPr lang="en-US" sz="8000" dirty="0">
              <a:latin typeface="Gabriola" pitchFamily="82" charset="0"/>
            </a:endParaRPr>
          </a:p>
        </p:txBody>
      </p:sp>
      <p:pic>
        <p:nvPicPr>
          <p:cNvPr id="7" name="Picture 6" descr="Marko-Bathroom-1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3695700"/>
            <a:ext cx="58928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791200" y="571500"/>
            <a:ext cx="65532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b="1" dirty="0" smtClean="0">
                <a:latin typeface="Gabriola" pitchFamily="82" charset="0"/>
              </a:rPr>
              <a:t>Contact Us</a:t>
            </a:r>
            <a:endParaRPr lang="en-US" sz="10000" dirty="0">
              <a:latin typeface="Gabriola" pitchFamily="8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" y="2857500"/>
            <a:ext cx="169926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latin typeface="Gabriola" pitchFamily="82" charset="0"/>
              </a:rPr>
              <a:t>Bio: </a:t>
            </a:r>
            <a:r>
              <a:rPr lang="en-US" sz="4800" dirty="0" smtClean="0">
                <a:latin typeface="Gabriola" pitchFamily="82" charset="0"/>
              </a:rPr>
              <a:t>Electra Electrics is your trusted local electrician for homes and businesses across Australia. From residential installations to commercial fit-outs, data, and security systems, our team delivers high-quality electrical work</a:t>
            </a:r>
            <a:r>
              <a:rPr lang="en-US" sz="4800" dirty="0" smtClean="0">
                <a:latin typeface="Gabriola" pitchFamily="82" charset="0"/>
              </a:rPr>
              <a:t>.</a:t>
            </a:r>
          </a:p>
          <a:p>
            <a:pPr algn="ctr"/>
            <a:endParaRPr lang="en-US" sz="4800" dirty="0" smtClean="0">
              <a:latin typeface="Gabriola" pitchFamily="82" charset="0"/>
            </a:endParaRPr>
          </a:p>
          <a:p>
            <a:pPr algn="ctr"/>
            <a:r>
              <a:rPr lang="en-US" sz="4800" b="1" dirty="0" smtClean="0">
                <a:latin typeface="Gabriola" pitchFamily="82" charset="0"/>
              </a:rPr>
              <a:t>Country: </a:t>
            </a:r>
            <a:r>
              <a:rPr lang="en-US" sz="4800" dirty="0" smtClean="0">
                <a:latin typeface="Gabriola" pitchFamily="82" charset="0"/>
              </a:rPr>
              <a:t>Australia</a:t>
            </a:r>
          </a:p>
          <a:p>
            <a:pPr algn="ctr"/>
            <a:endParaRPr lang="en-US" sz="4800" dirty="0" smtClean="0">
              <a:latin typeface="Gabriola" pitchFamily="82" charset="0"/>
            </a:endParaRPr>
          </a:p>
          <a:p>
            <a:pPr algn="ctr"/>
            <a:r>
              <a:rPr lang="en-US" sz="4800" b="1" dirty="0" smtClean="0">
                <a:latin typeface="Gabriola" pitchFamily="82" charset="0"/>
              </a:rPr>
              <a:t>Phone No.: </a:t>
            </a:r>
            <a:r>
              <a:rPr lang="en-US" sz="4800" dirty="0" smtClean="0">
                <a:latin typeface="Gabriola" pitchFamily="82" charset="0"/>
              </a:rPr>
              <a:t>0433 057 </a:t>
            </a:r>
            <a:r>
              <a:rPr lang="en-US" sz="4800" dirty="0" smtClean="0">
                <a:latin typeface="Gabriola" pitchFamily="82" charset="0"/>
              </a:rPr>
              <a:t>123</a:t>
            </a:r>
          </a:p>
          <a:p>
            <a:pPr algn="ctr"/>
            <a:endParaRPr lang="en-US" sz="4800" dirty="0" smtClean="0">
              <a:latin typeface="Gabriola" pitchFamily="82" charset="0"/>
            </a:endParaRPr>
          </a:p>
          <a:p>
            <a:pPr algn="ctr"/>
            <a:r>
              <a:rPr lang="en-US" sz="4800" b="1" dirty="0" smtClean="0">
                <a:latin typeface="Gabriola" pitchFamily="82" charset="0"/>
              </a:rPr>
              <a:t>Website: </a:t>
            </a:r>
            <a:r>
              <a:rPr lang="en-US" sz="4800" b="1" dirty="0" smtClean="0">
                <a:latin typeface="Gabriola" pitchFamily="82" charset="0"/>
                <a:hlinkClick r:id="rId3"/>
              </a:rPr>
              <a:t>https://electraelectrics.com.au/</a:t>
            </a:r>
            <a:endParaRPr lang="en-US" sz="4800" b="1" dirty="0">
              <a:latin typeface="Gabriola" pitchFamily="82" charset="0"/>
            </a:endParaRPr>
          </a:p>
        </p:txBody>
      </p:sp>
      <p:pic>
        <p:nvPicPr>
          <p:cNvPr id="6" name="Picture 5" descr="Electra Electrics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600" y="5676900"/>
            <a:ext cx="30480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132</Words>
  <Application>Microsoft Office PowerPoint</Application>
  <PresentationFormat>Custom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Gabriola</vt:lpstr>
      <vt:lpstr>Public Sans Bold</vt:lpstr>
      <vt:lpstr>Calibri</vt:lpstr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Grief Retreats for Widows</dc:title>
  <cp:lastModifiedBy>pc</cp:lastModifiedBy>
  <cp:revision>4</cp:revision>
  <dcterms:created xsi:type="dcterms:W3CDTF">2006-08-16T00:00:00Z</dcterms:created>
  <dcterms:modified xsi:type="dcterms:W3CDTF">2026-01-19T11:37:50Z</dcterms:modified>
  <dc:identifier>DAG6PrQQ9qQ</dc:identifier>
</cp:coreProperties>
</file>