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254599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946360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32952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E34D296-6EED-4FCD-9B07-793169F2E634}"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208859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34D296-6EED-4FCD-9B07-793169F2E634}" type="datetimeFigureOut">
              <a:rPr lang="en-IN" smtClean="0"/>
              <a:t>07-07-2026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167936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E34D296-6EED-4FCD-9B07-793169F2E634}" type="datetimeFigureOut">
              <a:rPr lang="en-IN" smtClean="0"/>
              <a:t>07-07-2026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1031736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E34D296-6EED-4FCD-9B07-793169F2E634}" type="datetimeFigureOut">
              <a:rPr lang="en-IN" smtClean="0"/>
              <a:t>07-07-2026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789474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E34D296-6EED-4FCD-9B07-793169F2E634}" type="datetimeFigureOut">
              <a:rPr lang="en-IN" smtClean="0"/>
              <a:t>07-07-2026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810361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4D296-6EED-4FCD-9B07-793169F2E634}" type="datetimeFigureOut">
              <a:rPr lang="en-IN" smtClean="0"/>
              <a:t>07-07-2026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86775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34D296-6EED-4FCD-9B07-793169F2E634}" type="datetimeFigureOut">
              <a:rPr lang="en-IN" smtClean="0"/>
              <a:t>07-07-2026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3020136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34D296-6EED-4FCD-9B07-793169F2E634}" type="datetimeFigureOut">
              <a:rPr lang="en-IN" smtClean="0"/>
              <a:t>07-07-2026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8D58644-A686-46AD-9368-410DCE19F227}" type="slidenum">
              <a:rPr lang="en-IN" smtClean="0"/>
              <a:t>‹#›</a:t>
            </a:fld>
            <a:endParaRPr lang="en-IN"/>
          </a:p>
        </p:txBody>
      </p:sp>
    </p:spTree>
    <p:extLst>
      <p:ext uri="{BB962C8B-B14F-4D97-AF65-F5344CB8AC3E}">
        <p14:creationId xmlns:p14="http://schemas.microsoft.com/office/powerpoint/2010/main" val="257305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34D296-6EED-4FCD-9B07-793169F2E634}" type="datetimeFigureOut">
              <a:rPr lang="en-IN" smtClean="0"/>
              <a:t>07-07-2026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D58644-A686-46AD-9368-410DCE19F227}" type="slidenum">
              <a:rPr lang="en-IN" smtClean="0"/>
              <a:t>‹#›</a:t>
            </a:fld>
            <a:endParaRPr lang="en-IN"/>
          </a:p>
        </p:txBody>
      </p:sp>
    </p:spTree>
    <p:extLst>
      <p:ext uri="{BB962C8B-B14F-4D97-AF65-F5344CB8AC3E}">
        <p14:creationId xmlns:p14="http://schemas.microsoft.com/office/powerpoint/2010/main" val="42207734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sposenhomes.com/"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mailto:hello@sposenhomes.com"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sposenhom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3300" y="450247"/>
            <a:ext cx="10650582" cy="1201460"/>
          </a:xfrm>
        </p:spPr>
        <p:txBody>
          <a:bodyPr>
            <a:noAutofit/>
          </a:bodyPr>
          <a:lstStyle/>
          <a:p>
            <a:r>
              <a:rPr lang="en-US" sz="4400" b="1" dirty="0"/>
              <a:t>How Affordable Home Builders Cape Coral FL Help You Save More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68891" y="0"/>
            <a:ext cx="923109" cy="923109"/>
          </a:xfrm>
          <a:prstGeom prst="rect">
            <a:avLst/>
          </a:prstGeom>
        </p:spPr>
      </p:pic>
      <p:pic>
        <p:nvPicPr>
          <p:cNvPr id="1028" name="Picture 4" descr="How Affordable Home Builders Cape Coral FL Help You Save Mo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4739" y="1890667"/>
            <a:ext cx="6692407" cy="4461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17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3440" y="825532"/>
            <a:ext cx="10316146" cy="5632311"/>
          </a:xfrm>
          <a:prstGeom prst="rect">
            <a:avLst/>
          </a:prstGeom>
        </p:spPr>
        <p:txBody>
          <a:bodyPr wrap="square">
            <a:spAutoFit/>
          </a:bodyPr>
          <a:lstStyle/>
          <a:p>
            <a:r>
              <a:rPr lang="en-US" dirty="0" smtClean="0"/>
              <a:t>Affordable </a:t>
            </a:r>
            <a:r>
              <a:rPr lang="en-US" dirty="0"/>
              <a:t>home builders Cape Coral FL</a:t>
            </a:r>
            <a:r>
              <a:rPr lang="en-US" b="1" dirty="0"/>
              <a:t> </a:t>
            </a:r>
            <a:r>
              <a:rPr lang="en-US" dirty="0"/>
              <a:t>will build top-quality homes without spending a lot of cash. You might think that building a house can be expensive. In that case, you are wrong. These home builders know how to save money while building. Here, we have explained how they can help you save more</a:t>
            </a:r>
            <a:r>
              <a:rPr lang="en-US" dirty="0" smtClean="0"/>
              <a:t>.</a:t>
            </a:r>
          </a:p>
          <a:p>
            <a:endParaRPr lang="en-US" dirty="0"/>
          </a:p>
          <a:p>
            <a:r>
              <a:rPr lang="en-US" b="1" dirty="0"/>
              <a:t>1. Use Bulk Buying to Lower Prices</a:t>
            </a:r>
            <a:endParaRPr lang="en-US" dirty="0"/>
          </a:p>
          <a:p>
            <a:r>
              <a:rPr lang="en-US" dirty="0"/>
              <a:t>A custom home builder will purchase materials for only one house. It can be more expensive. On the other hand, affordable home builders will purchase in bulk. This is because they build many houses at the same time. Therefore, the cost of the purchase will not be more. For example, one can mention buying windows, nails, and so on. Consequently, you need not spend much on building the house. The cost of every item is less. One can compare it to buying food in a family pack. </a:t>
            </a:r>
            <a:endParaRPr lang="en-US" dirty="0" smtClean="0"/>
          </a:p>
          <a:p>
            <a:endParaRPr lang="en-US" dirty="0"/>
          </a:p>
          <a:p>
            <a:r>
              <a:rPr lang="en-US" b="1" dirty="0"/>
              <a:t>2. You Get Energy-Efficient Features Included</a:t>
            </a:r>
            <a:endParaRPr lang="en-US" dirty="0"/>
          </a:p>
          <a:p>
            <a:r>
              <a:rPr lang="en-US" dirty="0"/>
              <a:t>Staying in modern, affordable homes provides certain advantages. One of these is saving money. This can be done with the help of energy-saving appliances. For example, you can mention special windows capable of blocking heat. You don’t need to pay a lot of money on energy bills. </a:t>
            </a:r>
            <a:r>
              <a:rPr lang="en-US" dirty="0">
                <a:hlinkClick r:id="rId2"/>
              </a:rPr>
              <a:t>Affordable home builders Cape Coral</a:t>
            </a:r>
            <a:r>
              <a:rPr lang="en-US" b="1" dirty="0"/>
              <a:t> </a:t>
            </a:r>
            <a:r>
              <a:rPr lang="en-US" dirty="0"/>
              <a:t>FL, also install thermostats in modern houses. There is also no need for you to pay extra for upgrades. It is beneficial for you as well as the planet. </a:t>
            </a:r>
            <a:endParaRPr lang="en-US" dirty="0" smtClean="0"/>
          </a:p>
          <a:p>
            <a:endParaRPr lang="en-US" dirty="0"/>
          </a:p>
          <a:p>
            <a:r>
              <a:rPr lang="en-US" b="1" dirty="0" smtClean="0"/>
              <a:t>3. Do Not Spend Much on Ads</a:t>
            </a:r>
            <a:endParaRPr lang="en-US" dirty="0" smtClean="0"/>
          </a:p>
          <a:p>
            <a:r>
              <a:rPr lang="en-US" dirty="0" smtClean="0"/>
              <a:t>An affordable home builder will not spend much money on ads. For example, one can talk about big signs.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2831" y="0"/>
            <a:ext cx="1179169" cy="1179169"/>
          </a:xfrm>
          <a:prstGeom prst="rect">
            <a:avLst/>
          </a:prstGeom>
        </p:spPr>
      </p:pic>
    </p:spTree>
    <p:extLst>
      <p:ext uri="{BB962C8B-B14F-4D97-AF65-F5344CB8AC3E}">
        <p14:creationId xmlns:p14="http://schemas.microsoft.com/office/powerpoint/2010/main" val="1904323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766354" y="1158083"/>
            <a:ext cx="10560424" cy="49859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dirty="0">
                <a:latin typeface="+mn-lt"/>
              </a:rPr>
              <a:t>On the contrary, they convey information to their known people. Satisfied purchasers share the good news. No costly ads will be needed for this. They also do not have any fancy showrooms. Therefore, the price of homes will be low. It is essential for you to make payments only for the house. You need not pay for any big signs. </a:t>
            </a:r>
          </a:p>
          <a:p>
            <a:endParaRPr lang="en-US" dirty="0" smtClean="0">
              <a:latin typeface="+mn-lt"/>
            </a:endParaRPr>
          </a:p>
          <a:p>
            <a:r>
              <a:rPr lang="en-US" b="1" dirty="0">
                <a:latin typeface="+mn-lt"/>
              </a:rPr>
              <a:t>4. Build Homes Very Fast</a:t>
            </a:r>
            <a:endParaRPr lang="en-US" dirty="0">
              <a:latin typeface="+mn-lt"/>
            </a:endParaRPr>
          </a:p>
          <a:p>
            <a:r>
              <a:rPr lang="en-US" dirty="0">
                <a:latin typeface="+mn-lt"/>
              </a:rPr>
              <a:t>On most occasions, home builders will consume plenty of time while building. They might even take one year to do so. You need to go on paying rent during this period. However, you can save money when the house is built quickly. </a:t>
            </a:r>
          </a:p>
          <a:p>
            <a:r>
              <a:rPr lang="en-US" dirty="0">
                <a:latin typeface="+mn-lt"/>
              </a:rPr>
              <a:t>We hired an affordable builder to construct our building in Florida. The good thing is that they did the job within several months. Thus, we could stop paying rent after moving in fast. We could also spend the saved cash on other essential aspects. </a:t>
            </a:r>
            <a:endParaRPr lang="en-US" dirty="0" smtClean="0">
              <a:latin typeface="+mn-lt"/>
            </a:endParaRPr>
          </a:p>
          <a:p>
            <a:endParaRPr lang="en-US" dirty="0">
              <a:latin typeface="+mn-lt"/>
            </a:endParaRPr>
          </a:p>
          <a:p>
            <a:r>
              <a:rPr lang="en-US" b="1" dirty="0">
                <a:latin typeface="+mn-lt"/>
              </a:rPr>
              <a:t>Winding up</a:t>
            </a:r>
            <a:endParaRPr lang="en-US" dirty="0">
              <a:latin typeface="+mn-lt"/>
            </a:endParaRPr>
          </a:p>
          <a:p>
            <a:r>
              <a:rPr lang="en-US" dirty="0">
                <a:latin typeface="+mn-lt"/>
              </a:rPr>
              <a:t>While building your house, you need the appropriate builder. Affordable home builders Cape Coral FL purchase many things at one go. They also help save energy while using proper plans. They do not waste any materials. You don’t need to pay any extra charges. Thus, you can expect these builders to provide you with a nice home at an affordable rate. </a:t>
            </a:r>
          </a:p>
          <a:p>
            <a:pPr marL="0" marR="0" lvl="0" indent="0" algn="l" defTabSz="914400" rtl="0" eaLnBrk="0" fontAlgn="base" latinLnBrk="0" hangingPunct="0">
              <a:lnSpc>
                <a:spcPct val="100000"/>
              </a:lnSpc>
              <a:spcBef>
                <a:spcPct val="0"/>
              </a:spcBef>
              <a:spcAft>
                <a:spcPct val="0"/>
              </a:spcAft>
              <a:buClrTx/>
              <a:buSzTx/>
              <a:buFontTx/>
              <a:buNone/>
              <a:tabLst/>
            </a:pPr>
            <a:endParaRPr lang="en-US" dirty="0">
              <a:latin typeface="+mn-lt"/>
            </a:endParaRP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12831" y="0"/>
            <a:ext cx="1179169" cy="1179169"/>
          </a:xfrm>
          <a:prstGeom prst="rect">
            <a:avLst/>
          </a:prstGeom>
        </p:spPr>
      </p:pic>
    </p:spTree>
    <p:extLst>
      <p:ext uri="{BB962C8B-B14F-4D97-AF65-F5344CB8AC3E}">
        <p14:creationId xmlns:p14="http://schemas.microsoft.com/office/powerpoint/2010/main" val="3482877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2378" y="1706880"/>
            <a:ext cx="3178628" cy="3178628"/>
          </a:xfrm>
          <a:prstGeom prst="rect">
            <a:avLst/>
          </a:prstGeom>
        </p:spPr>
      </p:pic>
      <p:sp>
        <p:nvSpPr>
          <p:cNvPr id="3" name="Rectangle 2"/>
          <p:cNvSpPr/>
          <p:nvPr/>
        </p:nvSpPr>
        <p:spPr>
          <a:xfrm>
            <a:off x="5381897" y="1571957"/>
            <a:ext cx="5608320" cy="3416320"/>
          </a:xfrm>
          <a:prstGeom prst="rect">
            <a:avLst/>
          </a:prstGeom>
        </p:spPr>
        <p:txBody>
          <a:bodyPr wrap="square">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err="1"/>
              <a:t>Sposen</a:t>
            </a:r>
            <a:r>
              <a:rPr lang="en-IN" dirty="0"/>
              <a:t> Signature Homes</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IN" dirty="0"/>
              <a:t>2311 Santa Barbara Blvd, Suite 112, 33991 Cape Coral, Florida, USA</a:t>
            </a:r>
            <a:endParaRPr lang="en-IN" dirty="0" smtClean="0">
              <a:ln w="0"/>
              <a:latin typeface="Cambria" panose="02040503050406030204" pitchFamily="18" charset="0"/>
              <a:ea typeface="Cambria" panose="02040503050406030204" pitchFamily="18" charset="0"/>
            </a:endParaRP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a:t>239-244-8886</a:t>
            </a:r>
            <a:endParaRPr lang="en-IN" dirty="0" smtClean="0">
              <a:ln w="0"/>
              <a:latin typeface="Cambria" panose="02040503050406030204" pitchFamily="18" charset="0"/>
              <a:ea typeface="Cambria" panose="02040503050406030204" pitchFamily="18" charset="0"/>
            </a:endParaRP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b="1" u="sng" dirty="0">
                <a:hlinkClick r:id="rId3"/>
              </a:rPr>
              <a:t>hello@sposenhomes.com</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b="1" u="sng" dirty="0">
                <a:hlinkClick r:id="rId4"/>
              </a:rPr>
              <a:t>https://sposenhomes.com</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9808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92</Words>
  <Application>Microsoft Office PowerPoint</Application>
  <PresentationFormat>Widescreen</PresentationFormat>
  <Paragraphs>23</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Cambria</vt:lpstr>
      <vt:lpstr>Office Theme</vt:lpstr>
      <vt:lpstr>How Affordable Home Builders Cape Coral FL Help You Save More</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Home Builders in Cape Coral FL Bring Your Vision to Life</dc:title>
  <dc:creator>Microsoft account</dc:creator>
  <cp:lastModifiedBy>Microsoft account</cp:lastModifiedBy>
  <cp:revision>12</cp:revision>
  <dcterms:created xsi:type="dcterms:W3CDTF">2025-10-25T11:36:34Z</dcterms:created>
  <dcterms:modified xsi:type="dcterms:W3CDTF">2026-07-07T04:24:55Z</dcterms:modified>
</cp:coreProperties>
</file>