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8288000" cy="10287000"/>
  <p:notesSz cx="6858000" cy="9144000"/>
  <p:embeddedFontLst>
    <p:embeddedFont>
      <p:font typeface="Gabriola" pitchFamily="82" charset="0"/>
      <p:regular r:id="rId6"/>
    </p:embeddedFont>
    <p:embeddedFont>
      <p:font typeface="Calibri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40" d="100"/>
          <a:sy n="40" d="100"/>
        </p:scale>
        <p:origin x="-1116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12/31/2025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healbeforework.com/resources/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healbeforework.com/impact-garden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healbeforework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3455368" y="751012"/>
            <a:ext cx="12313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Leave Counseling Resources 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007096" y="3631332"/>
            <a:ext cx="9001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Explore </a:t>
            </a:r>
            <a:r>
              <a:rPr lang="en-US" sz="6000" b="1" u="sng" dirty="0" smtClean="0">
                <a:latin typeface="Gabriola" pitchFamily="82" charset="0"/>
                <a:hlinkClick r:id="rId2"/>
              </a:rPr>
              <a:t>leave counseling resources</a:t>
            </a:r>
            <a:r>
              <a:rPr lang="en-US" sz="6000" b="1" dirty="0" smtClean="0">
                <a:latin typeface="Gabriola" pitchFamily="82" charset="0"/>
              </a:rPr>
              <a:t> </a:t>
            </a:r>
            <a:r>
              <a:rPr lang="en-US" sz="6000" dirty="0" smtClean="0">
                <a:latin typeface="Gabriola" pitchFamily="82" charset="0"/>
              </a:rPr>
              <a:t>to navigate mental health leave with expert guidance, forms support, and stress-free planning. Gain more insights with us!</a:t>
            </a:r>
            <a:endParaRPr lang="en-US" sz="6000" dirty="0">
              <a:latin typeface="Gabriola" pitchFamily="82" charset="0"/>
            </a:endParaRPr>
          </a:p>
        </p:txBody>
      </p:sp>
      <p:pic>
        <p:nvPicPr>
          <p:cNvPr id="7" name="Picture 6" descr="Medium shot people learning together at offic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48256" y="3991372"/>
            <a:ext cx="5472608" cy="41673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823520" y="679004"/>
            <a:ext cx="100719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</a:rPr>
              <a:t> Impact Garden Donations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8207896" y="3559324"/>
            <a:ext cx="9649072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6000" dirty="0" smtClean="0">
                <a:latin typeface="Gabriola" pitchFamily="82" charset="0"/>
              </a:rPr>
              <a:t>Support meaningful Impact Garden donations that turn small acts of care into lasting change via community support, healing initiatives &amp; compassionate giving. </a:t>
            </a:r>
            <a:endParaRPr kumimoji="0" lang="en-US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briola" pitchFamily="82" charset="0"/>
              <a:cs typeface="Arial" pitchFamily="34" charset="0"/>
            </a:endParaRPr>
          </a:p>
        </p:txBody>
      </p:sp>
      <p:pic>
        <p:nvPicPr>
          <p:cNvPr id="6" name="Picture 5" descr="Close up on transplanting process of plant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23120" y="3703340"/>
            <a:ext cx="6408712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039544" y="837536"/>
            <a:ext cx="857638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dirty="0" smtClean="0">
                <a:latin typeface="Gabriola" pitchFamily="82" charset="0"/>
              </a:rPr>
              <a:t>Small Acts Big Change</a:t>
            </a:r>
            <a:endParaRPr lang="en-US" sz="9600" dirty="0">
              <a:latin typeface="Gabriola" pitchFamily="82" charset="0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35088" y="3631332"/>
            <a:ext cx="9001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6000" dirty="0" smtClean="0">
                <a:latin typeface="Gabriola" pitchFamily="82" charset="0"/>
              </a:rPr>
              <a:t>Inspired by the belief that </a:t>
            </a:r>
            <a:r>
              <a:rPr lang="en-US" sz="6000" b="1" u="sng" dirty="0" smtClean="0">
                <a:latin typeface="Gabriola" pitchFamily="82" charset="0"/>
                <a:hlinkClick r:id="rId2"/>
              </a:rPr>
              <a:t>small acts big change</a:t>
            </a:r>
            <a:r>
              <a:rPr lang="en-US" sz="6000" dirty="0" smtClean="0">
                <a:latin typeface="Gabriola" pitchFamily="82" charset="0"/>
              </a:rPr>
              <a:t>, this initiative highlights how everyday kindness and intentional giving can transform lives and communities</a:t>
            </a:r>
            <a:r>
              <a:rPr lang="en-US" sz="6000" dirty="0" smtClean="0">
                <a:latin typeface="Gabriola" pitchFamily="82" charset="0"/>
              </a:rPr>
              <a:t>.</a:t>
            </a:r>
            <a:endParaRPr lang="en-US" sz="6000" dirty="0">
              <a:latin typeface="Gabriola" pitchFamily="82" charset="0"/>
            </a:endParaRPr>
          </a:p>
        </p:txBody>
      </p:sp>
      <p:pic>
        <p:nvPicPr>
          <p:cNvPr id="6" name="Picture 5" descr="side view women taking care of flower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56513" y="3775348"/>
            <a:ext cx="6686063" cy="44644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7096" y="6223620"/>
            <a:ext cx="160577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Gabriola" pitchFamily="82" charset="0"/>
              </a:rPr>
              <a:t>Address:</a:t>
            </a:r>
            <a:r>
              <a:rPr lang="en-US" sz="5400" dirty="0" smtClean="0">
                <a:latin typeface="Gabriola" pitchFamily="82" charset="0"/>
              </a:rPr>
              <a:t> </a:t>
            </a:r>
            <a:r>
              <a:rPr lang="en-US" sz="5400" dirty="0" smtClean="0">
                <a:latin typeface="Gabriola" pitchFamily="82" charset="0"/>
                <a:cs typeface="Arial" pitchFamily="34" charset="0"/>
              </a:rPr>
              <a:t>1990 </a:t>
            </a:r>
            <a:r>
              <a:rPr lang="en-US" sz="5400" dirty="0" smtClean="0">
                <a:latin typeface="Gabriola" pitchFamily="82" charset="0"/>
                <a:cs typeface="Arial" pitchFamily="34" charset="0"/>
              </a:rPr>
              <a:t>N. California Blvd., 8th Floor, Walnut Creek, CA 94596, United States</a:t>
            </a:r>
            <a:endParaRPr lang="en-US" sz="5400" dirty="0" smtClean="0">
              <a:latin typeface="Gabriola" pitchFamily="82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031432" y="8311852"/>
            <a:ext cx="8153194" cy="92333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r>
              <a:rPr lang="en-US" sz="5400" b="1" dirty="0" smtClean="0">
                <a:latin typeface="Gabriola" pitchFamily="82" charset="0"/>
              </a:rPr>
              <a:t>Website:  </a:t>
            </a:r>
            <a:r>
              <a:rPr lang="en-US" sz="5400" b="1" dirty="0" smtClean="0">
                <a:latin typeface="Gabriola" pitchFamily="82" charset="0"/>
                <a:hlinkClick r:id="rId2"/>
              </a:rPr>
              <a:t>https://healbeforework.com/</a:t>
            </a:r>
            <a:endParaRPr lang="en-US" sz="5400" b="1" dirty="0">
              <a:latin typeface="Gabriola" pitchFamily="8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23520" y="5071492"/>
            <a:ext cx="63305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atin typeface="Gabriola" pitchFamily="82" charset="0"/>
                <a:cs typeface="Arial" pitchFamily="34" charset="0"/>
              </a:rPr>
              <a:t>Phone </a:t>
            </a:r>
            <a:r>
              <a:rPr lang="en-US" sz="5400" b="1" dirty="0" smtClean="0">
                <a:latin typeface="Gabriola" pitchFamily="82" charset="0"/>
                <a:cs typeface="Arial" pitchFamily="34" charset="0"/>
              </a:rPr>
              <a:t>Number :  </a:t>
            </a:r>
            <a:r>
              <a:rPr lang="en-US" sz="5400" dirty="0" smtClean="0">
                <a:latin typeface="Gabriola" pitchFamily="82" charset="0"/>
                <a:cs typeface="Arial" pitchFamily="34" charset="0"/>
              </a:rPr>
              <a:t>5104395706</a:t>
            </a:r>
            <a:endParaRPr lang="en-US" sz="5400" dirty="0" smtClean="0">
              <a:latin typeface="Gabriola" pitchFamily="82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91072" y="2263180"/>
            <a:ext cx="158592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latin typeface="Gabriola" pitchFamily="82" charset="0"/>
              </a:rPr>
              <a:t>Bio: </a:t>
            </a:r>
            <a:r>
              <a:rPr lang="en-US" sz="5400" b="1" dirty="0" smtClean="0">
                <a:latin typeface="Gabriola" pitchFamily="82" charset="0"/>
              </a:rPr>
              <a:t> </a:t>
            </a:r>
            <a:r>
              <a:rPr lang="en-US" sz="5400" dirty="0" smtClean="0">
                <a:latin typeface="Gabriola" pitchFamily="82" charset="0"/>
              </a:rPr>
              <a:t>Heal </a:t>
            </a:r>
            <a:r>
              <a:rPr lang="en-US" sz="5400" dirty="0" smtClean="0">
                <a:latin typeface="Gabriola" pitchFamily="82" charset="0"/>
              </a:rPr>
              <a:t>Before Work supports Californians facing burnout &amp; stress with therapy, SDI leave counseling, psychological tests, &amp; </a:t>
            </a:r>
            <a:r>
              <a:rPr lang="en-US" sz="5400" dirty="0" err="1" smtClean="0">
                <a:latin typeface="Gabriola" pitchFamily="82" charset="0"/>
              </a:rPr>
              <a:t>telehealth</a:t>
            </a:r>
            <a:r>
              <a:rPr lang="en-US" sz="5400" dirty="0" smtClean="0">
                <a:latin typeface="Gabriola" pitchFamily="82" charset="0"/>
              </a:rPr>
              <a:t> services, helping individuals access mental health leave with care.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78781" y="246956"/>
            <a:ext cx="442140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 smtClean="0">
                <a:latin typeface="Gabriola" pitchFamily="82" charset="0"/>
              </a:rPr>
              <a:t>Contact Us</a:t>
            </a:r>
            <a:endParaRPr lang="en-US" sz="9600" b="1" dirty="0">
              <a:latin typeface="Gabriola" pitchFamily="82" charset="0"/>
            </a:endParaRPr>
          </a:p>
        </p:txBody>
      </p:sp>
      <p:pic>
        <p:nvPicPr>
          <p:cNvPr id="10" name="Picture 9" descr="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033948" y="318964"/>
            <a:ext cx="1944216" cy="19442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151</Words>
  <Application>Microsoft Office PowerPoint</Application>
  <PresentationFormat>Custom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Gabriola</vt:lpstr>
      <vt:lpstr>Calibri</vt:lpstr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Charleston SC Short-Term Rentals</dc:title>
  <dc:creator>pc</dc:creator>
  <cp:lastModifiedBy>pc</cp:lastModifiedBy>
  <cp:revision>10</cp:revision>
  <dcterms:created xsi:type="dcterms:W3CDTF">2006-08-16T00:00:00Z</dcterms:created>
  <dcterms:modified xsi:type="dcterms:W3CDTF">2025-12-31T05:31:41Z</dcterms:modified>
  <dc:identifier>DAG83wDkp94</dc:identifier>
</cp:coreProperties>
</file>