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Canva Sans Bold" charset="1" panose="020B0803030501040103"/>
      <p:regular r:id="rId19"/>
    </p:embeddedFont>
    <p:embeddedFont>
      <p:font typeface="Canva Sans" charset="1" panose="020B0503030501040103"/>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4308" t="0" r="-430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57545"/>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great website needs visibility. Make sure the company incorporates SEO best practices and offers digital marketing services if needed.</a:t>
            </a:r>
          </a:p>
          <a:p>
            <a:pPr algn="ctr">
              <a:lnSpc>
                <a:spcPts val="4373"/>
              </a:lnSpc>
              <a:spcBef>
                <a:spcPct val="0"/>
              </a:spcBef>
            </a:pPr>
            <a:r>
              <a:rPr lang="en-US" sz="2733">
                <a:solidFill>
                  <a:srgbClr val="000000"/>
                </a:solidFill>
                <a:latin typeface="Canva Sans"/>
                <a:ea typeface="Canva Sans"/>
                <a:cs typeface="Canva Sans"/>
                <a:sym typeface="Canva Sans"/>
              </a:rPr>
              <a:t>8. Focus on Long-Term Partnership</a:t>
            </a:r>
          </a:p>
          <a:p>
            <a:pPr algn="ctr">
              <a:lnSpc>
                <a:spcPts val="4373"/>
              </a:lnSpc>
              <a:spcBef>
                <a:spcPct val="0"/>
              </a:spcBef>
            </a:pPr>
            <a:r>
              <a:rPr lang="en-US" sz="2733">
                <a:solidFill>
                  <a:srgbClr val="000000"/>
                </a:solidFill>
                <a:latin typeface="Canva Sans"/>
                <a:ea typeface="Canva Sans"/>
                <a:cs typeface="Canva Sans"/>
                <a:sym typeface="Canva Sans"/>
              </a:rPr>
              <a:t>Choose a company that offers ongoing maintenance and scalability to help your website grow as your business evolves.</a:t>
            </a:r>
          </a:p>
          <a:p>
            <a:pPr algn="ctr">
              <a:lnSpc>
                <a:spcPts val="4373"/>
              </a:lnSpc>
              <a:spcBef>
                <a:spcPct val="0"/>
              </a:spcBef>
            </a:pPr>
            <a:r>
              <a:rPr lang="en-US" sz="2733">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302044"/>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crucial for building a successful online presence. Use this checklist to ensure you're choosing a team that will bring your vision to life and support your long-term goals.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77538" y="263095"/>
            <a:ext cx="14768040" cy="3623926"/>
          </a:xfrm>
          <a:custGeom>
            <a:avLst/>
            <a:gdLst/>
            <a:ahLst/>
            <a:cxnLst/>
            <a:rect r="r" b="b" t="t" l="l"/>
            <a:pathLst>
              <a:path h="3623926" w="14768040">
                <a:moveTo>
                  <a:pt x="0" y="0"/>
                </a:moveTo>
                <a:lnTo>
                  <a:pt x="14768039" y="0"/>
                </a:lnTo>
                <a:lnTo>
                  <a:pt x="14768039" y="3623927"/>
                </a:lnTo>
                <a:lnTo>
                  <a:pt x="0" y="3623927"/>
                </a:lnTo>
                <a:lnTo>
                  <a:pt x="0" y="0"/>
                </a:lnTo>
                <a:close/>
              </a:path>
            </a:pathLst>
          </a:custGeom>
          <a:blipFill>
            <a:blip r:embed="rId2"/>
            <a:stretch>
              <a:fillRect l="0" t="-13067" r="0" b="-116159"/>
            </a:stretch>
          </a:blipFill>
        </p:spPr>
      </p:sp>
      <p:sp>
        <p:nvSpPr>
          <p:cNvPr name="TextBox 3" id="3"/>
          <p:cNvSpPr txBox="true"/>
          <p:nvPr/>
        </p:nvSpPr>
        <p:spPr>
          <a:xfrm rot="0">
            <a:off x="0" y="61427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How a Professional Website Design and Development Company Brings Your Vision to Life</a:t>
            </a:r>
          </a:p>
          <a:p>
            <a:pPr algn="ctr">
              <a:lnSpc>
                <a:spcPts val="4373"/>
              </a:lnSpc>
              <a:spcBef>
                <a:spcPct val="0"/>
              </a:spcBef>
            </a:pPr>
            <a:r>
              <a:rPr lang="en-US" sz="2733">
                <a:solidFill>
                  <a:srgbClr val="000000"/>
                </a:solidFill>
                <a:latin typeface="Canva Sans"/>
                <a:ea typeface="Canva Sans"/>
                <a:cs typeface="Canva Sans"/>
                <a:sym typeface="Canva Sans"/>
              </a:rPr>
              <a:t>Creating a website is more than just a design and coding process—it's about turning your vision into an engaging, functional online experience. Partnering with a professional website design and development company ensures your website not only looks great but also supports your business goals.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85087" y="293040"/>
            <a:ext cx="14596755" cy="3991751"/>
          </a:xfrm>
          <a:custGeom>
            <a:avLst/>
            <a:gdLst/>
            <a:ahLst/>
            <a:cxnLst/>
            <a:rect r="r" b="b" t="t" l="l"/>
            <a:pathLst>
              <a:path h="3991751" w="14596755">
                <a:moveTo>
                  <a:pt x="0" y="0"/>
                </a:moveTo>
                <a:lnTo>
                  <a:pt x="14596755" y="0"/>
                </a:lnTo>
                <a:lnTo>
                  <a:pt x="14596755" y="3991752"/>
                </a:lnTo>
                <a:lnTo>
                  <a:pt x="0" y="3991752"/>
                </a:lnTo>
                <a:lnTo>
                  <a:pt x="0" y="0"/>
                </a:lnTo>
                <a:close/>
              </a:path>
            </a:pathLst>
          </a:custGeom>
          <a:blipFill>
            <a:blip r:embed="rId2"/>
            <a:stretch>
              <a:fillRect l="0" t="-11295" r="-540" b="-46228"/>
            </a:stretch>
          </a:blipFill>
        </p:spPr>
      </p:sp>
      <p:sp>
        <p:nvSpPr>
          <p:cNvPr name="TextBox 3" id="3"/>
          <p:cNvSpPr txBox="true"/>
          <p:nvPr/>
        </p:nvSpPr>
        <p:spPr>
          <a:xfrm rot="0">
            <a:off x="0" y="6537380"/>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Understanding Your Vision</a:t>
            </a:r>
          </a:p>
          <a:p>
            <a:pPr algn="ctr">
              <a:lnSpc>
                <a:spcPts val="4373"/>
              </a:lnSpc>
              <a:spcBef>
                <a:spcPct val="0"/>
              </a:spcBef>
            </a:pPr>
            <a:r>
              <a:rPr lang="en-US" sz="2733">
                <a:solidFill>
                  <a:srgbClr val="000000"/>
                </a:solidFill>
                <a:latin typeface="Canva Sans"/>
                <a:ea typeface="Canva Sans"/>
                <a:cs typeface="Canva Sans"/>
                <a:sym typeface="Canva Sans"/>
              </a:rPr>
              <a:t>The process begins with an in-depth consultation to gain a clear understanding of your brand identity, target audience, and business goals. This foundation guides the entire project, ensuring the website aligns with your vision.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7787" y="325814"/>
            <a:ext cx="14418735" cy="3478942"/>
          </a:xfrm>
          <a:custGeom>
            <a:avLst/>
            <a:gdLst/>
            <a:ahLst/>
            <a:cxnLst/>
            <a:rect r="r" b="b" t="t" l="l"/>
            <a:pathLst>
              <a:path h="3478942" w="14418735">
                <a:moveTo>
                  <a:pt x="0" y="0"/>
                </a:moveTo>
                <a:lnTo>
                  <a:pt x="14418735" y="0"/>
                </a:lnTo>
                <a:lnTo>
                  <a:pt x="14418735" y="3478942"/>
                </a:lnTo>
                <a:lnTo>
                  <a:pt x="0" y="3478942"/>
                </a:lnTo>
                <a:lnTo>
                  <a:pt x="0" y="0"/>
                </a:lnTo>
                <a:close/>
              </a:path>
            </a:pathLst>
          </a:custGeom>
          <a:blipFill>
            <a:blip r:embed="rId2"/>
            <a:stretch>
              <a:fillRect l="0" t="-5530" r="0" b="-118967"/>
            </a:stretch>
          </a:blipFill>
        </p:spPr>
      </p:sp>
      <p:sp>
        <p:nvSpPr>
          <p:cNvPr name="TextBox 3" id="3"/>
          <p:cNvSpPr txBox="true"/>
          <p:nvPr/>
        </p:nvSpPr>
        <p:spPr>
          <a:xfrm rot="0">
            <a:off x="0" y="617694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Planning and Strategy</a:t>
            </a:r>
          </a:p>
          <a:p>
            <a:pPr algn="ctr">
              <a:lnSpc>
                <a:spcPts val="4373"/>
              </a:lnSpc>
              <a:spcBef>
                <a:spcPct val="0"/>
              </a:spcBef>
            </a:pPr>
            <a:r>
              <a:rPr lang="en-US" sz="2733">
                <a:solidFill>
                  <a:srgbClr val="000000"/>
                </a:solidFill>
                <a:latin typeface="Canva Sans"/>
                <a:ea typeface="Canva Sans"/>
                <a:cs typeface="Canva Sans"/>
                <a:sym typeface="Canva Sans"/>
              </a:rPr>
              <a:t>Next, the team plans the site structure, creates wireframes, and develops a content and SEO strategy. They also design the user journey, ensuring seamless navigation and an intuitive, user-friendly experience.</a:t>
            </a:r>
          </a:p>
          <a:p>
            <a:pPr algn="ctr">
              <a:lnSpc>
                <a:spcPts val="4373"/>
              </a:lnSpc>
              <a:spcBef>
                <a:spcPct val="0"/>
              </a:spcBef>
            </a:pPr>
            <a:r>
              <a:rPr lang="en-US" sz="2733">
                <a:solidFill>
                  <a:srgbClr val="000000"/>
                </a:solidFill>
                <a:latin typeface="Canva Sans"/>
                <a:ea typeface="Canva Sans"/>
                <a:cs typeface="Canva Sans"/>
                <a:sym typeface="Canva Sans"/>
              </a:rPr>
              <a:t>3. Website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61427" y="283331"/>
            <a:ext cx="14512527" cy="3195575"/>
          </a:xfrm>
          <a:custGeom>
            <a:avLst/>
            <a:gdLst/>
            <a:ahLst/>
            <a:cxnLst/>
            <a:rect r="r" b="b" t="t" l="l"/>
            <a:pathLst>
              <a:path h="3195575" w="14512527">
                <a:moveTo>
                  <a:pt x="0" y="0"/>
                </a:moveTo>
                <a:lnTo>
                  <a:pt x="14512527" y="0"/>
                </a:lnTo>
                <a:lnTo>
                  <a:pt x="14512527" y="3195575"/>
                </a:lnTo>
                <a:lnTo>
                  <a:pt x="0" y="3195575"/>
                </a:lnTo>
                <a:lnTo>
                  <a:pt x="0" y="0"/>
                </a:lnTo>
                <a:close/>
              </a:path>
            </a:pathLst>
          </a:custGeom>
          <a:blipFill>
            <a:blip r:embed="rId2"/>
            <a:stretch>
              <a:fillRect l="0" t="-48432" r="0" b="-124177"/>
            </a:stretch>
          </a:blipFill>
        </p:spPr>
      </p:sp>
      <p:sp>
        <p:nvSpPr>
          <p:cNvPr name="TextBox 3" id="3"/>
          <p:cNvSpPr txBox="true"/>
          <p:nvPr/>
        </p:nvSpPr>
        <p:spPr>
          <a:xfrm rot="0">
            <a:off x="0" y="632164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this stage, the design team crafts the visual elements, ensuring your website is both aesthetically pleasing and user-friendly. They focus on responsive design to ensure the site looks great on all devices.</a:t>
            </a:r>
          </a:p>
          <a:p>
            <a:pPr algn="ctr">
              <a:lnSpc>
                <a:spcPts val="4373"/>
              </a:lnSpc>
              <a:spcBef>
                <a:spcPct val="0"/>
              </a:spcBef>
            </a:pPr>
            <a:r>
              <a:rPr lang="en-US" sz="2733">
                <a:solidFill>
                  <a:srgbClr val="000000"/>
                </a:solidFill>
                <a:latin typeface="Canva Sans"/>
                <a:ea typeface="Canva Sans"/>
                <a:cs typeface="Canva Sans"/>
                <a:sym typeface="Canva Sans"/>
              </a:rPr>
              <a:t>4. Development</a:t>
            </a:r>
          </a:p>
          <a:p>
            <a:pPr algn="ctr">
              <a:lnSpc>
                <a:spcPts val="4373"/>
              </a:lnSpc>
              <a:spcBef>
                <a:spcPct val="0"/>
              </a:spcBef>
            </a:pPr>
            <a:r>
              <a:rPr lang="en-US" sz="2733">
                <a:solidFill>
                  <a:srgbClr val="000000"/>
                </a:solidFill>
                <a:latin typeface="Canva Sans"/>
                <a:ea typeface="Canva Sans"/>
                <a:cs typeface="Canva Sans"/>
                <a:sym typeface="Canva Sans"/>
              </a:rPr>
              <a:t>Here, the design is turned into a functional site through front-end and back-end development.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800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includes integrating features like content management systems (CMS) and e-commerce platforms, followed by rigorous testing to ensure everything works perfectly.</a:t>
            </a:r>
          </a:p>
          <a:p>
            <a:pPr algn="ctr">
              <a:lnSpc>
                <a:spcPts val="4373"/>
              </a:lnSpc>
              <a:spcBef>
                <a:spcPct val="0"/>
              </a:spcBef>
            </a:pPr>
            <a:r>
              <a:rPr lang="en-US" sz="2733">
                <a:solidFill>
                  <a:srgbClr val="000000"/>
                </a:solidFill>
                <a:latin typeface="Canva Sans"/>
                <a:ea typeface="Canva Sans"/>
                <a:cs typeface="Canva Sans"/>
                <a:sym typeface="Canva Sans"/>
              </a:rPr>
              <a:t>5. Launching the Website</a:t>
            </a:r>
          </a:p>
          <a:p>
            <a:pPr algn="ctr">
              <a:lnSpc>
                <a:spcPts val="4373"/>
              </a:lnSpc>
              <a:spcBef>
                <a:spcPct val="0"/>
              </a:spcBef>
            </a:pPr>
            <a:r>
              <a:rPr lang="en-US" sz="2733">
                <a:solidFill>
                  <a:srgbClr val="000000"/>
                </a:solidFill>
                <a:latin typeface="Canva Sans"/>
                <a:ea typeface="Canva Sans"/>
                <a:cs typeface="Canva Sans"/>
                <a:sym typeface="Canva Sans"/>
              </a:rPr>
              <a:t>Before going live, final checks are performed for content accuracy, SEO, and functionality. The team ensures the website is secure and sets up hosting. A strategic launch plan promotes the site to your audience.</a:t>
            </a:r>
          </a:p>
          <a:p>
            <a:pPr algn="ctr">
              <a:lnSpc>
                <a:spcPts val="4373"/>
              </a:lnSpc>
              <a:spcBef>
                <a:spcPct val="0"/>
              </a:spcBef>
            </a:pPr>
            <a:r>
              <a:rPr lang="en-US" sz="2733">
                <a:solidFill>
                  <a:srgbClr val="000000"/>
                </a:solidFill>
                <a:latin typeface="Canva Sans"/>
                <a:ea typeface="Canva Sans"/>
                <a:cs typeface="Canva Sans"/>
                <a:sym typeface="Canva Sans"/>
              </a:rPr>
              <a:t>6. Post-Launch Support</a:t>
            </a:r>
          </a:p>
          <a:p>
            <a:pPr algn="ctr">
              <a:lnSpc>
                <a:spcPts val="4373"/>
              </a:lnSpc>
              <a:spcBef>
                <a:spcPct val="0"/>
              </a:spcBef>
            </a:pPr>
            <a:r>
              <a:rPr lang="en-US" sz="2733">
                <a:solidFill>
                  <a:srgbClr val="000000"/>
                </a:solidFill>
                <a:latin typeface="Canva Sans"/>
                <a:ea typeface="Canva Sans"/>
                <a:cs typeface="Canva Sans"/>
                <a:sym typeface="Canva Sans"/>
              </a:rPr>
              <a:t>After launch, the company provides ongoing maintenance, security updates, and performance monitoring. They help you optimize and evolve your site as your business grows.</a:t>
            </a:r>
          </a:p>
          <a:p>
            <a:pPr algn="ctr">
              <a:lnSpc>
                <a:spcPts val="4373"/>
              </a:lnSpc>
              <a:spcBef>
                <a:spcPct val="0"/>
              </a:spcBef>
            </a:pPr>
            <a:r>
              <a:rPr lang="en-US" sz="2733">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4727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professional website design and development company ensures that your website not only meets your business needs but also provides a seamless, enjoyable user experience. From vision to launch and beyond, they bring your digital presence to life.</a:t>
            </a:r>
          </a:p>
        </p:txBody>
      </p:sp>
      <p:sp>
        <p:nvSpPr>
          <p:cNvPr name="TextBox 3" id="3"/>
          <p:cNvSpPr txBox="true"/>
          <p:nvPr/>
        </p:nvSpPr>
        <p:spPr>
          <a:xfrm rot="0">
            <a:off x="0" y="696884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Essential Checklist for Partnering with a Website Design and Development Company</a:t>
            </a:r>
          </a:p>
          <a:p>
            <a:pPr algn="ctr">
              <a:lnSpc>
                <a:spcPts val="4373"/>
              </a:lnSpc>
              <a:spcBef>
                <a:spcPct val="0"/>
              </a:spcBef>
            </a:pPr>
            <a:r>
              <a:rPr lang="en-US" sz="2733">
                <a:solidFill>
                  <a:srgbClr val="000000"/>
                </a:solidFill>
                <a:latin typeface="Canva Sans"/>
                <a:ea typeface="Canva Sans"/>
                <a:cs typeface="Canva Sans"/>
                <a:sym typeface="Canva Sans"/>
              </a:rPr>
              <a:t>Choosing the right website design and development company is essential to creating a website that meets your business goals. Use this checklist to ensure you're partnering with a company that will deliver results.</a:t>
            </a:r>
          </a:p>
          <a:p>
            <a:pPr algn="ctr">
              <a:lnSpc>
                <a:spcPts val="4373"/>
              </a:lnSpc>
              <a:spcBef>
                <a:spcPct val="0"/>
              </a:spcBef>
            </a:pPr>
            <a:r>
              <a:rPr lang="en-US" sz="2733">
                <a:solidFill>
                  <a:srgbClr val="000000"/>
                </a:solidFill>
                <a:latin typeface="Canva Sans"/>
                <a:ea typeface="Canva Sans"/>
                <a:cs typeface="Canva Sans"/>
                <a:sym typeface="Canva Sans"/>
              </a:rPr>
              <a:t>1. Define Your Goals and Requirements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Clearly outline your website’s objectives, desired features (e-commerce, blog, etc.), and design preferences. This will assist you in finding a company that aligns with your vision.</a:t>
            </a:r>
          </a:p>
          <a:p>
            <a:pPr algn="ctr">
              <a:lnSpc>
                <a:spcPts val="4373"/>
              </a:lnSpc>
              <a:spcBef>
                <a:spcPct val="0"/>
              </a:spcBef>
            </a:pPr>
            <a:r>
              <a:rPr lang="en-US" sz="2733">
                <a:solidFill>
                  <a:srgbClr val="000000"/>
                </a:solidFill>
                <a:latin typeface="Canva Sans"/>
                <a:ea typeface="Canva Sans"/>
                <a:cs typeface="Canva Sans"/>
                <a:sym typeface="Canva Sans"/>
              </a:rPr>
              <a:t>2. Review Their Portfolio</a:t>
            </a:r>
          </a:p>
          <a:p>
            <a:pPr algn="ctr">
              <a:lnSpc>
                <a:spcPts val="4373"/>
              </a:lnSpc>
              <a:spcBef>
                <a:spcPct val="0"/>
              </a:spcBef>
            </a:pPr>
            <a:r>
              <a:rPr lang="en-US" sz="2733">
                <a:solidFill>
                  <a:srgbClr val="000000"/>
                </a:solidFill>
                <a:latin typeface="Canva Sans"/>
                <a:ea typeface="Canva Sans"/>
                <a:cs typeface="Canva Sans"/>
                <a:sym typeface="Canva Sans"/>
              </a:rPr>
              <a:t>Look at their previous work to assess the quality, variety, and functionality of the websites they've created. This will provide you with insight into their capabilities.</a:t>
            </a:r>
          </a:p>
          <a:p>
            <a:pPr algn="ctr">
              <a:lnSpc>
                <a:spcPts val="4373"/>
              </a:lnSpc>
              <a:spcBef>
                <a:spcPct val="0"/>
              </a:spcBef>
            </a:pPr>
            <a:r>
              <a:rPr lang="en-US" sz="2733">
                <a:solidFill>
                  <a:srgbClr val="000000"/>
                </a:solidFill>
                <a:latin typeface="Canva Sans"/>
                <a:ea typeface="Canva Sans"/>
                <a:cs typeface="Canva Sans"/>
                <a:sym typeface="Canva Sans"/>
              </a:rPr>
              <a:t>3. Check Client Testimonials and Reviews</a:t>
            </a:r>
          </a:p>
          <a:p>
            <a:pPr algn="ctr">
              <a:lnSpc>
                <a:spcPts val="4373"/>
              </a:lnSpc>
              <a:spcBef>
                <a:spcPct val="0"/>
              </a:spcBef>
            </a:pPr>
            <a:r>
              <a:rPr lang="en-US" sz="2733">
                <a:solidFill>
                  <a:srgbClr val="000000"/>
                </a:solidFill>
                <a:latin typeface="Canva Sans"/>
                <a:ea typeface="Canva Sans"/>
                <a:cs typeface="Canva Sans"/>
                <a:sym typeface="Canva Sans"/>
              </a:rPr>
              <a:t>Read client testimonials and reviews on independent platforms to gauge the company’s reputation and customer satisfaction.</a:t>
            </a:r>
          </a:p>
          <a:p>
            <a:pPr algn="ctr">
              <a:lnSpc>
                <a:spcPts val="4373"/>
              </a:lnSpc>
              <a:spcBef>
                <a:spcPct val="0"/>
              </a:spcBef>
            </a:pPr>
            <a:r>
              <a:rPr lang="en-US" sz="2733">
                <a:solidFill>
                  <a:srgbClr val="000000"/>
                </a:solidFill>
                <a:latin typeface="Canva Sans"/>
                <a:ea typeface="Canva Sans"/>
                <a:cs typeface="Canva Sans"/>
                <a:sym typeface="Canva Sans"/>
              </a:rPr>
              <a:t>4. Evaluate Their Expertise and Services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0798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Ensure the company has the technical skills needed, such as experience with responsive design, SEO, and CMS platforms. They should also offer ongoing support after the website is live.</a:t>
            </a:r>
          </a:p>
          <a:p>
            <a:pPr algn="ctr">
              <a:lnSpc>
                <a:spcPts val="4373"/>
              </a:lnSpc>
              <a:spcBef>
                <a:spcPct val="0"/>
              </a:spcBef>
            </a:pPr>
            <a:r>
              <a:rPr lang="en-US" sz="2733">
                <a:solidFill>
                  <a:srgbClr val="000000"/>
                </a:solidFill>
                <a:latin typeface="Canva Sans"/>
                <a:ea typeface="Canva Sans"/>
                <a:cs typeface="Canva Sans"/>
                <a:sym typeface="Canva Sans"/>
              </a:rPr>
              <a:t>5. Assess Communication and Collaboration</a:t>
            </a:r>
          </a:p>
          <a:p>
            <a:pPr algn="ctr">
              <a:lnSpc>
                <a:spcPts val="4373"/>
              </a:lnSpc>
              <a:spcBef>
                <a:spcPct val="0"/>
              </a:spcBef>
            </a:pPr>
            <a:r>
              <a:rPr lang="en-US" sz="2733">
                <a:solidFill>
                  <a:srgbClr val="000000"/>
                </a:solidFill>
                <a:latin typeface="Canva Sans"/>
                <a:ea typeface="Canva Sans"/>
                <a:cs typeface="Canva Sans"/>
                <a:sym typeface="Canva Sans"/>
              </a:rPr>
              <a:t>Effective communication is crucial. Select a company that listens to your needs, offers consistent updates, and welcomes feedback.</a:t>
            </a:r>
          </a:p>
          <a:p>
            <a:pPr algn="ctr">
              <a:lnSpc>
                <a:spcPts val="4373"/>
              </a:lnSpc>
              <a:spcBef>
                <a:spcPct val="0"/>
              </a:spcBef>
            </a:pPr>
            <a:r>
              <a:rPr lang="en-US" sz="2733">
                <a:solidFill>
                  <a:srgbClr val="000000"/>
                </a:solidFill>
                <a:latin typeface="Canva Sans"/>
                <a:ea typeface="Canva Sans"/>
                <a:cs typeface="Canva Sans"/>
                <a:sym typeface="Canva Sans"/>
              </a:rPr>
              <a:t>6. Review Their Process and Timeline</a:t>
            </a:r>
          </a:p>
          <a:p>
            <a:pPr algn="ctr">
              <a:lnSpc>
                <a:spcPts val="4373"/>
              </a:lnSpc>
              <a:spcBef>
                <a:spcPct val="0"/>
              </a:spcBef>
            </a:pPr>
            <a:r>
              <a:rPr lang="en-US" sz="2733">
                <a:solidFill>
                  <a:srgbClr val="000000"/>
                </a:solidFill>
                <a:latin typeface="Canva Sans"/>
                <a:ea typeface="Canva Sans"/>
                <a:cs typeface="Canva Sans"/>
                <a:sym typeface="Canva Sans"/>
              </a:rPr>
              <a:t>Understand their approach and ensure the project timeline and budget are realistic and aligned with your goals.</a:t>
            </a:r>
          </a:p>
          <a:p>
            <a:pPr algn="ctr">
              <a:lnSpc>
                <a:spcPts val="4373"/>
              </a:lnSpc>
              <a:spcBef>
                <a:spcPct val="0"/>
              </a:spcBef>
            </a:pPr>
            <a:r>
              <a:rPr lang="en-US" sz="2733">
                <a:solidFill>
                  <a:srgbClr val="000000"/>
                </a:solidFill>
                <a:latin typeface="Canva Sans"/>
                <a:ea typeface="Canva Sans"/>
                <a:cs typeface="Canva Sans"/>
                <a:sym typeface="Canva Sans"/>
              </a:rPr>
              <a:t>7. Consider SEO and Marketing Expertise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DAGl2OeEXao</dc:identifier>
  <dcterms:modified xsi:type="dcterms:W3CDTF">2011-08-01T06:04:30Z</dcterms:modified>
  <cp:revision>1</cp:revision>
  <dc:title>From Concept to Launch: How a Professional Website Design and Development Company Brings Your Vision to Life</dc:title>
</cp:coreProperties>
</file>