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61" r:id="rId4"/>
    <p:sldId id="259" r:id="rId5"/>
  </p:sldIdLst>
  <p:sldSz cx="18288000" cy="10287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Poppins Bold" charset="0"/>
      <p:regular r:id="rId10"/>
    </p:embeddedFont>
    <p:embeddedFont>
      <p:font typeface="Anton" charset="0"/>
      <p:regular r:id="rId11"/>
    </p:embeddedFont>
    <p:embeddedFont>
      <p:font typeface="Poppins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-2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rbalisbliss.com/yoga-and-meditation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rbalisbliss.com/ozone-therapy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jpe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hyperlink" Target="mailto:balisblisshomestay@gmail.com" TargetMode="External"/><Relationship Id="rId5" Type="http://schemas.openxmlformats.org/officeDocument/2006/relationships/image" Target="../media/image7.svg"/><Relationship Id="rId10" Type="http://schemas.openxmlformats.org/officeDocument/2006/relationships/hyperlink" Target="https://drbalishomestay.com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5143500"/>
            <a:ext cx="833985" cy="5143500"/>
            <a:chOff x="0" y="0"/>
            <a:chExt cx="219650" cy="13546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9650" cy="1354667"/>
            </a:xfrm>
            <a:custGeom>
              <a:avLst/>
              <a:gdLst/>
              <a:ahLst/>
              <a:cxnLst/>
              <a:rect l="l" t="t" r="r" b="b"/>
              <a:pathLst>
                <a:path w="219650" h="1354667">
                  <a:moveTo>
                    <a:pt x="0" y="0"/>
                  </a:moveTo>
                  <a:lnTo>
                    <a:pt x="219650" y="0"/>
                  </a:lnTo>
                  <a:lnTo>
                    <a:pt x="219650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219650" cy="1364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47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454015" y="1604542"/>
            <a:ext cx="833985" cy="984635"/>
            <a:chOff x="0" y="0"/>
            <a:chExt cx="219650" cy="25932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9650" cy="259328"/>
            </a:xfrm>
            <a:custGeom>
              <a:avLst/>
              <a:gdLst/>
              <a:ahLst/>
              <a:cxnLst/>
              <a:rect l="l" t="t" r="r" b="b"/>
              <a:pathLst>
                <a:path w="219650" h="259328">
                  <a:moveTo>
                    <a:pt x="0" y="0"/>
                  </a:moveTo>
                  <a:lnTo>
                    <a:pt x="219650" y="0"/>
                  </a:lnTo>
                  <a:lnTo>
                    <a:pt x="219650" y="259328"/>
                  </a:lnTo>
                  <a:lnTo>
                    <a:pt x="0" y="259328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219650" cy="2688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47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711780" y="2465352"/>
            <a:ext cx="813561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b="1" dirty="0" smtClean="0"/>
              <a:t>Yoga and Meditation Classes</a:t>
            </a:r>
            <a:endParaRPr lang="en-US" sz="6000" dirty="0"/>
          </a:p>
        </p:txBody>
      </p:sp>
      <p:sp>
        <p:nvSpPr>
          <p:cNvPr id="11" name="TextBox 11"/>
          <p:cNvSpPr txBox="1"/>
          <p:nvPr/>
        </p:nvSpPr>
        <p:spPr>
          <a:xfrm>
            <a:off x="1711780" y="4890089"/>
            <a:ext cx="7608823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dirty="0" smtClean="0"/>
              <a:t>Awaken strength, flexibility, and mental clarity with </a:t>
            </a:r>
            <a:r>
              <a:rPr lang="en-US" sz="3600" b="1" dirty="0" smtClean="0">
                <a:hlinkClick r:id="rId2"/>
              </a:rPr>
              <a:t>yoga and meditation classes</a:t>
            </a:r>
            <a:r>
              <a:rPr lang="en-US" sz="3600" b="1" dirty="0" smtClean="0"/>
              <a:t> </a:t>
            </a:r>
            <a:r>
              <a:rPr lang="en-US" sz="3600" dirty="0" smtClean="0"/>
              <a:t>that enhance sleep, skin glow, and overall physical and emotional balance</a:t>
            </a:r>
            <a:r>
              <a:rPr lang="en-US" sz="3600" dirty="0" smtClean="0"/>
              <a:t>.</a:t>
            </a:r>
            <a:endParaRPr lang="en-US" sz="3600" dirty="0" smtClean="0"/>
          </a:p>
        </p:txBody>
      </p:sp>
      <p:sp>
        <p:nvSpPr>
          <p:cNvPr id="12" name="TextBox 12"/>
          <p:cNvSpPr txBox="1"/>
          <p:nvPr/>
        </p:nvSpPr>
        <p:spPr>
          <a:xfrm>
            <a:off x="2219983" y="1034494"/>
            <a:ext cx="3406462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2547"/>
              </a:lnSpc>
            </a:pPr>
            <a:r>
              <a:rPr lang="en-US" sz="2196" b="1" spc="-65" dirty="0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Dr. Bali's </a:t>
            </a:r>
            <a:r>
              <a:rPr lang="en-US" sz="2196" b="1" spc="-65" dirty="0" smtClean="0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Bliss</a:t>
            </a:r>
            <a:endParaRPr lang="en-US" sz="2196" b="1" spc="-65" dirty="0">
              <a:solidFill>
                <a:srgbClr val="405D72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4" name="Rectangle 13"/>
          <p:cNvSpPr/>
          <p:nvPr/>
        </p:nvSpPr>
        <p:spPr>
          <a:xfrm rot="10800000" flipV="1">
            <a:off x="2071635" y="8297192"/>
            <a:ext cx="4357717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 algn="just">
              <a:lnSpc>
                <a:spcPts val="2547"/>
              </a:lnSpc>
            </a:pPr>
            <a:r>
              <a:rPr lang="en-US" sz="2600" b="1" dirty="0" smtClean="0">
                <a:solidFill>
                  <a:schemeClr val="tx2"/>
                </a:solidFill>
              </a:rPr>
              <a:t>https://drbalisbliss.com/</a:t>
            </a:r>
            <a:endParaRPr lang="en-US" sz="2600" b="1" spc="-65" dirty="0">
              <a:solidFill>
                <a:schemeClr val="tx2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15" name="Picture 14" descr="Guest Yoga session at Dr Bali's Yoga studi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132" y="2357418"/>
            <a:ext cx="7000924" cy="6072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0" y="5143500"/>
            <a:ext cx="833985" cy="5143500"/>
            <a:chOff x="0" y="0"/>
            <a:chExt cx="219650" cy="13546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9650" cy="1354667"/>
            </a:xfrm>
            <a:custGeom>
              <a:avLst/>
              <a:gdLst/>
              <a:ahLst/>
              <a:cxnLst/>
              <a:rect l="l" t="t" r="r" b="b"/>
              <a:pathLst>
                <a:path w="219650" h="1354667">
                  <a:moveTo>
                    <a:pt x="0" y="0"/>
                  </a:moveTo>
                  <a:lnTo>
                    <a:pt x="219650" y="0"/>
                  </a:lnTo>
                  <a:lnTo>
                    <a:pt x="219650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219650" cy="1364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47"/>
                </a:lnSpc>
              </a:pPr>
              <a:endParaRPr/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17454015" y="1604542"/>
            <a:ext cx="833985" cy="984635"/>
            <a:chOff x="0" y="0"/>
            <a:chExt cx="219650" cy="25932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9650" cy="259328"/>
            </a:xfrm>
            <a:custGeom>
              <a:avLst/>
              <a:gdLst/>
              <a:ahLst/>
              <a:cxnLst/>
              <a:rect l="l" t="t" r="r" b="b"/>
              <a:pathLst>
                <a:path w="219650" h="259328">
                  <a:moveTo>
                    <a:pt x="0" y="0"/>
                  </a:moveTo>
                  <a:lnTo>
                    <a:pt x="219650" y="0"/>
                  </a:lnTo>
                  <a:lnTo>
                    <a:pt x="219650" y="259328"/>
                  </a:lnTo>
                  <a:lnTo>
                    <a:pt x="0" y="259328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219650" cy="2688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47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711780" y="2465352"/>
            <a:ext cx="813561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b="1" dirty="0" smtClean="0"/>
              <a:t>Meditation Centre in South Delhi </a:t>
            </a:r>
            <a:endParaRPr lang="en-US" sz="6000" dirty="0"/>
          </a:p>
        </p:txBody>
      </p:sp>
      <p:sp>
        <p:nvSpPr>
          <p:cNvPr id="11" name="TextBox 11"/>
          <p:cNvSpPr txBox="1"/>
          <p:nvPr/>
        </p:nvSpPr>
        <p:spPr>
          <a:xfrm>
            <a:off x="1711780" y="4890089"/>
            <a:ext cx="7608823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dirty="0" smtClean="0"/>
              <a:t>Balance your mind, body, and energy at a meditation centre in South Delhi, offering personalized meditation sessions to boost immunity, sleep, and wellness.</a:t>
            </a:r>
            <a:endParaRPr lang="en-US" sz="3600" dirty="0"/>
          </a:p>
        </p:txBody>
      </p:sp>
      <p:sp>
        <p:nvSpPr>
          <p:cNvPr id="12" name="TextBox 12"/>
          <p:cNvSpPr txBox="1"/>
          <p:nvPr/>
        </p:nvSpPr>
        <p:spPr>
          <a:xfrm>
            <a:off x="2219983" y="1034494"/>
            <a:ext cx="3406462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2547"/>
              </a:lnSpc>
            </a:pPr>
            <a:r>
              <a:rPr lang="en-US" sz="2196" b="1" spc="-65" dirty="0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Dr. Bali's </a:t>
            </a:r>
            <a:r>
              <a:rPr lang="en-US" sz="2196" b="1" spc="-65" dirty="0" smtClean="0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Bliss</a:t>
            </a:r>
            <a:endParaRPr lang="en-US" sz="2196" b="1" spc="-65" dirty="0">
              <a:solidFill>
                <a:srgbClr val="405D72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4" name="Rectangle 13"/>
          <p:cNvSpPr/>
          <p:nvPr/>
        </p:nvSpPr>
        <p:spPr>
          <a:xfrm rot="10800000" flipV="1">
            <a:off x="2071635" y="8297192"/>
            <a:ext cx="4357717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 algn="just">
              <a:lnSpc>
                <a:spcPts val="2547"/>
              </a:lnSpc>
            </a:pPr>
            <a:r>
              <a:rPr lang="en-US" sz="2600" b="1" dirty="0" smtClean="0">
                <a:solidFill>
                  <a:schemeClr val="tx2"/>
                </a:solidFill>
              </a:rPr>
              <a:t>https://drbalisbliss.com/</a:t>
            </a:r>
            <a:endParaRPr lang="en-US" sz="2600" b="1" spc="-65" dirty="0">
              <a:solidFill>
                <a:schemeClr val="tx2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13" name="Picture 12" descr="image (64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570" y="2143104"/>
            <a:ext cx="6256895" cy="6589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0" y="5143500"/>
            <a:ext cx="833985" cy="5143500"/>
            <a:chOff x="0" y="0"/>
            <a:chExt cx="219650" cy="13546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9650" cy="1354667"/>
            </a:xfrm>
            <a:custGeom>
              <a:avLst/>
              <a:gdLst/>
              <a:ahLst/>
              <a:cxnLst/>
              <a:rect l="l" t="t" r="r" b="b"/>
              <a:pathLst>
                <a:path w="219650" h="1354667">
                  <a:moveTo>
                    <a:pt x="0" y="0"/>
                  </a:moveTo>
                  <a:lnTo>
                    <a:pt x="219650" y="0"/>
                  </a:lnTo>
                  <a:lnTo>
                    <a:pt x="219650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219650" cy="1364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47"/>
                </a:lnSpc>
              </a:pPr>
              <a:endParaRPr/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17454015" y="1604542"/>
            <a:ext cx="833985" cy="984635"/>
            <a:chOff x="0" y="0"/>
            <a:chExt cx="219650" cy="25932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9650" cy="259328"/>
            </a:xfrm>
            <a:custGeom>
              <a:avLst/>
              <a:gdLst/>
              <a:ahLst/>
              <a:cxnLst/>
              <a:rect l="l" t="t" r="r" b="b"/>
              <a:pathLst>
                <a:path w="219650" h="259328">
                  <a:moveTo>
                    <a:pt x="0" y="0"/>
                  </a:moveTo>
                  <a:lnTo>
                    <a:pt x="219650" y="0"/>
                  </a:lnTo>
                  <a:lnTo>
                    <a:pt x="219650" y="259328"/>
                  </a:lnTo>
                  <a:lnTo>
                    <a:pt x="0" y="259328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219650" cy="2688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47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711780" y="2143104"/>
            <a:ext cx="813561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b="1" dirty="0" smtClean="0"/>
              <a:t>Ozone Therapy Treatment Centers</a:t>
            </a:r>
            <a:endParaRPr lang="en-US" sz="6000" dirty="0"/>
          </a:p>
        </p:txBody>
      </p:sp>
      <p:sp>
        <p:nvSpPr>
          <p:cNvPr id="11" name="TextBox 11"/>
          <p:cNvSpPr txBox="1"/>
          <p:nvPr/>
        </p:nvSpPr>
        <p:spPr>
          <a:xfrm>
            <a:off x="1711780" y="4571997"/>
            <a:ext cx="7608823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 smtClean="0"/>
              <a:t>Enhance overall wellness, fight infections, and reduce inflammation at </a:t>
            </a:r>
            <a:r>
              <a:rPr lang="en-US" sz="3600" b="1" dirty="0" smtClean="0">
                <a:hlinkClick r:id="rId2"/>
              </a:rPr>
              <a:t>ozone therapy treatment centers</a:t>
            </a:r>
            <a:r>
              <a:rPr lang="en-US" sz="3600" dirty="0" smtClean="0"/>
              <a:t>, offering advanced IV, facial, and body ozone therapies</a:t>
            </a:r>
            <a:r>
              <a:rPr lang="en-US" sz="3600" dirty="0" smtClean="0"/>
              <a:t>. </a:t>
            </a:r>
            <a:endParaRPr lang="en-US" sz="3600" dirty="0"/>
          </a:p>
        </p:txBody>
      </p:sp>
      <p:sp>
        <p:nvSpPr>
          <p:cNvPr id="12" name="TextBox 12"/>
          <p:cNvSpPr txBox="1"/>
          <p:nvPr/>
        </p:nvSpPr>
        <p:spPr>
          <a:xfrm>
            <a:off x="2219983" y="1034494"/>
            <a:ext cx="3406462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2547"/>
              </a:lnSpc>
            </a:pPr>
            <a:r>
              <a:rPr lang="en-US" sz="2196" b="1" spc="-65" dirty="0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Dr. Bali's </a:t>
            </a:r>
            <a:r>
              <a:rPr lang="en-US" sz="2196" b="1" spc="-65" dirty="0" smtClean="0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Bliss</a:t>
            </a:r>
            <a:endParaRPr lang="en-US" sz="2196" b="1" spc="-65" dirty="0">
              <a:solidFill>
                <a:srgbClr val="405D72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4" name="Rectangle 13"/>
          <p:cNvSpPr/>
          <p:nvPr/>
        </p:nvSpPr>
        <p:spPr>
          <a:xfrm rot="10800000" flipV="1">
            <a:off x="2071635" y="8297192"/>
            <a:ext cx="4357717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 algn="just">
              <a:lnSpc>
                <a:spcPts val="2547"/>
              </a:lnSpc>
            </a:pPr>
            <a:r>
              <a:rPr lang="en-US" sz="2600" b="1" dirty="0" smtClean="0">
                <a:solidFill>
                  <a:schemeClr val="tx2"/>
                </a:solidFill>
              </a:rPr>
              <a:t>https://drbalisbliss.com/</a:t>
            </a:r>
            <a:endParaRPr lang="en-US" sz="2600" b="1" spc="-65" dirty="0">
              <a:solidFill>
                <a:schemeClr val="tx2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13" name="Picture 12" descr="Client is on Ozone Iv Dri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380" y="2000228"/>
            <a:ext cx="6563394" cy="65008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4391012"/>
            <a:ext cx="1246335" cy="0"/>
          </a:xfrm>
          <a:prstGeom prst="line">
            <a:avLst/>
          </a:prstGeom>
          <a:ln w="66675" cap="flat">
            <a:solidFill>
              <a:srgbClr val="405D7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028700" y="5143500"/>
            <a:ext cx="463567" cy="463567"/>
          </a:xfrm>
          <a:custGeom>
            <a:avLst/>
            <a:gdLst/>
            <a:ahLst/>
            <a:cxnLst/>
            <a:rect l="l" t="t" r="r" b="b"/>
            <a:pathLst>
              <a:path w="463567" h="463567">
                <a:moveTo>
                  <a:pt x="0" y="0"/>
                </a:moveTo>
                <a:lnTo>
                  <a:pt x="463567" y="0"/>
                </a:lnTo>
                <a:lnTo>
                  <a:pt x="463567" y="463567"/>
                </a:lnTo>
                <a:lnTo>
                  <a:pt x="0" y="4635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1028700" y="6217657"/>
            <a:ext cx="463567" cy="463567"/>
          </a:xfrm>
          <a:custGeom>
            <a:avLst/>
            <a:gdLst/>
            <a:ahLst/>
            <a:cxnLst/>
            <a:rect l="l" t="t" r="r" b="b"/>
            <a:pathLst>
              <a:path w="463567" h="463567">
                <a:moveTo>
                  <a:pt x="0" y="0"/>
                </a:moveTo>
                <a:lnTo>
                  <a:pt x="463567" y="0"/>
                </a:lnTo>
                <a:lnTo>
                  <a:pt x="463567" y="463567"/>
                </a:lnTo>
                <a:lnTo>
                  <a:pt x="0" y="46356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028700" y="7286846"/>
            <a:ext cx="463567" cy="463567"/>
          </a:xfrm>
          <a:custGeom>
            <a:avLst/>
            <a:gdLst/>
            <a:ahLst/>
            <a:cxnLst/>
            <a:rect l="l" t="t" r="r" b="b"/>
            <a:pathLst>
              <a:path w="463567" h="463567">
                <a:moveTo>
                  <a:pt x="0" y="0"/>
                </a:moveTo>
                <a:lnTo>
                  <a:pt x="463567" y="0"/>
                </a:lnTo>
                <a:lnTo>
                  <a:pt x="463567" y="463567"/>
                </a:lnTo>
                <a:lnTo>
                  <a:pt x="0" y="4635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1028700" y="8356034"/>
            <a:ext cx="463567" cy="463567"/>
          </a:xfrm>
          <a:custGeom>
            <a:avLst/>
            <a:gdLst/>
            <a:ahLst/>
            <a:cxnLst/>
            <a:rect l="l" t="t" r="r" b="b"/>
            <a:pathLst>
              <a:path w="463567" h="463567">
                <a:moveTo>
                  <a:pt x="0" y="0"/>
                </a:moveTo>
                <a:lnTo>
                  <a:pt x="463567" y="0"/>
                </a:lnTo>
                <a:lnTo>
                  <a:pt x="463567" y="463568"/>
                </a:lnTo>
                <a:lnTo>
                  <a:pt x="0" y="4635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1028700" y="2507243"/>
            <a:ext cx="6572828" cy="134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9"/>
              </a:lnSpc>
            </a:pPr>
            <a:r>
              <a:rPr lang="en-US" sz="7913">
                <a:solidFill>
                  <a:srgbClr val="405D72"/>
                </a:solidFill>
                <a:latin typeface="Anton"/>
                <a:ea typeface="Anton"/>
                <a:cs typeface="Anton"/>
                <a:sym typeface="Anton"/>
              </a:rPr>
              <a:t>OUR CONTACT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69359" y="5113601"/>
            <a:ext cx="4609744" cy="41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445"/>
              </a:lnSpc>
              <a:spcBef>
                <a:spcPct val="0"/>
              </a:spcBef>
            </a:pPr>
            <a:r>
              <a:rPr lang="en-US" sz="2460" u="none" strike="noStrike" dirty="0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+91 </a:t>
            </a:r>
            <a:r>
              <a:rPr lang="en-US" sz="2460" dirty="0" smtClean="0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9810469956</a:t>
            </a:r>
            <a:endParaRPr lang="en-US" sz="2460" u="none" strike="noStrike" dirty="0">
              <a:solidFill>
                <a:srgbClr val="405D7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69359" y="6187758"/>
            <a:ext cx="5124094" cy="41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445"/>
              </a:lnSpc>
              <a:spcBef>
                <a:spcPct val="0"/>
              </a:spcBef>
            </a:pPr>
            <a:r>
              <a:rPr lang="en-US" sz="2460" b="1" u="sng" dirty="0" smtClean="0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  <a:hlinkClick r:id="rId10" tooltip="https://drbalishomestay.com"/>
              </a:rPr>
              <a:t>https://drbalisbliss.com/</a:t>
            </a:r>
            <a:endParaRPr lang="en-US" sz="2460" b="1" u="sng" dirty="0">
              <a:solidFill>
                <a:srgbClr val="405D72"/>
              </a:solidFill>
              <a:latin typeface="Poppins Bold"/>
              <a:ea typeface="Poppins Bold"/>
              <a:cs typeface="Poppins Bold"/>
              <a:sym typeface="Poppins Bold"/>
              <a:hlinkClick r:id="rId10" tooltip="https://drbalishomestay.com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869359" y="7265795"/>
            <a:ext cx="5124094" cy="41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445"/>
              </a:lnSpc>
              <a:spcBef>
                <a:spcPct val="0"/>
              </a:spcBef>
            </a:pPr>
            <a:r>
              <a:rPr lang="en-US" sz="2460" u="sng" dirty="0" smtClean="0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  <a:hlinkClick r:id="rId11" tooltip="mailto:balisblisshomestay@gmail.com"/>
              </a:rPr>
              <a:t>contact@drbalisbliss.com</a:t>
            </a:r>
            <a:endParaRPr lang="en-US" sz="2460" u="sng" dirty="0">
              <a:solidFill>
                <a:srgbClr val="405D72"/>
              </a:solidFill>
              <a:latin typeface="Poppins"/>
              <a:ea typeface="Poppins"/>
              <a:cs typeface="Poppins"/>
              <a:sym typeface="Poppins"/>
              <a:hlinkClick r:id="rId11" tooltip="mailto:balisblisshomestay@gmail.co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869359" y="8349576"/>
            <a:ext cx="6252218" cy="851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445"/>
              </a:lnSpc>
              <a:spcBef>
                <a:spcPct val="0"/>
              </a:spcBef>
            </a:pPr>
            <a:r>
              <a:rPr lang="en-US" sz="2460" dirty="0" smtClean="0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23, near NIFT, Block X, </a:t>
            </a:r>
            <a:r>
              <a:rPr lang="en-US" sz="2460" dirty="0" err="1" smtClean="0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Hauz</a:t>
            </a:r>
            <a:r>
              <a:rPr lang="en-US" sz="2460" dirty="0" smtClean="0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60" dirty="0" err="1" smtClean="0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Khas</a:t>
            </a:r>
            <a:r>
              <a:rPr lang="en-US" sz="2460" dirty="0" smtClean="0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, New Delhi, Delhi 110016</a:t>
            </a:r>
            <a:endParaRPr lang="en-US" sz="2460" dirty="0">
              <a:solidFill>
                <a:srgbClr val="405D7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" name="Picture 14" descr="image (30)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5952" y="214279"/>
            <a:ext cx="2357454" cy="2216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 descr="WhatsApp Image 2025-12-31 at 5.44.58 PM (1).jpe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72628" y="642906"/>
            <a:ext cx="7035844" cy="84296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146</Words>
  <Application>Microsoft Office PowerPoint</Application>
  <PresentationFormat>Custom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Poppins Bold</vt:lpstr>
      <vt:lpstr>Anton</vt:lpstr>
      <vt:lpstr>Poppins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Homestay with Hot Water Facilities</dc:title>
  <cp:lastModifiedBy>PC</cp:lastModifiedBy>
  <cp:revision>3</cp:revision>
  <dcterms:created xsi:type="dcterms:W3CDTF">2006-08-16T00:00:00Z</dcterms:created>
  <dcterms:modified xsi:type="dcterms:W3CDTF">2026-01-21T03:11:46Z</dcterms:modified>
  <dc:identifier>DAG-8ogjeI8</dc:identifier>
</cp:coreProperties>
</file>