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469375"/>
            <a:ext cx="11500485" cy="4590415"/>
          </a:xfrm>
          <a:custGeom>
            <a:avLst/>
            <a:gdLst/>
            <a:ahLst/>
            <a:cxnLst/>
            <a:rect l="l" t="t" r="r" b="b"/>
            <a:pathLst>
              <a:path w="11500485" h="4590415">
                <a:moveTo>
                  <a:pt x="0" y="4590008"/>
                </a:moveTo>
                <a:lnTo>
                  <a:pt x="11499890" y="4590008"/>
                </a:lnTo>
                <a:lnTo>
                  <a:pt x="11499890" y="0"/>
                </a:lnTo>
                <a:lnTo>
                  <a:pt x="0" y="0"/>
                </a:lnTo>
                <a:lnTo>
                  <a:pt x="0" y="4590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221735"/>
            <a:ext cx="11496675" cy="5085715"/>
          </a:xfrm>
          <a:custGeom>
            <a:avLst/>
            <a:gdLst/>
            <a:ahLst/>
            <a:cxnLst/>
            <a:rect l="l" t="t" r="r" b="b"/>
            <a:pathLst>
              <a:path w="11496675" h="5085715">
                <a:moveTo>
                  <a:pt x="11496307" y="4837658"/>
                </a:moveTo>
                <a:lnTo>
                  <a:pt x="0" y="4837658"/>
                </a:lnTo>
                <a:lnTo>
                  <a:pt x="0" y="5085308"/>
                </a:lnTo>
                <a:lnTo>
                  <a:pt x="11496307" y="5085308"/>
                </a:lnTo>
                <a:lnTo>
                  <a:pt x="11496307" y="4837658"/>
                </a:lnTo>
                <a:close/>
              </a:path>
              <a:path w="11496675" h="5085715">
                <a:moveTo>
                  <a:pt x="11496307" y="0"/>
                </a:moveTo>
                <a:lnTo>
                  <a:pt x="0" y="0"/>
                </a:lnTo>
                <a:lnTo>
                  <a:pt x="0" y="247650"/>
                </a:lnTo>
                <a:lnTo>
                  <a:pt x="11496307" y="247650"/>
                </a:lnTo>
                <a:lnTo>
                  <a:pt x="11496307" y="0"/>
                </a:lnTo>
                <a:close/>
              </a:path>
            </a:pathLst>
          </a:custGeom>
          <a:solidFill>
            <a:srgbClr val="29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6086" y="408361"/>
            <a:ext cx="6677024" cy="24479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7600" y="0"/>
            <a:ext cx="78486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94776" y="1640920"/>
            <a:ext cx="8481060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94776" y="2550738"/>
            <a:ext cx="9690100" cy="602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gatusa.com/abou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agatusa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411" y="3656200"/>
            <a:ext cx="9199880" cy="402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7500" dirty="0">
                <a:latin typeface="Georgia"/>
                <a:cs typeface="Georgia"/>
              </a:rPr>
              <a:t>Affordable</a:t>
            </a:r>
            <a:r>
              <a:rPr sz="7500" spc="-254" dirty="0">
                <a:latin typeface="Georgia"/>
                <a:cs typeface="Georgia"/>
              </a:rPr>
              <a:t> </a:t>
            </a:r>
            <a:r>
              <a:rPr sz="7500" spc="-395" dirty="0">
                <a:latin typeface="Georgia"/>
                <a:cs typeface="Georgia"/>
              </a:rPr>
              <a:t>US </a:t>
            </a:r>
            <a:r>
              <a:rPr sz="7500" dirty="0">
                <a:latin typeface="Georgia"/>
                <a:cs typeface="Georgia"/>
              </a:rPr>
              <a:t>Immigration</a:t>
            </a:r>
            <a:r>
              <a:rPr sz="7500" spc="20" dirty="0">
                <a:latin typeface="Georgia"/>
                <a:cs typeface="Georgia"/>
              </a:rPr>
              <a:t> </a:t>
            </a:r>
            <a:r>
              <a:rPr sz="7500" spc="65" dirty="0">
                <a:latin typeface="Georgia"/>
                <a:cs typeface="Georgia"/>
              </a:rPr>
              <a:t>Services </a:t>
            </a:r>
            <a:r>
              <a:rPr sz="7500" spc="85" dirty="0">
                <a:latin typeface="Georgia"/>
                <a:cs typeface="Georgia"/>
              </a:rPr>
              <a:t>Chicago</a:t>
            </a:r>
            <a:r>
              <a:rPr sz="7500" spc="60" dirty="0">
                <a:latin typeface="Georgia"/>
                <a:cs typeface="Georgia"/>
              </a:rPr>
              <a:t> </a:t>
            </a:r>
            <a:r>
              <a:rPr sz="7500" spc="-10" dirty="0">
                <a:latin typeface="Georgia"/>
                <a:cs typeface="Georgia"/>
              </a:rPr>
              <a:t>Options</a:t>
            </a:r>
            <a:endParaRPr sz="7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2101" y="8885268"/>
            <a:ext cx="460946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0" dirty="0">
                <a:solidFill>
                  <a:srgbClr val="A5292A"/>
                </a:solidFill>
                <a:latin typeface="Trebuchet MS"/>
                <a:cs typeface="Trebuchet MS"/>
              </a:rPr>
              <a:t>www.swagatusa.com</a:t>
            </a:r>
            <a:endParaRPr sz="3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22390" cy="9067800"/>
            <a:chOff x="0" y="0"/>
            <a:chExt cx="6422390" cy="90678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025140" cy="6734809"/>
            </a:xfrm>
            <a:custGeom>
              <a:avLst/>
              <a:gdLst/>
              <a:ahLst/>
              <a:cxnLst/>
              <a:rect l="l" t="t" r="r" b="b"/>
              <a:pathLst>
                <a:path w="3025140" h="6734809">
                  <a:moveTo>
                    <a:pt x="3024609" y="0"/>
                  </a:moveTo>
                  <a:lnTo>
                    <a:pt x="3024609" y="6734373"/>
                  </a:lnTo>
                  <a:lnTo>
                    <a:pt x="0" y="6734373"/>
                  </a:lnTo>
                  <a:lnTo>
                    <a:pt x="0" y="0"/>
                  </a:lnTo>
                  <a:lnTo>
                    <a:pt x="3024609" y="0"/>
                  </a:lnTo>
                  <a:close/>
                </a:path>
              </a:pathLst>
            </a:custGeom>
            <a:solidFill>
              <a:srgbClr val="294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899" y="1028700"/>
              <a:ext cx="5833403" cy="79753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5899" y="1028739"/>
              <a:ext cx="5829300" cy="7981950"/>
            </a:xfrm>
            <a:custGeom>
              <a:avLst/>
              <a:gdLst/>
              <a:ahLst/>
              <a:cxnLst/>
              <a:rect l="l" t="t" r="r" b="b"/>
              <a:pathLst>
                <a:path w="5829300" h="7981950">
                  <a:moveTo>
                    <a:pt x="0" y="7981910"/>
                  </a:moveTo>
                  <a:lnTo>
                    <a:pt x="0" y="0"/>
                  </a:lnTo>
                  <a:lnTo>
                    <a:pt x="5829299" y="0"/>
                  </a:lnTo>
                </a:path>
              </a:pathLst>
            </a:custGeom>
            <a:ln w="114299">
              <a:solidFill>
                <a:srgbClr val="A52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451610" y="7321598"/>
            <a:ext cx="2836545" cy="2705100"/>
            <a:chOff x="15451610" y="7321598"/>
            <a:chExt cx="2836545" cy="2705100"/>
          </a:xfrm>
        </p:grpSpPr>
        <p:sp>
          <p:nvSpPr>
            <p:cNvPr id="7" name="object 7"/>
            <p:cNvSpPr/>
            <p:nvPr/>
          </p:nvSpPr>
          <p:spPr>
            <a:xfrm>
              <a:off x="15979806" y="7804952"/>
              <a:ext cx="2308225" cy="2221865"/>
            </a:xfrm>
            <a:custGeom>
              <a:avLst/>
              <a:gdLst/>
              <a:ahLst/>
              <a:cxnLst/>
              <a:rect l="l" t="t" r="r" b="b"/>
              <a:pathLst>
                <a:path w="2308225" h="2221865">
                  <a:moveTo>
                    <a:pt x="2308193" y="2221672"/>
                  </a:moveTo>
                  <a:lnTo>
                    <a:pt x="0" y="2221672"/>
                  </a:lnTo>
                  <a:lnTo>
                    <a:pt x="0" y="0"/>
                  </a:lnTo>
                  <a:lnTo>
                    <a:pt x="2308193" y="0"/>
                  </a:lnTo>
                  <a:lnTo>
                    <a:pt x="2308193" y="2221672"/>
                  </a:lnTo>
                  <a:close/>
                </a:path>
              </a:pathLst>
            </a:custGeom>
            <a:solidFill>
              <a:srgbClr val="A5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8755" y="7378748"/>
              <a:ext cx="2147393" cy="22216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508760" y="7378748"/>
              <a:ext cx="2143125" cy="2219325"/>
            </a:xfrm>
            <a:custGeom>
              <a:avLst/>
              <a:gdLst/>
              <a:ahLst/>
              <a:cxnLst/>
              <a:rect l="l" t="t" r="r" b="b"/>
              <a:pathLst>
                <a:path w="2143125" h="2219325">
                  <a:moveTo>
                    <a:pt x="0" y="2219325"/>
                  </a:moveTo>
                  <a:lnTo>
                    <a:pt x="0" y="0"/>
                  </a:lnTo>
                  <a:lnTo>
                    <a:pt x="2143120" y="0"/>
                  </a:lnTo>
                </a:path>
              </a:pathLst>
            </a:custGeom>
            <a:ln w="114300">
              <a:solidFill>
                <a:srgbClr val="29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34203" y="1182393"/>
            <a:ext cx="9820910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pc="120" dirty="0"/>
              <a:t>Navigating</a:t>
            </a:r>
            <a:r>
              <a:rPr spc="100" dirty="0"/>
              <a:t> </a:t>
            </a:r>
            <a:r>
              <a:rPr dirty="0"/>
              <a:t>Affordable</a:t>
            </a:r>
            <a:r>
              <a:rPr spc="105" dirty="0"/>
              <a:t> </a:t>
            </a:r>
            <a:r>
              <a:rPr spc="-10" dirty="0"/>
              <a:t>Immigration </a:t>
            </a:r>
            <a:r>
              <a:rPr dirty="0"/>
              <a:t>Legal</a:t>
            </a:r>
            <a:r>
              <a:rPr spc="-55" dirty="0"/>
              <a:t> </a:t>
            </a:r>
            <a:r>
              <a:rPr spc="65" dirty="0"/>
              <a:t>Help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75" dirty="0"/>
              <a:t>Chicago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34203" y="3353598"/>
            <a:ext cx="10394315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latin typeface="Tahoma"/>
                <a:cs typeface="Tahoma"/>
              </a:rPr>
              <a:t>Immigration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legal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help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spc="85" dirty="0">
                <a:latin typeface="Tahoma"/>
                <a:cs typeface="Tahoma"/>
              </a:rPr>
              <a:t>doesn't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have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105" dirty="0">
                <a:latin typeface="Tahoma"/>
                <a:cs typeface="Tahoma"/>
              </a:rPr>
              <a:t>to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cost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you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-50" dirty="0">
                <a:latin typeface="Tahoma"/>
                <a:cs typeface="Tahoma"/>
              </a:rPr>
              <a:t>a </a:t>
            </a:r>
            <a:r>
              <a:rPr sz="3400" dirty="0">
                <a:latin typeface="Tahoma"/>
                <a:cs typeface="Tahoma"/>
              </a:rPr>
              <a:t>fortune.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100" dirty="0">
                <a:latin typeface="Tahoma"/>
                <a:cs typeface="Tahoma"/>
              </a:rPr>
              <a:t>Chicago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actually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has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spc="65" dirty="0">
                <a:latin typeface="Tahoma"/>
                <a:cs typeface="Tahoma"/>
              </a:rPr>
              <a:t>solid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options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for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spc="110" dirty="0">
                <a:latin typeface="Tahoma"/>
                <a:cs typeface="Tahoma"/>
              </a:rPr>
              <a:t>people </a:t>
            </a:r>
            <a:r>
              <a:rPr sz="3400" dirty="0">
                <a:latin typeface="Tahoma"/>
                <a:cs typeface="Tahoma"/>
              </a:rPr>
              <a:t>who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80" dirty="0">
                <a:latin typeface="Tahoma"/>
                <a:cs typeface="Tahoma"/>
              </a:rPr>
              <a:t>need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legal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support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but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aren't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wealthy.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spc="40" dirty="0">
                <a:latin typeface="Tahoma"/>
                <a:cs typeface="Tahoma"/>
              </a:rPr>
              <a:t>Some </a:t>
            </a:r>
            <a:r>
              <a:rPr sz="3400" dirty="0">
                <a:latin typeface="Tahoma"/>
                <a:cs typeface="Tahoma"/>
              </a:rPr>
              <a:t>paths</a:t>
            </a:r>
            <a:r>
              <a:rPr sz="3400" spc="-12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are</a:t>
            </a:r>
            <a:r>
              <a:rPr sz="3400" spc="-110" dirty="0">
                <a:latin typeface="Tahoma"/>
                <a:cs typeface="Tahoma"/>
              </a:rPr>
              <a:t> </a:t>
            </a:r>
            <a:r>
              <a:rPr sz="3400" spc="65" dirty="0">
                <a:latin typeface="Tahoma"/>
                <a:cs typeface="Tahoma"/>
              </a:rPr>
              <a:t>completely</a:t>
            </a:r>
            <a:r>
              <a:rPr sz="3400" spc="-11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free.</a:t>
            </a:r>
            <a:r>
              <a:rPr sz="3400" spc="-105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Others</a:t>
            </a:r>
            <a:r>
              <a:rPr sz="3400" spc="-11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cost</a:t>
            </a:r>
            <a:r>
              <a:rPr sz="3400" spc="-11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way</a:t>
            </a:r>
            <a:r>
              <a:rPr sz="3400" spc="-11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less</a:t>
            </a:r>
            <a:r>
              <a:rPr sz="3400" spc="-105" dirty="0">
                <a:latin typeface="Tahoma"/>
                <a:cs typeface="Tahoma"/>
              </a:rPr>
              <a:t> </a:t>
            </a:r>
            <a:r>
              <a:rPr sz="3400" spc="-20" dirty="0">
                <a:latin typeface="Tahoma"/>
                <a:cs typeface="Tahoma"/>
              </a:rPr>
              <a:t>than </a:t>
            </a:r>
            <a:r>
              <a:rPr sz="3400" spc="95" dirty="0">
                <a:latin typeface="Tahoma"/>
                <a:cs typeface="Tahoma"/>
              </a:rPr>
              <a:t>you'd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think.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The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trick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is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knowing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where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spc="110" dirty="0">
                <a:latin typeface="Tahoma"/>
                <a:cs typeface="Tahoma"/>
              </a:rPr>
              <a:t>to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90" dirty="0">
                <a:latin typeface="Tahoma"/>
                <a:cs typeface="Tahoma"/>
              </a:rPr>
              <a:t>look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spc="-25" dirty="0">
                <a:latin typeface="Tahoma"/>
                <a:cs typeface="Tahoma"/>
              </a:rPr>
              <a:t>and </a:t>
            </a:r>
            <a:r>
              <a:rPr sz="3400" dirty="0">
                <a:latin typeface="Tahoma"/>
                <a:cs typeface="Tahoma"/>
              </a:rPr>
              <a:t>figuring</a:t>
            </a:r>
            <a:r>
              <a:rPr sz="3400" spc="-5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out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what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works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for</a:t>
            </a:r>
            <a:r>
              <a:rPr sz="3400" spc="-5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your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spc="45" dirty="0">
                <a:latin typeface="Tahoma"/>
                <a:cs typeface="Tahoma"/>
              </a:rPr>
              <a:t>specific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situation.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7149" y="628202"/>
            <a:ext cx="18345150" cy="9658985"/>
            <a:chOff x="-57149" y="628202"/>
            <a:chExt cx="18345150" cy="9658985"/>
          </a:xfrm>
        </p:grpSpPr>
        <p:sp>
          <p:nvSpPr>
            <p:cNvPr id="3" name="object 3"/>
            <p:cNvSpPr/>
            <p:nvPr/>
          </p:nvSpPr>
          <p:spPr>
            <a:xfrm>
              <a:off x="14081038" y="6045566"/>
              <a:ext cx="4207510" cy="4241800"/>
            </a:xfrm>
            <a:custGeom>
              <a:avLst/>
              <a:gdLst/>
              <a:ahLst/>
              <a:cxnLst/>
              <a:rect l="l" t="t" r="r" b="b"/>
              <a:pathLst>
                <a:path w="4207509" h="4241800">
                  <a:moveTo>
                    <a:pt x="4206960" y="4241433"/>
                  </a:moveTo>
                  <a:lnTo>
                    <a:pt x="0" y="4241433"/>
                  </a:lnTo>
                  <a:lnTo>
                    <a:pt x="0" y="0"/>
                  </a:lnTo>
                  <a:lnTo>
                    <a:pt x="4206960" y="0"/>
                  </a:lnTo>
                  <a:lnTo>
                    <a:pt x="4206960" y="4241433"/>
                  </a:lnTo>
                  <a:close/>
                </a:path>
              </a:pathLst>
            </a:custGeom>
            <a:solidFill>
              <a:srgbClr val="A5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68859" y="1263448"/>
              <a:ext cx="5238191" cy="84302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85351"/>
              <a:ext cx="12799695" cy="1529715"/>
            </a:xfrm>
            <a:custGeom>
              <a:avLst/>
              <a:gdLst/>
              <a:ahLst/>
              <a:cxnLst/>
              <a:rect l="l" t="t" r="r" b="b"/>
              <a:pathLst>
                <a:path w="12799695" h="1529714">
                  <a:moveTo>
                    <a:pt x="0" y="0"/>
                  </a:moveTo>
                  <a:lnTo>
                    <a:pt x="12799469" y="0"/>
                  </a:lnTo>
                  <a:lnTo>
                    <a:pt x="12799469" y="1529353"/>
                  </a:lnTo>
                  <a:lnTo>
                    <a:pt x="0" y="1529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5352"/>
              <a:ext cx="12799695" cy="1529715"/>
            </a:xfrm>
            <a:custGeom>
              <a:avLst/>
              <a:gdLst/>
              <a:ahLst/>
              <a:cxnLst/>
              <a:rect l="l" t="t" r="r" b="b"/>
              <a:pathLst>
                <a:path w="12799695" h="1529714">
                  <a:moveTo>
                    <a:pt x="0" y="0"/>
                  </a:moveTo>
                  <a:lnTo>
                    <a:pt x="12799692" y="0"/>
                  </a:lnTo>
                  <a:lnTo>
                    <a:pt x="12799693" y="1529208"/>
                  </a:lnTo>
                  <a:lnTo>
                    <a:pt x="0" y="1529209"/>
                  </a:lnTo>
                </a:path>
              </a:pathLst>
            </a:custGeom>
            <a:ln w="114300">
              <a:solidFill>
                <a:srgbClr val="29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70706" y="1086739"/>
            <a:ext cx="968692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Understanding</a:t>
            </a:r>
            <a:r>
              <a:rPr spc="125" dirty="0"/>
              <a:t> </a:t>
            </a:r>
            <a:r>
              <a:rPr spc="-60" dirty="0"/>
              <a:t>Your</a:t>
            </a:r>
            <a:r>
              <a:rPr spc="130" dirty="0"/>
              <a:t> </a:t>
            </a:r>
            <a:r>
              <a:rPr dirty="0"/>
              <a:t>Legal</a:t>
            </a:r>
            <a:r>
              <a:rPr spc="130" dirty="0"/>
              <a:t> </a:t>
            </a:r>
            <a:r>
              <a:rPr spc="90" dirty="0"/>
              <a:t>Options</a:t>
            </a:r>
          </a:p>
        </p:txBody>
      </p:sp>
      <p:sp>
        <p:nvSpPr>
          <p:cNvPr id="8" name="object 8">
            <a:hlinkClick r:id="rId3"/>
          </p:cNvPr>
          <p:cNvSpPr/>
          <p:nvPr/>
        </p:nvSpPr>
        <p:spPr>
          <a:xfrm>
            <a:off x="2296749" y="7674340"/>
            <a:ext cx="173990" cy="38100"/>
          </a:xfrm>
          <a:custGeom>
            <a:avLst/>
            <a:gdLst/>
            <a:ahLst/>
            <a:cxnLst/>
            <a:rect l="l" t="t" r="r" b="b"/>
            <a:pathLst>
              <a:path w="173989" h="38100">
                <a:moveTo>
                  <a:pt x="173666" y="38099"/>
                </a:moveTo>
                <a:lnTo>
                  <a:pt x="0" y="38099"/>
                </a:lnTo>
                <a:lnTo>
                  <a:pt x="0" y="0"/>
                </a:lnTo>
                <a:lnTo>
                  <a:pt x="173666" y="0"/>
                </a:lnTo>
                <a:lnTo>
                  <a:pt x="17366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3003" y="2318744"/>
            <a:ext cx="11243310" cy="722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689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latin typeface="Tahoma"/>
                <a:cs typeface="Tahoma"/>
              </a:rPr>
              <a:t>There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are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three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main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-20" dirty="0">
                <a:latin typeface="Tahoma"/>
                <a:cs typeface="Tahoma"/>
              </a:rPr>
              <a:t>ways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110" dirty="0">
                <a:latin typeface="Tahoma"/>
                <a:cs typeface="Tahoma"/>
              </a:rPr>
              <a:t>to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105" dirty="0">
                <a:latin typeface="Tahoma"/>
                <a:cs typeface="Tahoma"/>
              </a:rPr>
              <a:t>get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help.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Nonprofits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offer </a:t>
            </a:r>
            <a:r>
              <a:rPr sz="3400" dirty="0">
                <a:latin typeface="Tahoma"/>
                <a:cs typeface="Tahoma"/>
              </a:rPr>
              <a:t>free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or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low-cost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services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65" dirty="0">
                <a:latin typeface="Tahoma"/>
                <a:cs typeface="Tahoma"/>
              </a:rPr>
              <a:t>based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on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55" dirty="0">
                <a:latin typeface="Tahoma"/>
                <a:cs typeface="Tahoma"/>
              </a:rPr>
              <a:t>income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40" dirty="0">
                <a:latin typeface="Tahoma"/>
                <a:cs typeface="Tahoma"/>
              </a:rPr>
              <a:t>eligibility.</a:t>
            </a:r>
            <a:endParaRPr sz="3400">
              <a:latin typeface="Tahoma"/>
              <a:cs typeface="Tahoma"/>
            </a:endParaRPr>
          </a:p>
          <a:p>
            <a:pPr marL="12700" marR="422909">
              <a:lnSpc>
                <a:spcPct val="115799"/>
              </a:lnSpc>
            </a:pPr>
            <a:r>
              <a:rPr sz="3400" dirty="0">
                <a:latin typeface="Tahoma"/>
                <a:cs typeface="Tahoma"/>
              </a:rPr>
              <a:t>Private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firms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charge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reasonable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fees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and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may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offer </a:t>
            </a:r>
            <a:r>
              <a:rPr sz="3400" dirty="0">
                <a:latin typeface="Tahoma"/>
                <a:cs typeface="Tahoma"/>
              </a:rPr>
              <a:t>payment</a:t>
            </a:r>
            <a:r>
              <a:rPr sz="3400" spc="-1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plans.</a:t>
            </a:r>
            <a:r>
              <a:rPr sz="3400" spc="-10" dirty="0">
                <a:latin typeface="Tahoma"/>
                <a:cs typeface="Tahoma"/>
              </a:rPr>
              <a:t> </a:t>
            </a:r>
            <a:r>
              <a:rPr sz="3400" spc="55" dirty="0">
                <a:latin typeface="Tahoma"/>
                <a:cs typeface="Tahoma"/>
              </a:rPr>
              <a:t>Department</a:t>
            </a:r>
            <a:r>
              <a:rPr sz="3400" spc="-10" dirty="0">
                <a:latin typeface="Tahoma"/>
                <a:cs typeface="Tahoma"/>
              </a:rPr>
              <a:t> </a:t>
            </a:r>
            <a:r>
              <a:rPr sz="3400" spc="65" dirty="0">
                <a:latin typeface="Tahoma"/>
                <a:cs typeface="Tahoma"/>
              </a:rPr>
              <a:t>of</a:t>
            </a:r>
            <a:r>
              <a:rPr sz="3400" spc="-1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Justice,</a:t>
            </a:r>
            <a:r>
              <a:rPr sz="3400" spc="-10" dirty="0">
                <a:latin typeface="Tahoma"/>
                <a:cs typeface="Tahoma"/>
              </a:rPr>
              <a:t> </a:t>
            </a:r>
            <a:r>
              <a:rPr sz="3400" spc="50" dirty="0">
                <a:latin typeface="Tahoma"/>
                <a:cs typeface="Tahoma"/>
              </a:rPr>
              <a:t>accredited </a:t>
            </a:r>
            <a:r>
              <a:rPr sz="3400" dirty="0">
                <a:latin typeface="Tahoma"/>
                <a:cs typeface="Tahoma"/>
              </a:rPr>
              <a:t>representatives</a:t>
            </a:r>
            <a:r>
              <a:rPr sz="3400" spc="15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provide</a:t>
            </a:r>
            <a:r>
              <a:rPr sz="3400" spc="2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affordable</a:t>
            </a:r>
            <a:r>
              <a:rPr sz="3400" spc="15" dirty="0">
                <a:latin typeface="Tahoma"/>
                <a:cs typeface="Tahoma"/>
              </a:rPr>
              <a:t> </a:t>
            </a:r>
            <a:r>
              <a:rPr sz="3400" spc="55" dirty="0">
                <a:latin typeface="Tahoma"/>
                <a:cs typeface="Tahoma"/>
              </a:rPr>
              <a:t>guidance</a:t>
            </a:r>
            <a:r>
              <a:rPr sz="3400" spc="2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for</a:t>
            </a:r>
            <a:r>
              <a:rPr sz="3400" spc="15" dirty="0">
                <a:latin typeface="Tahoma"/>
                <a:cs typeface="Tahoma"/>
              </a:rPr>
              <a:t> </a:t>
            </a:r>
            <a:r>
              <a:rPr sz="3400" spc="35" dirty="0">
                <a:latin typeface="Tahoma"/>
                <a:cs typeface="Tahoma"/>
              </a:rPr>
              <a:t>specific </a:t>
            </a:r>
            <a:r>
              <a:rPr sz="3400" dirty="0">
                <a:latin typeface="Tahoma"/>
                <a:cs typeface="Tahoma"/>
              </a:rPr>
              <a:t>immigration</a:t>
            </a:r>
            <a:r>
              <a:rPr sz="3400" spc="34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cases.</a:t>
            </a:r>
            <a:endParaRPr sz="3400">
              <a:latin typeface="Tahoma"/>
              <a:cs typeface="Tahoma"/>
            </a:endParaRPr>
          </a:p>
          <a:p>
            <a:pPr marL="12700" marR="5080">
              <a:lnSpc>
                <a:spcPct val="115799"/>
              </a:lnSpc>
            </a:pPr>
            <a:r>
              <a:rPr sz="3400" dirty="0">
                <a:latin typeface="Tahoma"/>
                <a:cs typeface="Tahoma"/>
              </a:rPr>
              <a:t>Each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spc="45" dirty="0">
                <a:latin typeface="Tahoma"/>
                <a:cs typeface="Tahoma"/>
              </a:rPr>
              <a:t>approach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has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its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own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perks.</a:t>
            </a:r>
            <a:r>
              <a:rPr sz="3400" spc="-9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Nonprofits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spc="120" dirty="0">
                <a:latin typeface="Tahoma"/>
                <a:cs typeface="Tahoma"/>
              </a:rPr>
              <a:t>don't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charge </a:t>
            </a:r>
            <a:r>
              <a:rPr sz="3400" dirty="0">
                <a:latin typeface="Tahoma"/>
                <a:cs typeface="Tahoma"/>
              </a:rPr>
              <a:t>money,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but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things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spc="50" dirty="0">
                <a:latin typeface="Tahoma"/>
                <a:cs typeface="Tahoma"/>
              </a:rPr>
              <a:t>move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more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slowly.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Private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immi</a:t>
            </a:r>
            <a:r>
              <a:rPr sz="3400" spc="-10" dirty="0">
                <a:latin typeface="Tahoma"/>
                <a:cs typeface="Tahoma"/>
                <a:hlinkClick r:id="rId3"/>
              </a:rPr>
              <a:t>g</a:t>
            </a:r>
            <a:r>
              <a:rPr sz="34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ration</a:t>
            </a:r>
            <a:r>
              <a:rPr sz="3400" spc="-10" dirty="0">
                <a:latin typeface="Tahoma"/>
                <a:cs typeface="Tahoma"/>
              </a:rPr>
              <a:t> </a:t>
            </a:r>
            <a:r>
              <a:rPr sz="34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attorne</a:t>
            </a:r>
            <a:r>
              <a:rPr sz="3400" dirty="0">
                <a:latin typeface="Tahoma"/>
                <a:cs typeface="Tahoma"/>
                <a:hlinkClick r:id="rId3"/>
              </a:rPr>
              <a:t>y</a:t>
            </a:r>
            <a:r>
              <a:rPr sz="3400" spc="-6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services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in</a:t>
            </a:r>
            <a:r>
              <a:rPr sz="3400" spc="-65" dirty="0">
                <a:latin typeface="Tahoma"/>
                <a:cs typeface="Tahoma"/>
              </a:rPr>
              <a:t> </a:t>
            </a:r>
            <a:r>
              <a:rPr sz="3400" spc="100" dirty="0">
                <a:latin typeface="Tahoma"/>
                <a:cs typeface="Tahoma"/>
              </a:rPr>
              <a:t>Chicago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work</a:t>
            </a:r>
            <a:r>
              <a:rPr sz="3400" spc="-6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faster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and</a:t>
            </a:r>
            <a:r>
              <a:rPr sz="3400" spc="-6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give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spc="-25" dirty="0">
                <a:latin typeface="Tahoma"/>
                <a:cs typeface="Tahoma"/>
              </a:rPr>
              <a:t>you </a:t>
            </a:r>
            <a:r>
              <a:rPr sz="3400" spc="45" dirty="0">
                <a:latin typeface="Tahoma"/>
                <a:cs typeface="Tahoma"/>
              </a:rPr>
              <a:t>personalized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attention.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spc="95" dirty="0">
                <a:latin typeface="Tahoma"/>
                <a:cs typeface="Tahoma"/>
              </a:rPr>
              <a:t>Accredited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reps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are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specialists,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spc="-25" dirty="0">
                <a:latin typeface="Tahoma"/>
                <a:cs typeface="Tahoma"/>
              </a:rPr>
              <a:t>so </a:t>
            </a:r>
            <a:r>
              <a:rPr sz="3400" dirty="0">
                <a:latin typeface="Tahoma"/>
                <a:cs typeface="Tahoma"/>
              </a:rPr>
              <a:t>they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really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know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their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stuff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when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it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50" dirty="0">
                <a:latin typeface="Tahoma"/>
                <a:cs typeface="Tahoma"/>
              </a:rPr>
              <a:t>comes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110" dirty="0">
                <a:latin typeface="Tahoma"/>
                <a:cs typeface="Tahoma"/>
              </a:rPr>
              <a:t>to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certain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-20" dirty="0">
                <a:latin typeface="Tahoma"/>
                <a:cs typeface="Tahoma"/>
              </a:rPr>
              <a:t>visa </a:t>
            </a:r>
            <a:r>
              <a:rPr sz="3400" dirty="0">
                <a:latin typeface="Tahoma"/>
                <a:cs typeface="Tahoma"/>
              </a:rPr>
              <a:t>types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or</a:t>
            </a:r>
            <a:r>
              <a:rPr sz="3400" spc="-2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situations.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8780" y="2627519"/>
              <a:ext cx="16823055" cy="6031865"/>
            </a:xfrm>
            <a:custGeom>
              <a:avLst/>
              <a:gdLst/>
              <a:ahLst/>
              <a:cxnLst/>
              <a:rect l="l" t="t" r="r" b="b"/>
              <a:pathLst>
                <a:path w="16823055" h="6031865">
                  <a:moveTo>
                    <a:pt x="16592314" y="6031753"/>
                  </a:moveTo>
                  <a:lnTo>
                    <a:pt x="238124" y="6031753"/>
                  </a:lnTo>
                  <a:lnTo>
                    <a:pt x="191452" y="6027135"/>
                  </a:lnTo>
                  <a:lnTo>
                    <a:pt x="146998" y="6013627"/>
                  </a:lnTo>
                  <a:lnTo>
                    <a:pt x="106013" y="5991745"/>
                  </a:lnTo>
                  <a:lnTo>
                    <a:pt x="69745" y="5962008"/>
                  </a:lnTo>
                  <a:lnTo>
                    <a:pt x="40007" y="5925740"/>
                  </a:lnTo>
                  <a:lnTo>
                    <a:pt x="18126" y="5884754"/>
                  </a:lnTo>
                  <a:lnTo>
                    <a:pt x="4617" y="5840301"/>
                  </a:lnTo>
                  <a:lnTo>
                    <a:pt x="0" y="5793628"/>
                  </a:lnTo>
                  <a:lnTo>
                    <a:pt x="0" y="238124"/>
                  </a:lnTo>
                  <a:lnTo>
                    <a:pt x="4617" y="191452"/>
                  </a:lnTo>
                  <a:lnTo>
                    <a:pt x="18126" y="146998"/>
                  </a:lnTo>
                  <a:lnTo>
                    <a:pt x="40007" y="106013"/>
                  </a:lnTo>
                  <a:lnTo>
                    <a:pt x="69745" y="69745"/>
                  </a:lnTo>
                  <a:lnTo>
                    <a:pt x="106013" y="40007"/>
                  </a:lnTo>
                  <a:lnTo>
                    <a:pt x="146998" y="18126"/>
                  </a:lnTo>
                  <a:lnTo>
                    <a:pt x="191452" y="4617"/>
                  </a:lnTo>
                  <a:lnTo>
                    <a:pt x="238124" y="0"/>
                  </a:lnTo>
                  <a:lnTo>
                    <a:pt x="16592314" y="0"/>
                  </a:lnTo>
                  <a:lnTo>
                    <a:pt x="16638987" y="4617"/>
                  </a:lnTo>
                  <a:lnTo>
                    <a:pt x="16683440" y="18126"/>
                  </a:lnTo>
                  <a:lnTo>
                    <a:pt x="16724425" y="40007"/>
                  </a:lnTo>
                  <a:lnTo>
                    <a:pt x="16760693" y="69745"/>
                  </a:lnTo>
                  <a:lnTo>
                    <a:pt x="16790431" y="106013"/>
                  </a:lnTo>
                  <a:lnTo>
                    <a:pt x="16812313" y="146998"/>
                  </a:lnTo>
                  <a:lnTo>
                    <a:pt x="16822936" y="181958"/>
                  </a:lnTo>
                  <a:lnTo>
                    <a:pt x="16822936" y="5849795"/>
                  </a:lnTo>
                  <a:lnTo>
                    <a:pt x="16790431" y="5925740"/>
                  </a:lnTo>
                  <a:lnTo>
                    <a:pt x="16760693" y="5962008"/>
                  </a:lnTo>
                  <a:lnTo>
                    <a:pt x="16724425" y="5991745"/>
                  </a:lnTo>
                  <a:lnTo>
                    <a:pt x="16683440" y="6013627"/>
                  </a:lnTo>
                  <a:lnTo>
                    <a:pt x="16638987" y="6027135"/>
                  </a:lnTo>
                  <a:lnTo>
                    <a:pt x="16592314" y="6031753"/>
                  </a:lnTo>
                  <a:close/>
                </a:path>
              </a:pathLst>
            </a:custGeom>
            <a:solidFill>
              <a:srgbClr val="29408F">
                <a:alpha val="35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15520" y="490605"/>
              <a:ext cx="14457044" cy="1781175"/>
            </a:xfrm>
            <a:custGeom>
              <a:avLst/>
              <a:gdLst/>
              <a:ahLst/>
              <a:cxnLst/>
              <a:rect l="l" t="t" r="r" b="b"/>
              <a:pathLst>
                <a:path w="14457044" h="1781175">
                  <a:moveTo>
                    <a:pt x="0" y="1781175"/>
                  </a:moveTo>
                  <a:lnTo>
                    <a:pt x="0" y="0"/>
                  </a:lnTo>
                  <a:lnTo>
                    <a:pt x="14456936" y="0"/>
                  </a:lnTo>
                  <a:lnTo>
                    <a:pt x="14456936" y="1781175"/>
                  </a:lnTo>
                </a:path>
              </a:pathLst>
            </a:custGeom>
            <a:ln w="114300">
              <a:solidFill>
                <a:srgbClr val="29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899" y="4380809"/>
              <a:ext cx="104775" cy="1047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899" y="5580959"/>
              <a:ext cx="104775" cy="104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899" y="6781109"/>
              <a:ext cx="104775" cy="1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899" y="7381184"/>
              <a:ext cx="104775" cy="104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899" y="7981259"/>
              <a:ext cx="104775" cy="1047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16000" y="2816164"/>
            <a:ext cx="15784830" cy="542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latin typeface="Tahoma"/>
                <a:cs typeface="Tahoma"/>
              </a:rPr>
              <a:t>Several</a:t>
            </a:r>
            <a:r>
              <a:rPr sz="3400" spc="5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organizations</a:t>
            </a:r>
            <a:r>
              <a:rPr sz="3400" spc="5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around</a:t>
            </a:r>
            <a:r>
              <a:rPr sz="3400" spc="60" dirty="0">
                <a:latin typeface="Tahoma"/>
                <a:cs typeface="Tahoma"/>
              </a:rPr>
              <a:t> </a:t>
            </a:r>
            <a:r>
              <a:rPr sz="3400" spc="100" dirty="0">
                <a:latin typeface="Tahoma"/>
                <a:cs typeface="Tahoma"/>
              </a:rPr>
              <a:t>Chicago</a:t>
            </a:r>
            <a:r>
              <a:rPr sz="3400" spc="5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handle</a:t>
            </a:r>
            <a:r>
              <a:rPr sz="3400" spc="5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immigration</a:t>
            </a:r>
            <a:r>
              <a:rPr sz="3400" spc="6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cases</a:t>
            </a:r>
            <a:r>
              <a:rPr sz="3400" spc="5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without</a:t>
            </a:r>
            <a:r>
              <a:rPr sz="3400" spc="5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charging </a:t>
            </a:r>
            <a:r>
              <a:rPr sz="3400" dirty="0">
                <a:latin typeface="Tahoma"/>
                <a:cs typeface="Tahoma"/>
              </a:rPr>
              <a:t>fees</a:t>
            </a:r>
            <a:r>
              <a:rPr sz="3400" spc="-6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or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asking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for</a:t>
            </a:r>
            <a:r>
              <a:rPr sz="3400" spc="-6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much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money.</a:t>
            </a:r>
            <a:endParaRPr sz="3400">
              <a:latin typeface="Tahoma"/>
              <a:cs typeface="Tahoma"/>
            </a:endParaRPr>
          </a:p>
          <a:p>
            <a:pPr marL="746125" marR="413384">
              <a:lnSpc>
                <a:spcPct val="115799"/>
              </a:lnSpc>
            </a:pPr>
            <a:r>
              <a:rPr sz="3400" spc="50" dirty="0">
                <a:latin typeface="Tahoma"/>
                <a:cs typeface="Tahoma"/>
              </a:rPr>
              <a:t>Legal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Assistance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55" dirty="0">
                <a:latin typeface="Tahoma"/>
                <a:cs typeface="Tahoma"/>
              </a:rPr>
              <a:t>Foundation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65" dirty="0">
                <a:latin typeface="Tahoma"/>
                <a:cs typeface="Tahoma"/>
              </a:rPr>
              <a:t>of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spc="85" dirty="0">
                <a:latin typeface="Tahoma"/>
                <a:cs typeface="Tahoma"/>
              </a:rPr>
              <a:t>Metropolitan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100" dirty="0">
                <a:latin typeface="Tahoma"/>
                <a:cs typeface="Tahoma"/>
              </a:rPr>
              <a:t>Chicago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takes</a:t>
            </a:r>
            <a:r>
              <a:rPr sz="3400" spc="-7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cases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65" dirty="0">
                <a:latin typeface="Tahoma"/>
                <a:cs typeface="Tahoma"/>
              </a:rPr>
              <a:t>based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45" dirty="0">
                <a:latin typeface="Tahoma"/>
                <a:cs typeface="Tahoma"/>
              </a:rPr>
              <a:t>on </a:t>
            </a:r>
            <a:r>
              <a:rPr sz="3400" dirty="0">
                <a:latin typeface="Tahoma"/>
                <a:cs typeface="Tahoma"/>
              </a:rPr>
              <a:t>how</a:t>
            </a:r>
            <a:r>
              <a:rPr sz="3400" spc="-4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much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you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-20" dirty="0">
                <a:latin typeface="Tahoma"/>
                <a:cs typeface="Tahoma"/>
              </a:rPr>
              <a:t>earn</a:t>
            </a:r>
            <a:endParaRPr sz="3400">
              <a:latin typeface="Tahoma"/>
              <a:cs typeface="Tahoma"/>
            </a:endParaRPr>
          </a:p>
          <a:p>
            <a:pPr marL="746125" marR="1976755">
              <a:lnSpc>
                <a:spcPct val="115799"/>
              </a:lnSpc>
            </a:pPr>
            <a:r>
              <a:rPr sz="3400" spc="55" dirty="0">
                <a:latin typeface="Tahoma"/>
                <a:cs typeface="Tahoma"/>
              </a:rPr>
              <a:t>Greater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spc="100" dirty="0">
                <a:latin typeface="Tahoma"/>
                <a:cs typeface="Tahoma"/>
              </a:rPr>
              <a:t>Chicago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spc="50" dirty="0">
                <a:latin typeface="Tahoma"/>
                <a:cs typeface="Tahoma"/>
              </a:rPr>
              <a:t>Legal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spc="80" dirty="0">
                <a:latin typeface="Tahoma"/>
                <a:cs typeface="Tahoma"/>
              </a:rPr>
              <a:t>Clinic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handles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family</a:t>
            </a:r>
            <a:r>
              <a:rPr sz="3400" spc="-4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reunification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and</a:t>
            </a:r>
            <a:r>
              <a:rPr sz="3400" spc="-5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status adjustments</a:t>
            </a:r>
            <a:endParaRPr sz="3400">
              <a:latin typeface="Tahoma"/>
              <a:cs typeface="Tahoma"/>
            </a:endParaRPr>
          </a:p>
          <a:p>
            <a:pPr marL="746125" marR="2727960">
              <a:lnSpc>
                <a:spcPct val="115799"/>
              </a:lnSpc>
            </a:pPr>
            <a:r>
              <a:rPr sz="3400" spc="100" dirty="0">
                <a:latin typeface="Tahoma"/>
                <a:cs typeface="Tahoma"/>
              </a:rPr>
              <a:t>Chicago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50" dirty="0">
                <a:latin typeface="Tahoma"/>
                <a:cs typeface="Tahoma"/>
              </a:rPr>
              <a:t>Legal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80" dirty="0">
                <a:latin typeface="Tahoma"/>
                <a:cs typeface="Tahoma"/>
              </a:rPr>
              <a:t>Clinic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focuses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on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citizenship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and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305" dirty="0">
                <a:latin typeface="Tahoma"/>
                <a:cs typeface="Tahoma"/>
              </a:rPr>
              <a:t>DACA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renewals </a:t>
            </a:r>
            <a:r>
              <a:rPr sz="3400" spc="65" dirty="0">
                <a:latin typeface="Tahoma"/>
                <a:cs typeface="Tahoma"/>
              </a:rPr>
              <a:t>World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Relief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75" dirty="0">
                <a:latin typeface="Tahoma"/>
                <a:cs typeface="Tahoma"/>
              </a:rPr>
              <a:t>Chicagoland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-25" dirty="0">
                <a:latin typeface="Tahoma"/>
                <a:cs typeface="Tahoma"/>
              </a:rPr>
              <a:t>assists</a:t>
            </a:r>
            <a:r>
              <a:rPr sz="3400" spc="-6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with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removal</a:t>
            </a:r>
            <a:r>
              <a:rPr sz="3400" spc="-7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defense</a:t>
            </a:r>
            <a:endParaRPr sz="3400">
              <a:latin typeface="Tahoma"/>
              <a:cs typeface="Tahoma"/>
            </a:endParaRPr>
          </a:p>
          <a:p>
            <a:pPr marL="746125">
              <a:lnSpc>
                <a:spcPct val="100000"/>
              </a:lnSpc>
              <a:spcBef>
                <a:spcPts val="645"/>
              </a:spcBef>
            </a:pPr>
            <a:r>
              <a:rPr sz="3400" dirty="0">
                <a:latin typeface="Tahoma"/>
                <a:cs typeface="Tahoma"/>
              </a:rPr>
              <a:t>The Resurrection</a:t>
            </a:r>
            <a:r>
              <a:rPr sz="3400" spc="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Project</a:t>
            </a:r>
            <a:r>
              <a:rPr sz="3400" spc="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connects</a:t>
            </a:r>
            <a:r>
              <a:rPr sz="3400" spc="5" dirty="0">
                <a:latin typeface="Tahoma"/>
                <a:cs typeface="Tahoma"/>
              </a:rPr>
              <a:t> </a:t>
            </a:r>
            <a:r>
              <a:rPr sz="3400" spc="120" dirty="0">
                <a:latin typeface="Tahoma"/>
                <a:cs typeface="Tahoma"/>
              </a:rPr>
              <a:t>people</a:t>
            </a:r>
            <a:r>
              <a:rPr sz="3400" dirty="0">
                <a:latin typeface="Tahoma"/>
                <a:cs typeface="Tahoma"/>
              </a:rPr>
              <a:t> </a:t>
            </a:r>
            <a:r>
              <a:rPr sz="3400" spc="110" dirty="0">
                <a:latin typeface="Tahoma"/>
                <a:cs typeface="Tahoma"/>
              </a:rPr>
              <a:t>to</a:t>
            </a:r>
            <a:r>
              <a:rPr sz="3400" spc="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trusted</a:t>
            </a:r>
            <a:r>
              <a:rPr sz="3400" spc="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legal</a:t>
            </a:r>
            <a:r>
              <a:rPr sz="3400" spc="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partners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14959" y="547755"/>
            <a:ext cx="14458315" cy="1728470"/>
          </a:xfrm>
          <a:prstGeom prst="rect">
            <a:avLst/>
          </a:prstGeom>
          <a:solidFill>
            <a:srgbClr val="29408F"/>
          </a:solidFill>
        </p:spPr>
        <p:txBody>
          <a:bodyPr vert="horz" wrap="square" lIns="0" tIns="3765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65"/>
              </a:spcBef>
            </a:pPr>
            <a:r>
              <a:rPr spc="-30" dirty="0"/>
              <a:t>Free</a:t>
            </a:r>
            <a:r>
              <a:rPr spc="-7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65" dirty="0"/>
              <a:t>Low-</a:t>
            </a:r>
            <a:r>
              <a:rPr spc="125" dirty="0"/>
              <a:t>Cost</a:t>
            </a:r>
            <a:r>
              <a:rPr spc="-75" dirty="0"/>
              <a:t> </a:t>
            </a:r>
            <a:r>
              <a:rPr spc="-10" dirty="0"/>
              <a:t>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74269" y="433317"/>
            <a:ext cx="7214234" cy="9853930"/>
            <a:chOff x="11074269" y="433317"/>
            <a:chExt cx="7214234" cy="9853930"/>
          </a:xfrm>
        </p:grpSpPr>
        <p:sp>
          <p:nvSpPr>
            <p:cNvPr id="3" name="object 3"/>
            <p:cNvSpPr/>
            <p:nvPr/>
          </p:nvSpPr>
          <p:spPr>
            <a:xfrm>
              <a:off x="12159278" y="1424622"/>
              <a:ext cx="6129020" cy="8862695"/>
            </a:xfrm>
            <a:custGeom>
              <a:avLst/>
              <a:gdLst/>
              <a:ahLst/>
              <a:cxnLst/>
              <a:rect l="l" t="t" r="r" b="b"/>
              <a:pathLst>
                <a:path w="6129019" h="8862695">
                  <a:moveTo>
                    <a:pt x="6128721" y="8862377"/>
                  </a:moveTo>
                  <a:lnTo>
                    <a:pt x="0" y="8862377"/>
                  </a:lnTo>
                  <a:lnTo>
                    <a:pt x="0" y="0"/>
                  </a:lnTo>
                  <a:lnTo>
                    <a:pt x="6128721" y="0"/>
                  </a:lnTo>
                  <a:lnTo>
                    <a:pt x="6128721" y="8862377"/>
                  </a:lnTo>
                  <a:close/>
                </a:path>
              </a:pathLst>
            </a:custGeom>
            <a:solidFill>
              <a:srgbClr val="A5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3304" y="452367"/>
              <a:ext cx="6093338" cy="88059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93319" y="452367"/>
              <a:ext cx="6093460" cy="8806180"/>
            </a:xfrm>
            <a:custGeom>
              <a:avLst/>
              <a:gdLst/>
              <a:ahLst/>
              <a:cxnLst/>
              <a:rect l="l" t="t" r="r" b="b"/>
              <a:pathLst>
                <a:path w="6093459" h="8806180">
                  <a:moveTo>
                    <a:pt x="0" y="0"/>
                  </a:moveTo>
                  <a:lnTo>
                    <a:pt x="6093289" y="0"/>
                  </a:lnTo>
                  <a:lnTo>
                    <a:pt x="6093289" y="8805861"/>
                  </a:lnTo>
                  <a:lnTo>
                    <a:pt x="0" y="880586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29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7153" y="2160065"/>
            <a:ext cx="916876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Specialized</a:t>
            </a:r>
            <a:r>
              <a:rPr spc="-110" dirty="0"/>
              <a:t> </a:t>
            </a:r>
            <a:r>
              <a:rPr dirty="0"/>
              <a:t>Immigration</a:t>
            </a:r>
            <a:r>
              <a:rPr spc="-110" dirty="0"/>
              <a:t> </a:t>
            </a:r>
            <a:r>
              <a:rPr spc="70" dirty="0"/>
              <a:t>Support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7153" y="3126365"/>
            <a:ext cx="9681210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spc="60" dirty="0">
                <a:latin typeface="Tahoma"/>
                <a:cs typeface="Tahoma"/>
              </a:rPr>
              <a:t>Some</a:t>
            </a:r>
            <a:r>
              <a:rPr sz="3400" spc="-4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organizations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zero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in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70" dirty="0">
                <a:latin typeface="Tahoma"/>
                <a:cs typeface="Tahoma"/>
              </a:rPr>
              <a:t>on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45" dirty="0">
                <a:latin typeface="Tahoma"/>
                <a:cs typeface="Tahoma"/>
              </a:rPr>
              <a:t>specific</a:t>
            </a:r>
            <a:r>
              <a:rPr sz="3400" spc="-4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needs. </a:t>
            </a:r>
            <a:r>
              <a:rPr sz="3400" spc="75" dirty="0">
                <a:latin typeface="Tahoma"/>
                <a:cs typeface="Tahoma"/>
              </a:rPr>
              <a:t>Catholic</a:t>
            </a:r>
            <a:r>
              <a:rPr sz="3400" spc="-1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Charities</a:t>
            </a:r>
            <a:r>
              <a:rPr sz="3400" spc="-1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Immigrant </a:t>
            </a:r>
            <a:r>
              <a:rPr sz="3400" dirty="0">
                <a:latin typeface="Tahoma"/>
                <a:cs typeface="Tahoma"/>
              </a:rPr>
              <a:t>Services</a:t>
            </a:r>
            <a:r>
              <a:rPr sz="3400" spc="-1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handles </a:t>
            </a:r>
            <a:r>
              <a:rPr sz="3400" spc="60" dirty="0">
                <a:latin typeface="Tahoma"/>
                <a:cs typeface="Tahoma"/>
              </a:rPr>
              <a:t>broader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case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management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for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families.</a:t>
            </a:r>
            <a:r>
              <a:rPr sz="3400" spc="-25" dirty="0">
                <a:latin typeface="Tahoma"/>
                <a:cs typeface="Tahoma"/>
              </a:rPr>
              <a:t> The </a:t>
            </a:r>
            <a:r>
              <a:rPr sz="3400" spc="65" dirty="0">
                <a:latin typeface="Tahoma"/>
                <a:cs typeface="Tahoma"/>
              </a:rPr>
              <a:t>National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Immigrant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spc="50" dirty="0">
                <a:latin typeface="Tahoma"/>
                <a:cs typeface="Tahoma"/>
              </a:rPr>
              <a:t>Justice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spc="80" dirty="0">
                <a:latin typeface="Tahoma"/>
                <a:cs typeface="Tahoma"/>
              </a:rPr>
              <a:t>Center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specializes</a:t>
            </a:r>
            <a:r>
              <a:rPr sz="3400" spc="-60" dirty="0">
                <a:latin typeface="Tahoma"/>
                <a:cs typeface="Tahoma"/>
              </a:rPr>
              <a:t> </a:t>
            </a:r>
            <a:r>
              <a:rPr sz="3400" spc="-25" dirty="0">
                <a:latin typeface="Tahoma"/>
                <a:cs typeface="Tahoma"/>
              </a:rPr>
              <a:t>in </a:t>
            </a:r>
            <a:r>
              <a:rPr sz="3400" dirty="0">
                <a:latin typeface="Tahoma"/>
                <a:cs typeface="Tahoma"/>
              </a:rPr>
              <a:t>removal defense and appeals. </a:t>
            </a:r>
            <a:r>
              <a:rPr sz="3400" spc="-10" dirty="0">
                <a:latin typeface="Tahoma"/>
                <a:cs typeface="Tahoma"/>
              </a:rPr>
              <a:t>Illinois</a:t>
            </a:r>
            <a:r>
              <a:rPr sz="3400" dirty="0">
                <a:latin typeface="Tahoma"/>
                <a:cs typeface="Tahoma"/>
              </a:rPr>
              <a:t> </a:t>
            </a:r>
            <a:r>
              <a:rPr sz="3400" spc="85" dirty="0">
                <a:latin typeface="Tahoma"/>
                <a:cs typeface="Tahoma"/>
              </a:rPr>
              <a:t>Coalition</a:t>
            </a:r>
            <a:r>
              <a:rPr sz="3400" dirty="0">
                <a:latin typeface="Tahoma"/>
                <a:cs typeface="Tahoma"/>
              </a:rPr>
              <a:t> </a:t>
            </a:r>
            <a:r>
              <a:rPr sz="3400" spc="-25" dirty="0">
                <a:latin typeface="Tahoma"/>
                <a:cs typeface="Tahoma"/>
              </a:rPr>
              <a:t>for </a:t>
            </a:r>
            <a:r>
              <a:rPr sz="3400" spc="-10" dirty="0">
                <a:latin typeface="Tahoma"/>
                <a:cs typeface="Tahoma"/>
              </a:rPr>
              <a:t>Immigrant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and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spc="45" dirty="0">
                <a:latin typeface="Tahoma"/>
                <a:cs typeface="Tahoma"/>
              </a:rPr>
              <a:t>Refugee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Rights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helps</a:t>
            </a:r>
            <a:r>
              <a:rPr sz="3400" spc="-35" dirty="0">
                <a:latin typeface="Tahoma"/>
                <a:cs typeface="Tahoma"/>
              </a:rPr>
              <a:t> </a:t>
            </a:r>
            <a:r>
              <a:rPr sz="3400" spc="110" dirty="0">
                <a:latin typeface="Tahoma"/>
                <a:cs typeface="Tahoma"/>
              </a:rPr>
              <a:t>people </a:t>
            </a:r>
            <a:r>
              <a:rPr sz="3400" dirty="0">
                <a:latin typeface="Tahoma"/>
                <a:cs typeface="Tahoma"/>
              </a:rPr>
              <a:t>figure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out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which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resources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exist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and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find</a:t>
            </a:r>
            <a:r>
              <a:rPr sz="3400" spc="-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the</a:t>
            </a:r>
            <a:r>
              <a:rPr sz="3400" spc="-2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right </a:t>
            </a:r>
            <a:r>
              <a:rPr sz="3400" dirty="0">
                <a:latin typeface="Tahoma"/>
                <a:cs typeface="Tahoma"/>
              </a:rPr>
              <a:t>match</a:t>
            </a:r>
            <a:r>
              <a:rPr sz="3400" spc="-2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for</a:t>
            </a:r>
            <a:r>
              <a:rPr sz="3400" spc="-2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their</a:t>
            </a:r>
            <a:r>
              <a:rPr sz="3400" spc="-2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situation.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99325" cy="10287000"/>
            <a:chOff x="0" y="0"/>
            <a:chExt cx="729932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490210" cy="10287000"/>
            </a:xfrm>
            <a:custGeom>
              <a:avLst/>
              <a:gdLst/>
              <a:ahLst/>
              <a:cxnLst/>
              <a:rect l="l" t="t" r="r" b="b"/>
              <a:pathLst>
                <a:path w="5490210" h="10287000">
                  <a:moveTo>
                    <a:pt x="5489901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5489901" y="0"/>
                  </a:lnTo>
                  <a:lnTo>
                    <a:pt x="5489901" y="10286999"/>
                  </a:lnTo>
                  <a:close/>
                </a:path>
              </a:pathLst>
            </a:custGeom>
            <a:solidFill>
              <a:srgbClr val="A5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901" y="626493"/>
              <a:ext cx="6667068" cy="90096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5906" y="626493"/>
              <a:ext cx="6667500" cy="9010015"/>
            </a:xfrm>
            <a:custGeom>
              <a:avLst/>
              <a:gdLst/>
              <a:ahLst/>
              <a:cxnLst/>
              <a:rect l="l" t="t" r="r" b="b"/>
              <a:pathLst>
                <a:path w="6667500" h="9010015">
                  <a:moveTo>
                    <a:pt x="0" y="0"/>
                  </a:moveTo>
                  <a:lnTo>
                    <a:pt x="6667043" y="0"/>
                  </a:lnTo>
                  <a:lnTo>
                    <a:pt x="6667043" y="9009607"/>
                  </a:lnTo>
                  <a:lnTo>
                    <a:pt x="0" y="9009607"/>
                  </a:lnTo>
                  <a:lnTo>
                    <a:pt x="0" y="0"/>
                  </a:lnTo>
                  <a:close/>
                </a:path>
              </a:pathLst>
            </a:custGeom>
            <a:ln w="152399">
              <a:solidFill>
                <a:srgbClr val="29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4238995" y="6706185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303" y="38099"/>
                </a:moveTo>
                <a:lnTo>
                  <a:pt x="0" y="38099"/>
                </a:lnTo>
                <a:lnTo>
                  <a:pt x="0" y="0"/>
                </a:lnTo>
                <a:lnTo>
                  <a:pt x="12303" y="0"/>
                </a:lnTo>
                <a:lnTo>
                  <a:pt x="12303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4460">
              <a:lnSpc>
                <a:spcPct val="115799"/>
              </a:lnSpc>
              <a:spcBef>
                <a:spcPts val="100"/>
              </a:spcBef>
            </a:pPr>
            <a:r>
              <a:rPr dirty="0"/>
              <a:t>Private</a:t>
            </a:r>
            <a:r>
              <a:rPr spc="-50" dirty="0"/>
              <a:t> </a:t>
            </a:r>
            <a:r>
              <a:rPr dirty="0"/>
              <a:t>firms</a:t>
            </a:r>
            <a:r>
              <a:rPr spc="-50" dirty="0"/>
              <a:t> </a:t>
            </a:r>
            <a:r>
              <a:rPr spc="60" dirty="0"/>
              <a:t>give</a:t>
            </a:r>
            <a:r>
              <a:rPr spc="-50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spc="-25" dirty="0"/>
              <a:t>full-</a:t>
            </a:r>
            <a:r>
              <a:rPr dirty="0"/>
              <a:t>service</a:t>
            </a:r>
            <a:r>
              <a:rPr spc="-50" dirty="0"/>
              <a:t> </a:t>
            </a:r>
            <a:r>
              <a:rPr spc="-10" dirty="0"/>
              <a:t>representation </a:t>
            </a: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one-on-</a:t>
            </a:r>
            <a:r>
              <a:rPr spc="75" dirty="0"/>
              <a:t>one</a:t>
            </a:r>
            <a:r>
              <a:rPr spc="-30" dirty="0"/>
              <a:t> </a:t>
            </a:r>
            <a:r>
              <a:rPr dirty="0"/>
              <a:t>consultation.</a:t>
            </a:r>
            <a:r>
              <a:rPr spc="-30" dirty="0"/>
              <a:t> </a:t>
            </a:r>
            <a:r>
              <a:rPr spc="345" dirty="0"/>
              <a:t>A</a:t>
            </a:r>
            <a:r>
              <a:rPr spc="-25" dirty="0"/>
              <a:t> </a:t>
            </a:r>
            <a:r>
              <a:rPr spc="85" dirty="0"/>
              <a:t>lot</a:t>
            </a:r>
            <a:r>
              <a:rPr spc="-30" dirty="0"/>
              <a:t> </a:t>
            </a:r>
            <a:r>
              <a:rPr spc="65" dirty="0"/>
              <a:t>of</a:t>
            </a:r>
            <a:r>
              <a:rPr spc="-30" dirty="0"/>
              <a:t> </a:t>
            </a:r>
            <a:r>
              <a:rPr dirty="0"/>
              <a:t>them</a:t>
            </a:r>
            <a:r>
              <a:rPr spc="-25" dirty="0"/>
              <a:t> </a:t>
            </a:r>
            <a:r>
              <a:rPr spc="-10" dirty="0"/>
              <a:t>offer </a:t>
            </a:r>
            <a:r>
              <a:rPr spc="45" dirty="0"/>
              <a:t>bilingual</a:t>
            </a:r>
            <a:r>
              <a:rPr spc="-60" dirty="0"/>
              <a:t> </a:t>
            </a:r>
            <a:r>
              <a:rPr spc="60" dirty="0"/>
              <a:t>support</a:t>
            </a:r>
            <a:r>
              <a:rPr spc="-6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English</a:t>
            </a:r>
            <a:r>
              <a:rPr spc="-6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Spanish.</a:t>
            </a:r>
            <a:r>
              <a:rPr spc="-60" dirty="0"/>
              <a:t> </a:t>
            </a:r>
            <a:r>
              <a:rPr spc="-10" dirty="0"/>
              <a:t>Their </a:t>
            </a:r>
            <a:r>
              <a:rPr dirty="0"/>
              <a:t>offices</a:t>
            </a:r>
            <a:r>
              <a:rPr spc="-30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conveniently</a:t>
            </a:r>
            <a:r>
              <a:rPr spc="-30" dirty="0"/>
              <a:t> </a:t>
            </a:r>
            <a:r>
              <a:rPr spc="75" dirty="0"/>
              <a:t>located</a:t>
            </a:r>
            <a:r>
              <a:rPr spc="-30" dirty="0"/>
              <a:t> </a:t>
            </a:r>
            <a:r>
              <a:rPr dirty="0"/>
              <a:t>near</a:t>
            </a:r>
            <a:r>
              <a:rPr spc="-30" dirty="0"/>
              <a:t> </a:t>
            </a:r>
            <a:r>
              <a:rPr spc="-10" dirty="0"/>
              <a:t>immigration </a:t>
            </a:r>
            <a:r>
              <a:rPr dirty="0"/>
              <a:t>courts.</a:t>
            </a:r>
            <a:r>
              <a:rPr spc="-5" dirty="0"/>
              <a:t> </a:t>
            </a:r>
            <a:r>
              <a:rPr dirty="0"/>
              <a:t>Payment</a:t>
            </a:r>
            <a:r>
              <a:rPr spc="-5" dirty="0"/>
              <a:t> </a:t>
            </a:r>
            <a:r>
              <a:rPr dirty="0"/>
              <a:t>plans</a:t>
            </a:r>
            <a:r>
              <a:rPr spc="-5" dirty="0"/>
              <a:t> </a:t>
            </a:r>
            <a:r>
              <a:rPr dirty="0"/>
              <a:t>make things</a:t>
            </a:r>
            <a:r>
              <a:rPr spc="-5" dirty="0"/>
              <a:t> </a:t>
            </a:r>
            <a:r>
              <a:rPr dirty="0"/>
              <a:t>more</a:t>
            </a:r>
            <a:r>
              <a:rPr spc="-5" dirty="0"/>
              <a:t> </a:t>
            </a:r>
            <a:r>
              <a:rPr spc="90" dirty="0"/>
              <a:t>doable </a:t>
            </a:r>
            <a:r>
              <a:rPr dirty="0"/>
              <a:t>even</a:t>
            </a:r>
            <a:r>
              <a:rPr spc="-110" dirty="0"/>
              <a:t> </a:t>
            </a:r>
            <a:r>
              <a:rPr dirty="0"/>
              <a:t>if</a:t>
            </a:r>
            <a:r>
              <a:rPr spc="-105" dirty="0"/>
              <a:t> </a:t>
            </a:r>
            <a:r>
              <a:rPr dirty="0"/>
              <a:t>you</a:t>
            </a:r>
            <a:r>
              <a:rPr spc="-110" dirty="0"/>
              <a:t> </a:t>
            </a:r>
            <a:r>
              <a:rPr spc="120" dirty="0"/>
              <a:t>don't</a:t>
            </a:r>
            <a:r>
              <a:rPr spc="-105" dirty="0"/>
              <a:t> </a:t>
            </a:r>
            <a:r>
              <a:rPr dirty="0"/>
              <a:t>have</a:t>
            </a:r>
            <a:r>
              <a:rPr spc="-105" dirty="0"/>
              <a:t> </a:t>
            </a:r>
            <a:r>
              <a:rPr dirty="0"/>
              <a:t>cash</a:t>
            </a:r>
            <a:r>
              <a:rPr spc="-110" dirty="0"/>
              <a:t> </a:t>
            </a:r>
            <a:r>
              <a:rPr spc="80" dirty="0"/>
              <a:t>up</a:t>
            </a:r>
            <a:r>
              <a:rPr spc="-105" dirty="0"/>
              <a:t> </a:t>
            </a:r>
            <a:r>
              <a:rPr spc="-10" dirty="0"/>
              <a:t>front.</a:t>
            </a:r>
          </a:p>
          <a:p>
            <a:pPr marL="12700" marR="5080">
              <a:lnSpc>
                <a:spcPct val="115799"/>
              </a:lnSpc>
            </a:pPr>
            <a:r>
              <a:rPr spc="65" dirty="0"/>
              <a:t>US</a:t>
            </a:r>
            <a:r>
              <a:rPr spc="-50" dirty="0"/>
              <a:t> </a:t>
            </a:r>
            <a:r>
              <a:rPr dirty="0"/>
              <a:t>Immigration</a:t>
            </a:r>
            <a:r>
              <a:rPr spc="-50" dirty="0"/>
              <a:t> </a:t>
            </a:r>
            <a:r>
              <a:rPr dirty="0"/>
              <a:t>Services</a:t>
            </a:r>
            <a:r>
              <a:rPr spc="-50" dirty="0"/>
              <a:t> </a:t>
            </a:r>
            <a:r>
              <a:rPr spc="80" dirty="0"/>
              <a:t>Chicago</a:t>
            </a:r>
            <a:r>
              <a:rPr lang="en-US" spc="80" dirty="0"/>
              <a:t>,</a:t>
            </a:r>
            <a:r>
              <a:rPr spc="-45" dirty="0"/>
              <a:t> </a:t>
            </a:r>
            <a:r>
              <a:rPr dirty="0"/>
              <a:t>through</a:t>
            </a:r>
            <a:r>
              <a:rPr spc="-50" dirty="0"/>
              <a:t> </a:t>
            </a:r>
            <a:r>
              <a:rPr spc="-10" dirty="0"/>
              <a:t>private </a:t>
            </a:r>
            <a:r>
              <a:rPr dirty="0"/>
              <a:t>attorneys,</a:t>
            </a:r>
            <a:r>
              <a:rPr spc="30" dirty="0"/>
              <a:t> </a:t>
            </a:r>
            <a:r>
              <a:rPr dirty="0"/>
              <a:t>covers</a:t>
            </a:r>
            <a:r>
              <a:rPr spc="35" dirty="0"/>
              <a:t> </a:t>
            </a:r>
            <a:r>
              <a:rPr dirty="0"/>
              <a:t>visa</a:t>
            </a:r>
            <a:r>
              <a:rPr spc="30" dirty="0"/>
              <a:t> </a:t>
            </a:r>
            <a:r>
              <a:rPr dirty="0"/>
              <a:t>applications,</a:t>
            </a:r>
            <a:r>
              <a:rPr spc="35" dirty="0"/>
              <a:t> </a:t>
            </a:r>
            <a:r>
              <a:rPr dirty="0"/>
              <a:t>green</a:t>
            </a:r>
            <a:r>
              <a:rPr spc="30" dirty="0"/>
              <a:t> </a:t>
            </a:r>
            <a:r>
              <a:rPr spc="-20" dirty="0"/>
              <a:t>card </a:t>
            </a:r>
            <a:r>
              <a:rPr dirty="0"/>
              <a:t>processing,</a:t>
            </a:r>
            <a:r>
              <a:rPr spc="175" dirty="0"/>
              <a:t> </a:t>
            </a:r>
            <a:r>
              <a:rPr dirty="0"/>
              <a:t>citizenship</a:t>
            </a:r>
            <a:r>
              <a:rPr spc="180" dirty="0"/>
              <a:t> </a:t>
            </a:r>
            <a:r>
              <a:rPr dirty="0"/>
              <a:t>preparation,</a:t>
            </a:r>
            <a:r>
              <a:rPr spc="180" dirty="0"/>
              <a:t> </a:t>
            </a:r>
            <a:r>
              <a:rPr dirty="0"/>
              <a:t>and</a:t>
            </a:r>
            <a:r>
              <a:rPr spc="180" dirty="0"/>
              <a:t> </a:t>
            </a:r>
            <a:r>
              <a:rPr spc="-10" dirty="0"/>
              <a:t>court representation.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Private</a:t>
            </a:r>
            <a:r>
              <a:rPr spc="-110" dirty="0"/>
              <a:t> </a:t>
            </a:r>
            <a:r>
              <a:rPr dirty="0"/>
              <a:t>Immigration</a:t>
            </a:r>
            <a:r>
              <a:rPr spc="-110" dirty="0"/>
              <a:t> </a:t>
            </a:r>
            <a:r>
              <a:rPr spc="-10" dirty="0"/>
              <a:t>Attorneys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029" y="0"/>
            <a:ext cx="17682210" cy="10287000"/>
          </a:xfrm>
          <a:custGeom>
            <a:avLst/>
            <a:gdLst/>
            <a:ahLst/>
            <a:cxnLst/>
            <a:rect l="l" t="t" r="r" b="b"/>
            <a:pathLst>
              <a:path w="17682210" h="10287000">
                <a:moveTo>
                  <a:pt x="0" y="10286999"/>
                </a:moveTo>
                <a:lnTo>
                  <a:pt x="17681969" y="10286999"/>
                </a:lnTo>
                <a:lnTo>
                  <a:pt x="1768196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82708" y="-47116"/>
            <a:ext cx="9695815" cy="10381615"/>
            <a:chOff x="8582708" y="-47116"/>
            <a:chExt cx="9695815" cy="10381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0317" y="508"/>
              <a:ext cx="9600531" cy="10285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30333" y="508"/>
              <a:ext cx="9600565" cy="10286365"/>
            </a:xfrm>
            <a:custGeom>
              <a:avLst/>
              <a:gdLst/>
              <a:ahLst/>
              <a:cxnLst/>
              <a:rect l="l" t="t" r="r" b="b"/>
              <a:pathLst>
                <a:path w="9600565" h="10286365">
                  <a:moveTo>
                    <a:pt x="1374" y="10285615"/>
                  </a:moveTo>
                  <a:lnTo>
                    <a:pt x="0" y="10275686"/>
                  </a:lnTo>
                  <a:lnTo>
                    <a:pt x="1516" y="10265815"/>
                  </a:lnTo>
                  <a:lnTo>
                    <a:pt x="4348" y="10256171"/>
                  </a:lnTo>
                  <a:lnTo>
                    <a:pt x="7222" y="10246574"/>
                  </a:lnTo>
                  <a:lnTo>
                    <a:pt x="19589" y="10197024"/>
                  </a:lnTo>
                  <a:lnTo>
                    <a:pt x="31954" y="10147474"/>
                  </a:lnTo>
                  <a:lnTo>
                    <a:pt x="44320" y="10097925"/>
                  </a:lnTo>
                  <a:lnTo>
                    <a:pt x="56685" y="10048376"/>
                  </a:lnTo>
                  <a:lnTo>
                    <a:pt x="69050" y="9998827"/>
                  </a:lnTo>
                  <a:lnTo>
                    <a:pt x="81415" y="9949279"/>
                  </a:lnTo>
                  <a:lnTo>
                    <a:pt x="93780" y="9899730"/>
                  </a:lnTo>
                  <a:lnTo>
                    <a:pt x="106145" y="9850183"/>
                  </a:lnTo>
                  <a:lnTo>
                    <a:pt x="118510" y="9800635"/>
                  </a:lnTo>
                  <a:lnTo>
                    <a:pt x="130875" y="9751088"/>
                  </a:lnTo>
                  <a:lnTo>
                    <a:pt x="143240" y="9701541"/>
                  </a:lnTo>
                  <a:lnTo>
                    <a:pt x="155604" y="9651994"/>
                  </a:lnTo>
                  <a:lnTo>
                    <a:pt x="167969" y="9602447"/>
                  </a:lnTo>
                  <a:lnTo>
                    <a:pt x="180334" y="9552901"/>
                  </a:lnTo>
                  <a:lnTo>
                    <a:pt x="192698" y="9503354"/>
                  </a:lnTo>
                  <a:lnTo>
                    <a:pt x="205063" y="9453808"/>
                  </a:lnTo>
                  <a:lnTo>
                    <a:pt x="217427" y="9404262"/>
                  </a:lnTo>
                  <a:lnTo>
                    <a:pt x="229792" y="9354715"/>
                  </a:lnTo>
                  <a:lnTo>
                    <a:pt x="242156" y="9305169"/>
                  </a:lnTo>
                  <a:lnTo>
                    <a:pt x="254521" y="9255623"/>
                  </a:lnTo>
                  <a:lnTo>
                    <a:pt x="266885" y="9206077"/>
                  </a:lnTo>
                  <a:lnTo>
                    <a:pt x="279250" y="9156530"/>
                  </a:lnTo>
                  <a:lnTo>
                    <a:pt x="291614" y="9106984"/>
                  </a:lnTo>
                  <a:lnTo>
                    <a:pt x="304004" y="9057444"/>
                  </a:lnTo>
                  <a:lnTo>
                    <a:pt x="316393" y="9007904"/>
                  </a:lnTo>
                  <a:lnTo>
                    <a:pt x="328782" y="8958363"/>
                  </a:lnTo>
                  <a:lnTo>
                    <a:pt x="341171" y="8908822"/>
                  </a:lnTo>
                  <a:lnTo>
                    <a:pt x="353561" y="8859282"/>
                  </a:lnTo>
                  <a:lnTo>
                    <a:pt x="365950" y="8809740"/>
                  </a:lnTo>
                  <a:lnTo>
                    <a:pt x="378340" y="8760199"/>
                  </a:lnTo>
                  <a:lnTo>
                    <a:pt x="390729" y="8710658"/>
                  </a:lnTo>
                  <a:lnTo>
                    <a:pt x="403119" y="8661116"/>
                  </a:lnTo>
                  <a:lnTo>
                    <a:pt x="415508" y="8611574"/>
                  </a:lnTo>
                  <a:lnTo>
                    <a:pt x="427898" y="8562031"/>
                  </a:lnTo>
                  <a:lnTo>
                    <a:pt x="440155" y="8513021"/>
                  </a:lnTo>
                  <a:lnTo>
                    <a:pt x="452412" y="8464010"/>
                  </a:lnTo>
                  <a:lnTo>
                    <a:pt x="464668" y="8414999"/>
                  </a:lnTo>
                  <a:lnTo>
                    <a:pt x="476925" y="8365989"/>
                  </a:lnTo>
                  <a:lnTo>
                    <a:pt x="489182" y="8316978"/>
                  </a:lnTo>
                  <a:lnTo>
                    <a:pt x="501439" y="8267968"/>
                  </a:lnTo>
                  <a:lnTo>
                    <a:pt x="513695" y="8218958"/>
                  </a:lnTo>
                  <a:lnTo>
                    <a:pt x="525952" y="8169947"/>
                  </a:lnTo>
                  <a:lnTo>
                    <a:pt x="538209" y="8120937"/>
                  </a:lnTo>
                  <a:lnTo>
                    <a:pt x="550465" y="8071927"/>
                  </a:lnTo>
                  <a:lnTo>
                    <a:pt x="562722" y="8022916"/>
                  </a:lnTo>
                  <a:lnTo>
                    <a:pt x="574978" y="7973906"/>
                  </a:lnTo>
                  <a:lnTo>
                    <a:pt x="587235" y="7924896"/>
                  </a:lnTo>
                  <a:lnTo>
                    <a:pt x="599492" y="7875886"/>
                  </a:lnTo>
                  <a:lnTo>
                    <a:pt x="611748" y="7826876"/>
                  </a:lnTo>
                  <a:lnTo>
                    <a:pt x="624005" y="7777866"/>
                  </a:lnTo>
                  <a:lnTo>
                    <a:pt x="636261" y="7728856"/>
                  </a:lnTo>
                  <a:lnTo>
                    <a:pt x="648518" y="7679846"/>
                  </a:lnTo>
                  <a:lnTo>
                    <a:pt x="660909" y="7630870"/>
                  </a:lnTo>
                  <a:lnTo>
                    <a:pt x="673180" y="7581864"/>
                  </a:lnTo>
                  <a:lnTo>
                    <a:pt x="685452" y="7532858"/>
                  </a:lnTo>
                  <a:lnTo>
                    <a:pt x="697723" y="7483852"/>
                  </a:lnTo>
                  <a:lnTo>
                    <a:pt x="709994" y="7434846"/>
                  </a:lnTo>
                  <a:lnTo>
                    <a:pt x="722265" y="7385840"/>
                  </a:lnTo>
                  <a:lnTo>
                    <a:pt x="734536" y="7336834"/>
                  </a:lnTo>
                  <a:lnTo>
                    <a:pt x="746807" y="7287828"/>
                  </a:lnTo>
                  <a:lnTo>
                    <a:pt x="759077" y="7238822"/>
                  </a:lnTo>
                  <a:lnTo>
                    <a:pt x="771348" y="7189816"/>
                  </a:lnTo>
                  <a:lnTo>
                    <a:pt x="783617" y="7140810"/>
                  </a:lnTo>
                  <a:lnTo>
                    <a:pt x="795887" y="7091804"/>
                  </a:lnTo>
                  <a:lnTo>
                    <a:pt x="808156" y="7042798"/>
                  </a:lnTo>
                  <a:lnTo>
                    <a:pt x="820424" y="6993791"/>
                  </a:lnTo>
                  <a:lnTo>
                    <a:pt x="832692" y="6944785"/>
                  </a:lnTo>
                  <a:lnTo>
                    <a:pt x="844960" y="6895778"/>
                  </a:lnTo>
                  <a:lnTo>
                    <a:pt x="857226" y="6846772"/>
                  </a:lnTo>
                  <a:lnTo>
                    <a:pt x="869492" y="6797765"/>
                  </a:lnTo>
                  <a:lnTo>
                    <a:pt x="881757" y="6748758"/>
                  </a:lnTo>
                  <a:lnTo>
                    <a:pt x="894022" y="6699751"/>
                  </a:lnTo>
                  <a:lnTo>
                    <a:pt x="906285" y="6650744"/>
                  </a:lnTo>
                  <a:lnTo>
                    <a:pt x="918548" y="6601736"/>
                  </a:lnTo>
                  <a:lnTo>
                    <a:pt x="930810" y="6552729"/>
                  </a:lnTo>
                  <a:lnTo>
                    <a:pt x="943070" y="6503721"/>
                  </a:lnTo>
                  <a:lnTo>
                    <a:pt x="955330" y="6454713"/>
                  </a:lnTo>
                  <a:lnTo>
                    <a:pt x="967588" y="6405704"/>
                  </a:lnTo>
                  <a:lnTo>
                    <a:pt x="979846" y="6356696"/>
                  </a:lnTo>
                  <a:lnTo>
                    <a:pt x="992102" y="6307687"/>
                  </a:lnTo>
                  <a:lnTo>
                    <a:pt x="1004356" y="6258678"/>
                  </a:lnTo>
                  <a:lnTo>
                    <a:pt x="1016610" y="6209668"/>
                  </a:lnTo>
                  <a:lnTo>
                    <a:pt x="1028862" y="6160658"/>
                  </a:lnTo>
                  <a:lnTo>
                    <a:pt x="1041220" y="6111229"/>
                  </a:lnTo>
                  <a:lnTo>
                    <a:pt x="1053576" y="6061800"/>
                  </a:lnTo>
                  <a:lnTo>
                    <a:pt x="1065932" y="6012371"/>
                  </a:lnTo>
                  <a:lnTo>
                    <a:pt x="1078286" y="5962942"/>
                  </a:lnTo>
                  <a:lnTo>
                    <a:pt x="1090640" y="5913512"/>
                  </a:lnTo>
                  <a:lnTo>
                    <a:pt x="1102993" y="5864083"/>
                  </a:lnTo>
                  <a:lnTo>
                    <a:pt x="1115346" y="5814654"/>
                  </a:lnTo>
                  <a:lnTo>
                    <a:pt x="1127697" y="5765225"/>
                  </a:lnTo>
                  <a:lnTo>
                    <a:pt x="1140048" y="5715796"/>
                  </a:lnTo>
                  <a:lnTo>
                    <a:pt x="1152398" y="5666367"/>
                  </a:lnTo>
                  <a:lnTo>
                    <a:pt x="1164748" y="5616938"/>
                  </a:lnTo>
                  <a:lnTo>
                    <a:pt x="1177097" y="5567509"/>
                  </a:lnTo>
                  <a:lnTo>
                    <a:pt x="1189445" y="5518080"/>
                  </a:lnTo>
                  <a:lnTo>
                    <a:pt x="1201792" y="5468651"/>
                  </a:lnTo>
                  <a:lnTo>
                    <a:pt x="1214139" y="5419222"/>
                  </a:lnTo>
                  <a:lnTo>
                    <a:pt x="1226486" y="5369793"/>
                  </a:lnTo>
                  <a:lnTo>
                    <a:pt x="1238832" y="5320365"/>
                  </a:lnTo>
                  <a:lnTo>
                    <a:pt x="1251178" y="5270936"/>
                  </a:lnTo>
                  <a:lnTo>
                    <a:pt x="1263523" y="5221507"/>
                  </a:lnTo>
                  <a:lnTo>
                    <a:pt x="1275867" y="5172079"/>
                  </a:lnTo>
                  <a:lnTo>
                    <a:pt x="1288212" y="5122650"/>
                  </a:lnTo>
                  <a:lnTo>
                    <a:pt x="1300556" y="5073222"/>
                  </a:lnTo>
                  <a:lnTo>
                    <a:pt x="1312899" y="5023794"/>
                  </a:lnTo>
                  <a:lnTo>
                    <a:pt x="1325122" y="4974335"/>
                  </a:lnTo>
                  <a:lnTo>
                    <a:pt x="1337482" y="4924911"/>
                  </a:lnTo>
                  <a:lnTo>
                    <a:pt x="1349842" y="4875488"/>
                  </a:lnTo>
                  <a:lnTo>
                    <a:pt x="1362202" y="4826064"/>
                  </a:lnTo>
                  <a:lnTo>
                    <a:pt x="1374562" y="4776640"/>
                  </a:lnTo>
                  <a:lnTo>
                    <a:pt x="1386922" y="4727217"/>
                  </a:lnTo>
                  <a:lnTo>
                    <a:pt x="1399282" y="4677794"/>
                  </a:lnTo>
                  <a:lnTo>
                    <a:pt x="1411642" y="4628371"/>
                  </a:lnTo>
                  <a:lnTo>
                    <a:pt x="1424002" y="4578948"/>
                  </a:lnTo>
                  <a:lnTo>
                    <a:pt x="1436361" y="4529525"/>
                  </a:lnTo>
                  <a:lnTo>
                    <a:pt x="1448721" y="4480102"/>
                  </a:lnTo>
                  <a:lnTo>
                    <a:pt x="1461081" y="4430680"/>
                  </a:lnTo>
                  <a:lnTo>
                    <a:pt x="1473441" y="4381257"/>
                  </a:lnTo>
                  <a:lnTo>
                    <a:pt x="1485800" y="4331835"/>
                  </a:lnTo>
                </a:path>
                <a:path w="9600565" h="10286365">
                  <a:moveTo>
                    <a:pt x="2474034" y="380221"/>
                  </a:moveTo>
                  <a:lnTo>
                    <a:pt x="2486385" y="330834"/>
                  </a:lnTo>
                  <a:lnTo>
                    <a:pt x="2498736" y="281446"/>
                  </a:lnTo>
                  <a:lnTo>
                    <a:pt x="2511087" y="232059"/>
                  </a:lnTo>
                  <a:lnTo>
                    <a:pt x="2523438" y="182671"/>
                  </a:lnTo>
                  <a:lnTo>
                    <a:pt x="2534203" y="136669"/>
                  </a:lnTo>
                  <a:lnTo>
                    <a:pt x="2544819" y="90595"/>
                  </a:lnTo>
                  <a:lnTo>
                    <a:pt x="2557214" y="44901"/>
                  </a:lnTo>
                  <a:lnTo>
                    <a:pt x="2573313" y="0"/>
                  </a:lnTo>
                  <a:lnTo>
                    <a:pt x="2624295" y="0"/>
                  </a:lnTo>
                  <a:lnTo>
                    <a:pt x="2675276" y="0"/>
                  </a:lnTo>
                  <a:lnTo>
                    <a:pt x="6957724" y="0"/>
                  </a:lnTo>
                  <a:lnTo>
                    <a:pt x="7008705" y="0"/>
                  </a:lnTo>
                </a:path>
                <a:path w="9600565" h="10286365">
                  <a:moveTo>
                    <a:pt x="9570018" y="44"/>
                  </a:moveTo>
                  <a:lnTo>
                    <a:pt x="9600232" y="35219"/>
                  </a:lnTo>
                  <a:lnTo>
                    <a:pt x="9600237" y="86299"/>
                  </a:lnTo>
                  <a:lnTo>
                    <a:pt x="9600238" y="137379"/>
                  </a:lnTo>
                  <a:lnTo>
                    <a:pt x="9600239" y="188458"/>
                  </a:lnTo>
                  <a:lnTo>
                    <a:pt x="9600105" y="239538"/>
                  </a:lnTo>
                  <a:lnTo>
                    <a:pt x="9600093" y="290618"/>
                  </a:lnTo>
                  <a:lnTo>
                    <a:pt x="9600081" y="341697"/>
                  </a:lnTo>
                  <a:lnTo>
                    <a:pt x="9600069" y="392777"/>
                  </a:lnTo>
                  <a:lnTo>
                    <a:pt x="9600057" y="443856"/>
                  </a:lnTo>
                  <a:lnTo>
                    <a:pt x="9600046" y="494936"/>
                  </a:lnTo>
                  <a:lnTo>
                    <a:pt x="9600034" y="546016"/>
                  </a:lnTo>
                  <a:lnTo>
                    <a:pt x="9600023" y="597095"/>
                  </a:lnTo>
                  <a:lnTo>
                    <a:pt x="9600012" y="648175"/>
                  </a:lnTo>
                  <a:lnTo>
                    <a:pt x="9600000" y="699254"/>
                  </a:lnTo>
                  <a:lnTo>
                    <a:pt x="9599989" y="750334"/>
                  </a:lnTo>
                  <a:lnTo>
                    <a:pt x="9599978" y="801414"/>
                  </a:lnTo>
                  <a:lnTo>
                    <a:pt x="9599968" y="852493"/>
                  </a:lnTo>
                  <a:lnTo>
                    <a:pt x="9599957" y="903573"/>
                  </a:lnTo>
                  <a:lnTo>
                    <a:pt x="9599947" y="954652"/>
                  </a:lnTo>
                  <a:lnTo>
                    <a:pt x="9599936" y="1005732"/>
                  </a:lnTo>
                  <a:lnTo>
                    <a:pt x="9599926" y="1056812"/>
                  </a:lnTo>
                  <a:lnTo>
                    <a:pt x="9599916" y="1107891"/>
                  </a:lnTo>
                  <a:lnTo>
                    <a:pt x="9599906" y="1158971"/>
                  </a:lnTo>
                  <a:lnTo>
                    <a:pt x="9599896" y="1210050"/>
                  </a:lnTo>
                  <a:lnTo>
                    <a:pt x="9599886" y="1261130"/>
                  </a:lnTo>
                  <a:lnTo>
                    <a:pt x="9599877" y="1312210"/>
                  </a:lnTo>
                  <a:lnTo>
                    <a:pt x="9599867" y="1363289"/>
                  </a:lnTo>
                  <a:lnTo>
                    <a:pt x="9599858" y="1414369"/>
                  </a:lnTo>
                  <a:lnTo>
                    <a:pt x="9599849" y="1465448"/>
                  </a:lnTo>
                  <a:lnTo>
                    <a:pt x="9599840" y="1516528"/>
                  </a:lnTo>
                  <a:lnTo>
                    <a:pt x="9599831" y="1567608"/>
                  </a:lnTo>
                  <a:lnTo>
                    <a:pt x="9599822" y="1618687"/>
                  </a:lnTo>
                  <a:lnTo>
                    <a:pt x="9599814" y="1669767"/>
                  </a:lnTo>
                  <a:lnTo>
                    <a:pt x="9599805" y="1720846"/>
                  </a:lnTo>
                  <a:lnTo>
                    <a:pt x="9599797" y="1771926"/>
                  </a:lnTo>
                  <a:lnTo>
                    <a:pt x="9599789" y="1823005"/>
                  </a:lnTo>
                  <a:lnTo>
                    <a:pt x="9599780" y="1874085"/>
                  </a:lnTo>
                  <a:lnTo>
                    <a:pt x="9599772" y="1925165"/>
                  </a:lnTo>
                  <a:lnTo>
                    <a:pt x="9599765" y="1976244"/>
                  </a:lnTo>
                  <a:lnTo>
                    <a:pt x="9599757" y="2027324"/>
                  </a:lnTo>
                  <a:lnTo>
                    <a:pt x="9599749" y="2078403"/>
                  </a:lnTo>
                  <a:lnTo>
                    <a:pt x="9599742" y="2129483"/>
                  </a:lnTo>
                  <a:lnTo>
                    <a:pt x="9599735" y="2180562"/>
                  </a:lnTo>
                  <a:lnTo>
                    <a:pt x="9599728" y="2231642"/>
                  </a:lnTo>
                  <a:lnTo>
                    <a:pt x="9599721" y="2282721"/>
                  </a:lnTo>
                  <a:lnTo>
                    <a:pt x="9599714" y="2333801"/>
                  </a:lnTo>
                  <a:lnTo>
                    <a:pt x="9599707" y="2384880"/>
                  </a:lnTo>
                  <a:lnTo>
                    <a:pt x="9599700" y="2435960"/>
                  </a:lnTo>
                  <a:lnTo>
                    <a:pt x="9599694" y="2487039"/>
                  </a:lnTo>
                  <a:lnTo>
                    <a:pt x="9599688" y="2538119"/>
                  </a:lnTo>
                  <a:lnTo>
                    <a:pt x="9599681" y="2589198"/>
                  </a:lnTo>
                  <a:lnTo>
                    <a:pt x="9599675" y="2640278"/>
                  </a:lnTo>
                  <a:lnTo>
                    <a:pt x="9599669" y="2691357"/>
                  </a:lnTo>
                  <a:lnTo>
                    <a:pt x="9599664" y="2742437"/>
                  </a:lnTo>
                  <a:lnTo>
                    <a:pt x="9599658" y="2793516"/>
                  </a:lnTo>
                  <a:lnTo>
                    <a:pt x="9599653" y="2844596"/>
                  </a:lnTo>
                  <a:lnTo>
                    <a:pt x="9599647" y="2895675"/>
                  </a:lnTo>
                  <a:lnTo>
                    <a:pt x="9599642" y="2946755"/>
                  </a:lnTo>
                  <a:lnTo>
                    <a:pt x="9599637" y="2997834"/>
                  </a:lnTo>
                  <a:lnTo>
                    <a:pt x="9599632" y="3048914"/>
                  </a:lnTo>
                  <a:lnTo>
                    <a:pt x="9599627" y="3099993"/>
                  </a:lnTo>
                  <a:lnTo>
                    <a:pt x="9599623" y="3151073"/>
                  </a:lnTo>
                  <a:lnTo>
                    <a:pt x="9599618" y="3202152"/>
                  </a:lnTo>
                  <a:lnTo>
                    <a:pt x="9599614" y="3253231"/>
                  </a:lnTo>
                  <a:lnTo>
                    <a:pt x="9599609" y="3304311"/>
                  </a:lnTo>
                  <a:lnTo>
                    <a:pt x="9599605" y="3355390"/>
                  </a:lnTo>
                  <a:lnTo>
                    <a:pt x="9599601" y="3406470"/>
                  </a:lnTo>
                  <a:lnTo>
                    <a:pt x="9599598" y="3457549"/>
                  </a:lnTo>
                  <a:lnTo>
                    <a:pt x="9599594" y="3508629"/>
                  </a:lnTo>
                  <a:lnTo>
                    <a:pt x="9599590" y="3559708"/>
                  </a:lnTo>
                  <a:lnTo>
                    <a:pt x="9599587" y="3610787"/>
                  </a:lnTo>
                  <a:lnTo>
                    <a:pt x="9599584" y="3661867"/>
                  </a:lnTo>
                  <a:lnTo>
                    <a:pt x="9599581" y="3712946"/>
                  </a:lnTo>
                  <a:lnTo>
                    <a:pt x="9599578" y="3764025"/>
                  </a:lnTo>
                  <a:lnTo>
                    <a:pt x="9599575" y="3815105"/>
                  </a:lnTo>
                  <a:lnTo>
                    <a:pt x="9599572" y="3866184"/>
                  </a:lnTo>
                  <a:lnTo>
                    <a:pt x="9599570" y="3917263"/>
                  </a:lnTo>
                  <a:lnTo>
                    <a:pt x="9599567" y="3968343"/>
                  </a:lnTo>
                  <a:lnTo>
                    <a:pt x="9599565" y="4019422"/>
                  </a:lnTo>
                  <a:lnTo>
                    <a:pt x="9599563" y="4070501"/>
                  </a:lnTo>
                  <a:lnTo>
                    <a:pt x="9599561" y="4121581"/>
                  </a:lnTo>
                  <a:lnTo>
                    <a:pt x="9599559" y="4172660"/>
                  </a:lnTo>
                  <a:lnTo>
                    <a:pt x="9599558" y="4223739"/>
                  </a:lnTo>
                  <a:lnTo>
                    <a:pt x="9599556" y="4274819"/>
                  </a:lnTo>
                  <a:lnTo>
                    <a:pt x="9599555" y="4325898"/>
                  </a:lnTo>
                  <a:lnTo>
                    <a:pt x="9599554" y="4376977"/>
                  </a:lnTo>
                  <a:lnTo>
                    <a:pt x="9599552" y="4428057"/>
                  </a:lnTo>
                  <a:lnTo>
                    <a:pt x="9599552" y="4479136"/>
                  </a:lnTo>
                  <a:lnTo>
                    <a:pt x="9599551" y="4530215"/>
                  </a:lnTo>
                  <a:lnTo>
                    <a:pt x="9599550" y="4581294"/>
                  </a:lnTo>
                  <a:lnTo>
                    <a:pt x="9599550" y="4632374"/>
                  </a:lnTo>
                  <a:lnTo>
                    <a:pt x="9599549" y="4683453"/>
                  </a:lnTo>
                  <a:lnTo>
                    <a:pt x="9599549" y="4734532"/>
                  </a:lnTo>
                  <a:lnTo>
                    <a:pt x="9599549" y="4785611"/>
                  </a:lnTo>
                  <a:lnTo>
                    <a:pt x="9599549" y="4836690"/>
                  </a:lnTo>
                  <a:lnTo>
                    <a:pt x="9599549" y="4887770"/>
                  </a:lnTo>
                  <a:lnTo>
                    <a:pt x="9599550" y="4938849"/>
                  </a:lnTo>
                  <a:lnTo>
                    <a:pt x="9599550" y="4989928"/>
                  </a:lnTo>
                  <a:lnTo>
                    <a:pt x="9599551" y="5041007"/>
                  </a:lnTo>
                  <a:lnTo>
                    <a:pt x="9599552" y="5092086"/>
                  </a:lnTo>
                  <a:lnTo>
                    <a:pt x="9599553" y="5143165"/>
                  </a:lnTo>
                  <a:lnTo>
                    <a:pt x="9599554" y="5194245"/>
                  </a:lnTo>
                  <a:lnTo>
                    <a:pt x="9599555" y="5245324"/>
                  </a:lnTo>
                  <a:lnTo>
                    <a:pt x="9599557" y="5296403"/>
                  </a:lnTo>
                  <a:lnTo>
                    <a:pt x="9599558" y="5347482"/>
                  </a:lnTo>
                  <a:lnTo>
                    <a:pt x="9599560" y="5398561"/>
                  </a:lnTo>
                  <a:lnTo>
                    <a:pt x="9599562" y="5449640"/>
                  </a:lnTo>
                  <a:lnTo>
                    <a:pt x="9599564" y="5500719"/>
                  </a:lnTo>
                  <a:lnTo>
                    <a:pt x="9599566" y="5551798"/>
                  </a:lnTo>
                  <a:lnTo>
                    <a:pt x="9599568" y="5602877"/>
                  </a:lnTo>
                  <a:lnTo>
                    <a:pt x="9599571" y="5653956"/>
                  </a:lnTo>
                  <a:lnTo>
                    <a:pt x="9599574" y="5705035"/>
                  </a:lnTo>
                  <a:lnTo>
                    <a:pt x="9599576" y="5756114"/>
                  </a:lnTo>
                  <a:lnTo>
                    <a:pt x="9599579" y="5807193"/>
                  </a:lnTo>
                  <a:lnTo>
                    <a:pt x="9599582" y="5858272"/>
                  </a:lnTo>
                  <a:lnTo>
                    <a:pt x="9599586" y="5909351"/>
                  </a:lnTo>
                  <a:lnTo>
                    <a:pt x="9599589" y="5960430"/>
                  </a:lnTo>
                  <a:lnTo>
                    <a:pt x="9599593" y="6011509"/>
                  </a:lnTo>
                  <a:lnTo>
                    <a:pt x="9599596" y="6062588"/>
                  </a:lnTo>
                  <a:lnTo>
                    <a:pt x="9599600" y="6113667"/>
                  </a:lnTo>
                  <a:lnTo>
                    <a:pt x="9599604" y="6164746"/>
                  </a:lnTo>
                  <a:lnTo>
                    <a:pt x="9599608" y="6215825"/>
                  </a:lnTo>
                  <a:lnTo>
                    <a:pt x="9599613" y="6266904"/>
                  </a:lnTo>
                  <a:lnTo>
                    <a:pt x="9599617" y="6317983"/>
                  </a:lnTo>
                  <a:lnTo>
                    <a:pt x="9599622" y="6369062"/>
                  </a:lnTo>
                  <a:lnTo>
                    <a:pt x="9599626" y="6420141"/>
                  </a:lnTo>
                  <a:lnTo>
                    <a:pt x="9599631" y="6471220"/>
                  </a:lnTo>
                  <a:lnTo>
                    <a:pt x="9599636" y="6522298"/>
                  </a:lnTo>
                  <a:lnTo>
                    <a:pt x="9599642" y="6573377"/>
                  </a:lnTo>
                  <a:lnTo>
                    <a:pt x="9599647" y="6624456"/>
                  </a:lnTo>
                  <a:lnTo>
                    <a:pt x="9599653" y="6675535"/>
                  </a:lnTo>
                  <a:lnTo>
                    <a:pt x="9599658" y="6726614"/>
                  </a:lnTo>
                  <a:lnTo>
                    <a:pt x="9599664" y="6777693"/>
                  </a:lnTo>
                  <a:lnTo>
                    <a:pt x="9599670" y="6828771"/>
                  </a:lnTo>
                  <a:lnTo>
                    <a:pt x="9599676" y="6879850"/>
                  </a:lnTo>
                  <a:lnTo>
                    <a:pt x="9599683" y="6930929"/>
                  </a:lnTo>
                  <a:lnTo>
                    <a:pt x="9599689" y="6982008"/>
                  </a:lnTo>
                  <a:lnTo>
                    <a:pt x="9599696" y="7033086"/>
                  </a:lnTo>
                  <a:lnTo>
                    <a:pt x="9599702" y="7084165"/>
                  </a:lnTo>
                  <a:lnTo>
                    <a:pt x="9599709" y="7135244"/>
                  </a:lnTo>
                  <a:lnTo>
                    <a:pt x="9599716" y="7186322"/>
                  </a:lnTo>
                  <a:lnTo>
                    <a:pt x="9599724" y="7237401"/>
                  </a:lnTo>
                  <a:lnTo>
                    <a:pt x="9599731" y="7288480"/>
                  </a:lnTo>
                  <a:lnTo>
                    <a:pt x="9599739" y="7339558"/>
                  </a:lnTo>
                  <a:lnTo>
                    <a:pt x="9599746" y="7390637"/>
                  </a:lnTo>
                  <a:lnTo>
                    <a:pt x="9599754" y="7441716"/>
                  </a:lnTo>
                  <a:lnTo>
                    <a:pt x="9599762" y="7492794"/>
                  </a:lnTo>
                  <a:lnTo>
                    <a:pt x="9599771" y="7543873"/>
                  </a:lnTo>
                  <a:lnTo>
                    <a:pt x="9599779" y="7594952"/>
                  </a:lnTo>
                  <a:lnTo>
                    <a:pt x="9599787" y="7646030"/>
                  </a:lnTo>
                  <a:lnTo>
                    <a:pt x="9599796" y="7697109"/>
                  </a:lnTo>
                  <a:lnTo>
                    <a:pt x="9599805" y="7748187"/>
                  </a:lnTo>
                  <a:lnTo>
                    <a:pt x="9599814" y="7799266"/>
                  </a:lnTo>
                  <a:lnTo>
                    <a:pt x="9599823" y="7850344"/>
                  </a:lnTo>
                  <a:lnTo>
                    <a:pt x="9599832" y="7901423"/>
                  </a:lnTo>
                  <a:lnTo>
                    <a:pt x="9599842" y="7952501"/>
                  </a:lnTo>
                  <a:lnTo>
                    <a:pt x="9599852" y="8003580"/>
                  </a:lnTo>
                  <a:lnTo>
                    <a:pt x="9599861" y="8054658"/>
                  </a:lnTo>
                  <a:lnTo>
                    <a:pt x="9599871" y="8105737"/>
                  </a:lnTo>
                  <a:lnTo>
                    <a:pt x="9599882" y="8156815"/>
                  </a:lnTo>
                  <a:lnTo>
                    <a:pt x="9599892" y="8207893"/>
                  </a:lnTo>
                  <a:lnTo>
                    <a:pt x="9599902" y="8258972"/>
                  </a:lnTo>
                  <a:lnTo>
                    <a:pt x="9599913" y="8310050"/>
                  </a:lnTo>
                  <a:lnTo>
                    <a:pt x="9599924" y="8361129"/>
                  </a:lnTo>
                  <a:lnTo>
                    <a:pt x="9599935" y="8412207"/>
                  </a:lnTo>
                  <a:lnTo>
                    <a:pt x="9599946" y="8463285"/>
                  </a:lnTo>
                  <a:lnTo>
                    <a:pt x="9599957" y="8514364"/>
                  </a:lnTo>
                  <a:lnTo>
                    <a:pt x="9599968" y="8565442"/>
                  </a:lnTo>
                  <a:lnTo>
                    <a:pt x="9599980" y="8616520"/>
                  </a:lnTo>
                  <a:lnTo>
                    <a:pt x="9599992" y="8667598"/>
                  </a:lnTo>
                  <a:lnTo>
                    <a:pt x="9600004" y="8718677"/>
                  </a:lnTo>
                  <a:lnTo>
                    <a:pt x="9600016" y="8769755"/>
                  </a:lnTo>
                  <a:lnTo>
                    <a:pt x="9600028" y="8820833"/>
                  </a:lnTo>
                  <a:lnTo>
                    <a:pt x="9600040" y="8871911"/>
                  </a:lnTo>
                  <a:lnTo>
                    <a:pt x="9600053" y="8922990"/>
                  </a:lnTo>
                  <a:lnTo>
                    <a:pt x="9600066" y="8974068"/>
                  </a:lnTo>
                  <a:lnTo>
                    <a:pt x="9600078" y="9025146"/>
                  </a:lnTo>
                  <a:lnTo>
                    <a:pt x="9600092" y="9076224"/>
                  </a:lnTo>
                  <a:lnTo>
                    <a:pt x="9600105" y="9127302"/>
                  </a:lnTo>
                  <a:lnTo>
                    <a:pt x="9600118" y="9178380"/>
                  </a:lnTo>
                  <a:lnTo>
                    <a:pt x="9600132" y="9229458"/>
                  </a:lnTo>
                  <a:lnTo>
                    <a:pt x="9600145" y="9280536"/>
                  </a:lnTo>
                  <a:lnTo>
                    <a:pt x="9600159" y="9331614"/>
                  </a:lnTo>
                  <a:lnTo>
                    <a:pt x="9600173" y="9382692"/>
                  </a:lnTo>
                  <a:lnTo>
                    <a:pt x="9600188" y="9433770"/>
                  </a:lnTo>
                  <a:lnTo>
                    <a:pt x="9600202" y="9484848"/>
                  </a:lnTo>
                  <a:lnTo>
                    <a:pt x="9600217" y="9535926"/>
                  </a:lnTo>
                  <a:lnTo>
                    <a:pt x="9600231" y="9587004"/>
                  </a:lnTo>
                  <a:lnTo>
                    <a:pt x="9600246" y="9638082"/>
                  </a:lnTo>
                  <a:lnTo>
                    <a:pt x="9600261" y="9689160"/>
                  </a:lnTo>
                  <a:lnTo>
                    <a:pt x="9600276" y="9740238"/>
                  </a:lnTo>
                  <a:lnTo>
                    <a:pt x="9600292" y="9791316"/>
                  </a:lnTo>
                  <a:lnTo>
                    <a:pt x="9600434" y="9842394"/>
                  </a:lnTo>
                  <a:lnTo>
                    <a:pt x="9600440" y="9893472"/>
                  </a:lnTo>
                  <a:lnTo>
                    <a:pt x="9600447" y="9944550"/>
                  </a:lnTo>
                  <a:lnTo>
                    <a:pt x="9600453" y="9995627"/>
                  </a:lnTo>
                  <a:lnTo>
                    <a:pt x="9600459" y="10046705"/>
                  </a:lnTo>
                  <a:lnTo>
                    <a:pt x="9600465" y="10097783"/>
                  </a:lnTo>
                  <a:lnTo>
                    <a:pt x="9600483" y="10148861"/>
                  </a:lnTo>
                  <a:lnTo>
                    <a:pt x="9600501" y="10199939"/>
                  </a:lnTo>
                  <a:lnTo>
                    <a:pt x="9600519" y="10251026"/>
                  </a:lnTo>
                  <a:lnTo>
                    <a:pt x="9598164" y="10270587"/>
                  </a:lnTo>
                  <a:lnTo>
                    <a:pt x="9590626" y="10281223"/>
                  </a:lnTo>
                  <a:lnTo>
                    <a:pt x="9577320" y="10285634"/>
                  </a:lnTo>
                  <a:lnTo>
                    <a:pt x="9557498" y="10286365"/>
                  </a:lnTo>
                  <a:lnTo>
                    <a:pt x="9506667" y="10286361"/>
                  </a:lnTo>
                  <a:lnTo>
                    <a:pt x="9455836" y="10286357"/>
                  </a:lnTo>
                  <a:lnTo>
                    <a:pt x="9405005" y="10286353"/>
                  </a:lnTo>
                  <a:lnTo>
                    <a:pt x="9354174" y="10286349"/>
                  </a:lnTo>
                  <a:lnTo>
                    <a:pt x="9303343" y="10286345"/>
                  </a:lnTo>
                  <a:lnTo>
                    <a:pt x="9252512" y="10286341"/>
                  </a:lnTo>
                  <a:lnTo>
                    <a:pt x="9201681" y="10286337"/>
                  </a:lnTo>
                  <a:lnTo>
                    <a:pt x="9150850" y="10286333"/>
                  </a:lnTo>
                  <a:lnTo>
                    <a:pt x="9100019" y="10286329"/>
                  </a:lnTo>
                  <a:lnTo>
                    <a:pt x="9049188" y="10286325"/>
                  </a:lnTo>
                  <a:lnTo>
                    <a:pt x="8998357" y="10286321"/>
                  </a:lnTo>
                  <a:lnTo>
                    <a:pt x="8947527" y="10286317"/>
                  </a:lnTo>
                  <a:lnTo>
                    <a:pt x="8896696" y="10286313"/>
                  </a:lnTo>
                  <a:lnTo>
                    <a:pt x="8845865" y="10286309"/>
                  </a:lnTo>
                  <a:lnTo>
                    <a:pt x="8795034" y="10286305"/>
                  </a:lnTo>
                  <a:lnTo>
                    <a:pt x="8744204" y="10286301"/>
                  </a:lnTo>
                  <a:lnTo>
                    <a:pt x="8693373" y="10286297"/>
                  </a:lnTo>
                  <a:lnTo>
                    <a:pt x="8642542" y="10286293"/>
                  </a:lnTo>
                  <a:lnTo>
                    <a:pt x="8591712" y="10286289"/>
                  </a:lnTo>
                  <a:lnTo>
                    <a:pt x="8540881" y="10286285"/>
                  </a:lnTo>
                  <a:lnTo>
                    <a:pt x="8490050" y="10286282"/>
                  </a:lnTo>
                  <a:lnTo>
                    <a:pt x="8439220" y="10286278"/>
                  </a:lnTo>
                  <a:lnTo>
                    <a:pt x="8388389" y="10286274"/>
                  </a:lnTo>
                  <a:lnTo>
                    <a:pt x="8337559" y="10286270"/>
                  </a:lnTo>
                  <a:lnTo>
                    <a:pt x="8286728" y="10286266"/>
                  </a:lnTo>
                  <a:lnTo>
                    <a:pt x="8235898" y="10286262"/>
                  </a:lnTo>
                  <a:lnTo>
                    <a:pt x="8185067" y="10286258"/>
                  </a:lnTo>
                  <a:lnTo>
                    <a:pt x="8134237" y="10286254"/>
                  </a:lnTo>
                  <a:lnTo>
                    <a:pt x="8083406" y="10286250"/>
                  </a:lnTo>
                  <a:lnTo>
                    <a:pt x="8032576" y="10286246"/>
                  </a:lnTo>
                  <a:lnTo>
                    <a:pt x="7981745" y="10286242"/>
                  </a:lnTo>
                  <a:lnTo>
                    <a:pt x="7930915" y="10286238"/>
                  </a:lnTo>
                  <a:lnTo>
                    <a:pt x="7880084" y="10286234"/>
                  </a:lnTo>
                  <a:lnTo>
                    <a:pt x="7829254" y="10286230"/>
                  </a:lnTo>
                  <a:lnTo>
                    <a:pt x="7778424" y="10286226"/>
                  </a:lnTo>
                  <a:lnTo>
                    <a:pt x="7727593" y="10286222"/>
                  </a:lnTo>
                  <a:lnTo>
                    <a:pt x="7676763" y="10286218"/>
                  </a:lnTo>
                  <a:lnTo>
                    <a:pt x="7625933" y="10286214"/>
                  </a:lnTo>
                  <a:lnTo>
                    <a:pt x="7575102" y="10286210"/>
                  </a:lnTo>
                  <a:lnTo>
                    <a:pt x="7524272" y="10286206"/>
                  </a:lnTo>
                  <a:lnTo>
                    <a:pt x="7473442" y="10286202"/>
                  </a:lnTo>
                  <a:lnTo>
                    <a:pt x="7422611" y="10286198"/>
                  </a:lnTo>
                  <a:lnTo>
                    <a:pt x="7371781" y="10286194"/>
                  </a:lnTo>
                  <a:lnTo>
                    <a:pt x="7320951" y="10286190"/>
                  </a:lnTo>
                  <a:lnTo>
                    <a:pt x="7270121" y="10286186"/>
                  </a:lnTo>
                  <a:lnTo>
                    <a:pt x="7219290" y="10286182"/>
                  </a:lnTo>
                  <a:lnTo>
                    <a:pt x="7168460" y="10286178"/>
                  </a:lnTo>
                  <a:lnTo>
                    <a:pt x="7117630" y="10286174"/>
                  </a:lnTo>
                  <a:lnTo>
                    <a:pt x="7066800" y="10286170"/>
                  </a:lnTo>
                  <a:lnTo>
                    <a:pt x="7015970" y="10286166"/>
                  </a:lnTo>
                  <a:lnTo>
                    <a:pt x="6965139" y="10286162"/>
                  </a:lnTo>
                  <a:lnTo>
                    <a:pt x="6914309" y="10286158"/>
                  </a:lnTo>
                  <a:lnTo>
                    <a:pt x="6863479" y="10286154"/>
                  </a:lnTo>
                  <a:lnTo>
                    <a:pt x="6812649" y="10286150"/>
                  </a:lnTo>
                  <a:lnTo>
                    <a:pt x="6761819" y="10286146"/>
                  </a:lnTo>
                  <a:lnTo>
                    <a:pt x="6710989" y="10286142"/>
                  </a:lnTo>
                  <a:lnTo>
                    <a:pt x="6660159" y="10286138"/>
                  </a:lnTo>
                  <a:lnTo>
                    <a:pt x="6609329" y="10286134"/>
                  </a:lnTo>
                  <a:lnTo>
                    <a:pt x="6558498" y="10286130"/>
                  </a:lnTo>
                  <a:lnTo>
                    <a:pt x="6507668" y="10286126"/>
                  </a:lnTo>
                  <a:lnTo>
                    <a:pt x="6456838" y="10286122"/>
                  </a:lnTo>
                  <a:lnTo>
                    <a:pt x="6406008" y="10286118"/>
                  </a:lnTo>
                  <a:lnTo>
                    <a:pt x="6355178" y="10286114"/>
                  </a:lnTo>
                  <a:lnTo>
                    <a:pt x="6304348" y="10286110"/>
                  </a:lnTo>
                  <a:lnTo>
                    <a:pt x="6253518" y="10286106"/>
                  </a:lnTo>
                  <a:lnTo>
                    <a:pt x="6202688" y="10286102"/>
                  </a:lnTo>
                  <a:lnTo>
                    <a:pt x="6151858" y="10286098"/>
                  </a:lnTo>
                  <a:lnTo>
                    <a:pt x="6101028" y="10286094"/>
                  </a:lnTo>
                  <a:lnTo>
                    <a:pt x="6050198" y="10286090"/>
                  </a:lnTo>
                  <a:lnTo>
                    <a:pt x="5999368" y="10286086"/>
                  </a:lnTo>
                  <a:lnTo>
                    <a:pt x="5948538" y="10286082"/>
                  </a:lnTo>
                  <a:lnTo>
                    <a:pt x="5897708" y="10286078"/>
                  </a:lnTo>
                  <a:lnTo>
                    <a:pt x="5846878" y="10286074"/>
                  </a:lnTo>
                  <a:lnTo>
                    <a:pt x="5796048" y="10286070"/>
                  </a:lnTo>
                  <a:lnTo>
                    <a:pt x="5745218" y="10286066"/>
                  </a:lnTo>
                  <a:lnTo>
                    <a:pt x="5694388" y="10286062"/>
                  </a:lnTo>
                  <a:lnTo>
                    <a:pt x="5643558" y="10286058"/>
                  </a:lnTo>
                  <a:lnTo>
                    <a:pt x="5592728" y="10286054"/>
                  </a:lnTo>
                  <a:lnTo>
                    <a:pt x="5541898" y="10286050"/>
                  </a:lnTo>
                  <a:lnTo>
                    <a:pt x="5491068" y="10286046"/>
                  </a:lnTo>
                  <a:lnTo>
                    <a:pt x="5440238" y="10286042"/>
                  </a:lnTo>
                  <a:lnTo>
                    <a:pt x="5389409" y="10286038"/>
                  </a:lnTo>
                  <a:lnTo>
                    <a:pt x="5338579" y="10286034"/>
                  </a:lnTo>
                  <a:lnTo>
                    <a:pt x="5287749" y="10286030"/>
                  </a:lnTo>
                  <a:lnTo>
                    <a:pt x="5236919" y="10286026"/>
                  </a:lnTo>
                  <a:lnTo>
                    <a:pt x="5186089" y="10286022"/>
                  </a:lnTo>
                  <a:lnTo>
                    <a:pt x="5135259" y="10286018"/>
                  </a:lnTo>
                  <a:lnTo>
                    <a:pt x="5084429" y="10286014"/>
                  </a:lnTo>
                  <a:lnTo>
                    <a:pt x="5033599" y="10286010"/>
                  </a:lnTo>
                  <a:lnTo>
                    <a:pt x="4982769" y="10286006"/>
                  </a:lnTo>
                  <a:lnTo>
                    <a:pt x="4931939" y="10286002"/>
                  </a:lnTo>
                  <a:lnTo>
                    <a:pt x="4881109" y="10285998"/>
                  </a:lnTo>
                  <a:lnTo>
                    <a:pt x="4830279" y="10285994"/>
                  </a:lnTo>
                  <a:lnTo>
                    <a:pt x="4779449" y="10285990"/>
                  </a:lnTo>
                  <a:lnTo>
                    <a:pt x="4728619" y="10285986"/>
                  </a:lnTo>
                  <a:lnTo>
                    <a:pt x="4677790" y="10285982"/>
                  </a:lnTo>
                  <a:lnTo>
                    <a:pt x="4626960" y="10285978"/>
                  </a:lnTo>
                  <a:lnTo>
                    <a:pt x="4576130" y="10285974"/>
                  </a:lnTo>
                  <a:lnTo>
                    <a:pt x="4525300" y="10285971"/>
                  </a:lnTo>
                  <a:lnTo>
                    <a:pt x="4474470" y="10285967"/>
                  </a:lnTo>
                  <a:lnTo>
                    <a:pt x="4423640" y="10285963"/>
                  </a:lnTo>
                  <a:lnTo>
                    <a:pt x="4372810" y="10285959"/>
                  </a:lnTo>
                  <a:lnTo>
                    <a:pt x="4321980" y="10285955"/>
                  </a:lnTo>
                  <a:lnTo>
                    <a:pt x="4271150" y="10285951"/>
                  </a:lnTo>
                  <a:lnTo>
                    <a:pt x="4220320" y="10285947"/>
                  </a:lnTo>
                  <a:lnTo>
                    <a:pt x="4169490" y="10285943"/>
                  </a:lnTo>
                  <a:lnTo>
                    <a:pt x="4118660" y="10285939"/>
                  </a:lnTo>
                  <a:lnTo>
                    <a:pt x="4067830" y="10285935"/>
                  </a:lnTo>
                  <a:lnTo>
                    <a:pt x="4017000" y="10285931"/>
                  </a:lnTo>
                  <a:lnTo>
                    <a:pt x="3966170" y="10285927"/>
                  </a:lnTo>
                  <a:lnTo>
                    <a:pt x="3915340" y="10285923"/>
                  </a:lnTo>
                  <a:lnTo>
                    <a:pt x="3864511" y="10285919"/>
                  </a:lnTo>
                  <a:lnTo>
                    <a:pt x="3813681" y="10285915"/>
                  </a:lnTo>
                  <a:lnTo>
                    <a:pt x="3762851" y="10285911"/>
                  </a:lnTo>
                  <a:lnTo>
                    <a:pt x="3712021" y="10285907"/>
                  </a:lnTo>
                  <a:lnTo>
                    <a:pt x="3661191" y="10285903"/>
                  </a:lnTo>
                  <a:lnTo>
                    <a:pt x="3610361" y="10285899"/>
                  </a:lnTo>
                  <a:lnTo>
                    <a:pt x="3559531" y="10285895"/>
                  </a:lnTo>
                  <a:lnTo>
                    <a:pt x="3508701" y="10285891"/>
                  </a:lnTo>
                  <a:lnTo>
                    <a:pt x="3457871" y="10285887"/>
                  </a:lnTo>
                  <a:lnTo>
                    <a:pt x="3407041" y="10285883"/>
                  </a:lnTo>
                  <a:lnTo>
                    <a:pt x="3356211" y="10285879"/>
                  </a:lnTo>
                  <a:lnTo>
                    <a:pt x="3305381" y="10285875"/>
                  </a:lnTo>
                  <a:lnTo>
                    <a:pt x="3254551" y="10285871"/>
                  </a:lnTo>
                  <a:lnTo>
                    <a:pt x="3203720" y="10285867"/>
                  </a:lnTo>
                  <a:lnTo>
                    <a:pt x="3152890" y="10285863"/>
                  </a:lnTo>
                  <a:lnTo>
                    <a:pt x="3102060" y="10285859"/>
                  </a:lnTo>
                  <a:lnTo>
                    <a:pt x="3051230" y="10285855"/>
                  </a:lnTo>
                  <a:lnTo>
                    <a:pt x="3000400" y="10285851"/>
                  </a:lnTo>
                  <a:lnTo>
                    <a:pt x="2949570" y="10285847"/>
                  </a:lnTo>
                  <a:lnTo>
                    <a:pt x="2898740" y="10285843"/>
                  </a:lnTo>
                  <a:lnTo>
                    <a:pt x="2847910" y="10285839"/>
                  </a:lnTo>
                  <a:lnTo>
                    <a:pt x="2797080" y="10285835"/>
                  </a:lnTo>
                  <a:lnTo>
                    <a:pt x="2746250" y="10285831"/>
                  </a:lnTo>
                  <a:lnTo>
                    <a:pt x="2695420" y="10285827"/>
                  </a:lnTo>
                  <a:lnTo>
                    <a:pt x="2644589" y="10285823"/>
                  </a:lnTo>
                  <a:lnTo>
                    <a:pt x="2593759" y="10285819"/>
                  </a:lnTo>
                  <a:lnTo>
                    <a:pt x="2542929" y="10285815"/>
                  </a:lnTo>
                  <a:lnTo>
                    <a:pt x="2492099" y="10285811"/>
                  </a:lnTo>
                  <a:lnTo>
                    <a:pt x="2441269" y="10285807"/>
                  </a:lnTo>
                  <a:lnTo>
                    <a:pt x="2390439" y="10285803"/>
                  </a:lnTo>
                  <a:lnTo>
                    <a:pt x="2339608" y="10285799"/>
                  </a:lnTo>
                  <a:lnTo>
                    <a:pt x="2288778" y="10285795"/>
                  </a:lnTo>
                  <a:lnTo>
                    <a:pt x="2237948" y="10285791"/>
                  </a:lnTo>
                  <a:lnTo>
                    <a:pt x="2187118" y="10285787"/>
                  </a:lnTo>
                  <a:lnTo>
                    <a:pt x="2136287" y="10285783"/>
                  </a:lnTo>
                  <a:lnTo>
                    <a:pt x="2085457" y="10285779"/>
                  </a:lnTo>
                  <a:lnTo>
                    <a:pt x="2034627" y="10285775"/>
                  </a:lnTo>
                  <a:lnTo>
                    <a:pt x="1983796" y="10285771"/>
                  </a:lnTo>
                  <a:lnTo>
                    <a:pt x="1932966" y="10285767"/>
                  </a:lnTo>
                  <a:lnTo>
                    <a:pt x="1882136" y="10285763"/>
                  </a:lnTo>
                  <a:lnTo>
                    <a:pt x="1831305" y="10285759"/>
                  </a:lnTo>
                  <a:lnTo>
                    <a:pt x="1780475" y="10285755"/>
                  </a:lnTo>
                  <a:lnTo>
                    <a:pt x="1729645" y="10285751"/>
                  </a:lnTo>
                  <a:lnTo>
                    <a:pt x="1678814" y="10285747"/>
                  </a:lnTo>
                  <a:lnTo>
                    <a:pt x="1627984" y="10285743"/>
                  </a:lnTo>
                  <a:lnTo>
                    <a:pt x="1577154" y="10285739"/>
                  </a:lnTo>
                  <a:lnTo>
                    <a:pt x="1526323" y="10285735"/>
                  </a:lnTo>
                  <a:lnTo>
                    <a:pt x="1475493" y="10285731"/>
                  </a:lnTo>
                  <a:lnTo>
                    <a:pt x="1424662" y="10285727"/>
                  </a:lnTo>
                  <a:lnTo>
                    <a:pt x="1373832" y="10285723"/>
                  </a:lnTo>
                  <a:lnTo>
                    <a:pt x="1323001" y="10285719"/>
                  </a:lnTo>
                  <a:lnTo>
                    <a:pt x="1272171" y="10285715"/>
                  </a:lnTo>
                  <a:lnTo>
                    <a:pt x="1221340" y="10285711"/>
                  </a:lnTo>
                  <a:lnTo>
                    <a:pt x="1170510" y="10285707"/>
                  </a:lnTo>
                  <a:lnTo>
                    <a:pt x="1119679" y="10285703"/>
                  </a:lnTo>
                  <a:lnTo>
                    <a:pt x="1068848" y="10285699"/>
                  </a:lnTo>
                  <a:lnTo>
                    <a:pt x="1018018" y="10285695"/>
                  </a:lnTo>
                  <a:lnTo>
                    <a:pt x="967187" y="10285691"/>
                  </a:lnTo>
                </a:path>
              </a:pathLst>
            </a:custGeom>
            <a:ln w="95249">
              <a:solidFill>
                <a:srgbClr val="29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8457873"/>
            <a:ext cx="606425" cy="1828164"/>
          </a:xfrm>
          <a:custGeom>
            <a:avLst/>
            <a:gdLst/>
            <a:ahLst/>
            <a:cxnLst/>
            <a:rect l="l" t="t" r="r" b="b"/>
            <a:pathLst>
              <a:path w="606425" h="1828165">
                <a:moveTo>
                  <a:pt x="0" y="1828049"/>
                </a:moveTo>
                <a:lnTo>
                  <a:pt x="606029" y="1828049"/>
                </a:lnTo>
                <a:lnTo>
                  <a:pt x="606029" y="0"/>
                </a:lnTo>
                <a:lnTo>
                  <a:pt x="0" y="0"/>
                </a:lnTo>
                <a:lnTo>
                  <a:pt x="0" y="1828049"/>
                </a:lnTo>
                <a:close/>
              </a:path>
            </a:pathLst>
          </a:custGeom>
          <a:solidFill>
            <a:srgbClr val="29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2215" cy="8458200"/>
            <a:chOff x="0" y="0"/>
            <a:chExt cx="1212215" cy="84582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606425" cy="1744345"/>
            </a:xfrm>
            <a:custGeom>
              <a:avLst/>
              <a:gdLst/>
              <a:ahLst/>
              <a:cxnLst/>
              <a:rect l="l" t="t" r="r" b="b"/>
              <a:pathLst>
                <a:path w="606425" h="1744345">
                  <a:moveTo>
                    <a:pt x="0" y="1744208"/>
                  </a:moveTo>
                  <a:lnTo>
                    <a:pt x="606029" y="1744208"/>
                  </a:lnTo>
                  <a:lnTo>
                    <a:pt x="606029" y="0"/>
                  </a:lnTo>
                  <a:lnTo>
                    <a:pt x="0" y="0"/>
                  </a:lnTo>
                  <a:lnTo>
                    <a:pt x="0" y="1744208"/>
                  </a:lnTo>
                  <a:close/>
                </a:path>
              </a:pathLst>
            </a:custGeom>
            <a:solidFill>
              <a:srgbClr val="294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744208"/>
              <a:ext cx="1212215" cy="6713855"/>
            </a:xfrm>
            <a:custGeom>
              <a:avLst/>
              <a:gdLst/>
              <a:ahLst/>
              <a:cxnLst/>
              <a:rect l="l" t="t" r="r" b="b"/>
              <a:pathLst>
                <a:path w="1212215" h="6713855">
                  <a:moveTo>
                    <a:pt x="1212058" y="6713665"/>
                  </a:moveTo>
                  <a:lnTo>
                    <a:pt x="0" y="6713665"/>
                  </a:lnTo>
                  <a:lnTo>
                    <a:pt x="0" y="0"/>
                  </a:lnTo>
                  <a:lnTo>
                    <a:pt x="1212058" y="0"/>
                  </a:lnTo>
                  <a:lnTo>
                    <a:pt x="1212058" y="6713665"/>
                  </a:lnTo>
                  <a:close/>
                </a:path>
              </a:pathLst>
            </a:custGeom>
            <a:solidFill>
              <a:srgbClr val="A5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952" y="84344"/>
            <a:ext cx="5162549" cy="188594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919225" y="4037300"/>
            <a:ext cx="733425" cy="733425"/>
            <a:chOff x="1919225" y="4037300"/>
            <a:chExt cx="733425" cy="7334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3737" y="4183019"/>
              <a:ext cx="460759" cy="4550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19225" y="4037300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66702" y="733425"/>
                  </a:moveTo>
                  <a:lnTo>
                    <a:pt x="320707" y="730567"/>
                  </a:lnTo>
                  <a:lnTo>
                    <a:pt x="276415" y="722223"/>
                  </a:lnTo>
                  <a:lnTo>
                    <a:pt x="234171" y="708738"/>
                  </a:lnTo>
                  <a:lnTo>
                    <a:pt x="194318" y="690454"/>
                  </a:lnTo>
                  <a:lnTo>
                    <a:pt x="157201" y="667716"/>
                  </a:lnTo>
                  <a:lnTo>
                    <a:pt x="123163" y="640867"/>
                  </a:lnTo>
                  <a:lnTo>
                    <a:pt x="92547" y="610251"/>
                  </a:lnTo>
                  <a:lnTo>
                    <a:pt x="65698" y="576213"/>
                  </a:lnTo>
                  <a:lnTo>
                    <a:pt x="42960" y="539095"/>
                  </a:lnTo>
                  <a:lnTo>
                    <a:pt x="24676" y="499243"/>
                  </a:lnTo>
                  <a:lnTo>
                    <a:pt x="11190" y="456999"/>
                  </a:lnTo>
                  <a:lnTo>
                    <a:pt x="2847" y="412707"/>
                  </a:lnTo>
                  <a:lnTo>
                    <a:pt x="0" y="366546"/>
                  </a:lnTo>
                  <a:lnTo>
                    <a:pt x="2846" y="320717"/>
                  </a:lnTo>
                  <a:lnTo>
                    <a:pt x="11188" y="276425"/>
                  </a:lnTo>
                  <a:lnTo>
                    <a:pt x="24670" y="234181"/>
                  </a:lnTo>
                  <a:lnTo>
                    <a:pt x="42951" y="194329"/>
                  </a:lnTo>
                  <a:lnTo>
                    <a:pt x="65686" y="157211"/>
                  </a:lnTo>
                  <a:lnTo>
                    <a:pt x="92531" y="123173"/>
                  </a:lnTo>
                  <a:lnTo>
                    <a:pt x="123144" y="92557"/>
                  </a:lnTo>
                  <a:lnTo>
                    <a:pt x="157181" y="65708"/>
                  </a:lnTo>
                  <a:lnTo>
                    <a:pt x="194298" y="42970"/>
                  </a:lnTo>
                  <a:lnTo>
                    <a:pt x="234153" y="24686"/>
                  </a:lnTo>
                  <a:lnTo>
                    <a:pt x="276400" y="11201"/>
                  </a:lnTo>
                  <a:lnTo>
                    <a:pt x="320698" y="2857"/>
                  </a:lnTo>
                  <a:lnTo>
                    <a:pt x="366702" y="0"/>
                  </a:lnTo>
                  <a:lnTo>
                    <a:pt x="412706" y="2857"/>
                  </a:lnTo>
                  <a:lnTo>
                    <a:pt x="457003" y="11201"/>
                  </a:lnTo>
                  <a:lnTo>
                    <a:pt x="499251" y="24686"/>
                  </a:lnTo>
                  <a:lnTo>
                    <a:pt x="539105" y="42970"/>
                  </a:lnTo>
                  <a:lnTo>
                    <a:pt x="576222" y="65708"/>
                  </a:lnTo>
                  <a:lnTo>
                    <a:pt x="610259" y="92557"/>
                  </a:lnTo>
                  <a:lnTo>
                    <a:pt x="640872" y="123173"/>
                  </a:lnTo>
                  <a:lnTo>
                    <a:pt x="355233" y="123173"/>
                  </a:lnTo>
                  <a:lnTo>
                    <a:pt x="345805" y="123635"/>
                  </a:lnTo>
                  <a:lnTo>
                    <a:pt x="305100" y="129668"/>
                  </a:lnTo>
                  <a:lnTo>
                    <a:pt x="258371" y="145524"/>
                  </a:lnTo>
                  <a:lnTo>
                    <a:pt x="215632" y="170192"/>
                  </a:lnTo>
                  <a:lnTo>
                    <a:pt x="178527" y="202723"/>
                  </a:lnTo>
                  <a:lnTo>
                    <a:pt x="148482" y="241868"/>
                  </a:lnTo>
                  <a:lnTo>
                    <a:pt x="126650" y="286122"/>
                  </a:lnTo>
                  <a:lnTo>
                    <a:pt x="113871" y="333785"/>
                  </a:lnTo>
                  <a:lnTo>
                    <a:pt x="110635" y="383026"/>
                  </a:lnTo>
                  <a:lnTo>
                    <a:pt x="111038" y="391246"/>
                  </a:lnTo>
                  <a:lnTo>
                    <a:pt x="117068" y="431951"/>
                  </a:lnTo>
                  <a:lnTo>
                    <a:pt x="132921" y="478681"/>
                  </a:lnTo>
                  <a:lnTo>
                    <a:pt x="157587" y="521421"/>
                  </a:lnTo>
                  <a:lnTo>
                    <a:pt x="190116" y="558528"/>
                  </a:lnTo>
                  <a:lnTo>
                    <a:pt x="229233" y="588558"/>
                  </a:lnTo>
                  <a:lnTo>
                    <a:pt x="273128" y="610251"/>
                  </a:lnTo>
                  <a:lnTo>
                    <a:pt x="320925" y="623143"/>
                  </a:lnTo>
                  <a:lnTo>
                    <a:pt x="328965" y="624350"/>
                  </a:lnTo>
                  <a:lnTo>
                    <a:pt x="328789" y="624350"/>
                  </a:lnTo>
                  <a:lnTo>
                    <a:pt x="345144" y="625965"/>
                  </a:lnTo>
                  <a:lnTo>
                    <a:pt x="344573" y="625965"/>
                  </a:lnTo>
                  <a:lnTo>
                    <a:pt x="352751" y="626369"/>
                  </a:lnTo>
                  <a:lnTo>
                    <a:pt x="624739" y="626369"/>
                  </a:lnTo>
                  <a:lnTo>
                    <a:pt x="610241" y="640867"/>
                  </a:lnTo>
                  <a:lnTo>
                    <a:pt x="576202" y="667716"/>
                  </a:lnTo>
                  <a:lnTo>
                    <a:pt x="539085" y="690454"/>
                  </a:lnTo>
                  <a:lnTo>
                    <a:pt x="499232" y="708738"/>
                  </a:lnTo>
                  <a:lnTo>
                    <a:pt x="456988" y="722223"/>
                  </a:lnTo>
                  <a:lnTo>
                    <a:pt x="412697" y="730567"/>
                  </a:lnTo>
                  <a:lnTo>
                    <a:pt x="366702" y="733425"/>
                  </a:lnTo>
                  <a:close/>
                </a:path>
                <a:path w="733425" h="733425">
                  <a:moveTo>
                    <a:pt x="624739" y="626369"/>
                  </a:moveTo>
                  <a:lnTo>
                    <a:pt x="370488" y="626369"/>
                  </a:lnTo>
                  <a:lnTo>
                    <a:pt x="378707" y="625965"/>
                  </a:lnTo>
                  <a:lnTo>
                    <a:pt x="395104" y="624350"/>
                  </a:lnTo>
                  <a:lnTo>
                    <a:pt x="443153" y="613148"/>
                  </a:lnTo>
                  <a:lnTo>
                    <a:pt x="488095" y="592788"/>
                  </a:lnTo>
                  <a:lnTo>
                    <a:pt x="528201" y="564053"/>
                  </a:lnTo>
                  <a:lnTo>
                    <a:pt x="561943" y="528032"/>
                  </a:lnTo>
                  <a:lnTo>
                    <a:pt x="588006" y="486122"/>
                  </a:lnTo>
                  <a:lnTo>
                    <a:pt x="605390" y="439934"/>
                  </a:lnTo>
                  <a:lnTo>
                    <a:pt x="613428" y="391246"/>
                  </a:lnTo>
                  <a:lnTo>
                    <a:pt x="613831" y="383026"/>
                  </a:lnTo>
                  <a:lnTo>
                    <a:pt x="613830" y="366546"/>
                  </a:lnTo>
                  <a:lnTo>
                    <a:pt x="607380" y="317623"/>
                  </a:lnTo>
                  <a:lnTo>
                    <a:pt x="591510" y="270898"/>
                  </a:lnTo>
                  <a:lnTo>
                    <a:pt x="566829" y="228167"/>
                  </a:lnTo>
                  <a:lnTo>
                    <a:pt x="534286" y="191072"/>
                  </a:lnTo>
                  <a:lnTo>
                    <a:pt x="495132" y="161038"/>
                  </a:lnTo>
                  <a:lnTo>
                    <a:pt x="450870" y="139220"/>
                  </a:lnTo>
                  <a:lnTo>
                    <a:pt x="403199" y="126455"/>
                  </a:lnTo>
                  <a:lnTo>
                    <a:pt x="369263" y="123173"/>
                  </a:lnTo>
                  <a:lnTo>
                    <a:pt x="640872" y="123173"/>
                  </a:lnTo>
                  <a:lnTo>
                    <a:pt x="667718" y="157211"/>
                  </a:lnTo>
                  <a:lnTo>
                    <a:pt x="690453" y="194329"/>
                  </a:lnTo>
                  <a:lnTo>
                    <a:pt x="708733" y="234181"/>
                  </a:lnTo>
                  <a:lnTo>
                    <a:pt x="722216" y="276425"/>
                  </a:lnTo>
                  <a:lnTo>
                    <a:pt x="730557" y="320717"/>
                  </a:lnTo>
                  <a:lnTo>
                    <a:pt x="733404" y="366546"/>
                  </a:lnTo>
                  <a:lnTo>
                    <a:pt x="732401" y="383026"/>
                  </a:lnTo>
                  <a:lnTo>
                    <a:pt x="722213" y="456999"/>
                  </a:lnTo>
                  <a:lnTo>
                    <a:pt x="708727" y="499243"/>
                  </a:lnTo>
                  <a:lnTo>
                    <a:pt x="690444" y="539095"/>
                  </a:lnTo>
                  <a:lnTo>
                    <a:pt x="667705" y="576213"/>
                  </a:lnTo>
                  <a:lnTo>
                    <a:pt x="640856" y="610251"/>
                  </a:lnTo>
                  <a:lnTo>
                    <a:pt x="624739" y="626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919170" y="5101873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66712" y="733425"/>
                </a:moveTo>
                <a:lnTo>
                  <a:pt x="320721" y="730567"/>
                </a:lnTo>
                <a:lnTo>
                  <a:pt x="276432" y="722222"/>
                </a:lnTo>
                <a:lnTo>
                  <a:pt x="234190" y="708735"/>
                </a:lnTo>
                <a:lnTo>
                  <a:pt x="194338" y="690450"/>
                </a:lnTo>
                <a:lnTo>
                  <a:pt x="157220" y="667710"/>
                </a:lnTo>
                <a:lnTo>
                  <a:pt x="123181" y="640860"/>
                </a:lnTo>
                <a:lnTo>
                  <a:pt x="92564" y="610243"/>
                </a:lnTo>
                <a:lnTo>
                  <a:pt x="65714" y="576204"/>
                </a:lnTo>
                <a:lnTo>
                  <a:pt x="42974" y="539086"/>
                </a:lnTo>
                <a:lnTo>
                  <a:pt x="24689" y="499234"/>
                </a:lnTo>
                <a:lnTo>
                  <a:pt x="11202" y="456992"/>
                </a:lnTo>
                <a:lnTo>
                  <a:pt x="2857" y="412703"/>
                </a:lnTo>
                <a:lnTo>
                  <a:pt x="0" y="366712"/>
                </a:lnTo>
                <a:lnTo>
                  <a:pt x="2857" y="320721"/>
                </a:lnTo>
                <a:lnTo>
                  <a:pt x="11202" y="276432"/>
                </a:lnTo>
                <a:lnTo>
                  <a:pt x="24689" y="234190"/>
                </a:lnTo>
                <a:lnTo>
                  <a:pt x="42974" y="194338"/>
                </a:lnTo>
                <a:lnTo>
                  <a:pt x="65714" y="157220"/>
                </a:lnTo>
                <a:lnTo>
                  <a:pt x="92564" y="123181"/>
                </a:lnTo>
                <a:lnTo>
                  <a:pt x="123181" y="92564"/>
                </a:lnTo>
                <a:lnTo>
                  <a:pt x="157220" y="65714"/>
                </a:lnTo>
                <a:lnTo>
                  <a:pt x="194338" y="42974"/>
                </a:lnTo>
                <a:lnTo>
                  <a:pt x="234190" y="24689"/>
                </a:lnTo>
                <a:lnTo>
                  <a:pt x="276432" y="11202"/>
                </a:lnTo>
                <a:lnTo>
                  <a:pt x="320721" y="2857"/>
                </a:lnTo>
                <a:lnTo>
                  <a:pt x="366712" y="0"/>
                </a:lnTo>
                <a:lnTo>
                  <a:pt x="412703" y="2857"/>
                </a:lnTo>
                <a:lnTo>
                  <a:pt x="456992" y="11202"/>
                </a:lnTo>
                <a:lnTo>
                  <a:pt x="499234" y="24689"/>
                </a:lnTo>
                <a:lnTo>
                  <a:pt x="539086" y="42974"/>
                </a:lnTo>
                <a:lnTo>
                  <a:pt x="576204" y="65714"/>
                </a:lnTo>
                <a:lnTo>
                  <a:pt x="610243" y="92564"/>
                </a:lnTo>
                <a:lnTo>
                  <a:pt x="640860" y="123181"/>
                </a:lnTo>
                <a:lnTo>
                  <a:pt x="667710" y="157220"/>
                </a:lnTo>
                <a:lnTo>
                  <a:pt x="690450" y="194338"/>
                </a:lnTo>
                <a:lnTo>
                  <a:pt x="704039" y="223954"/>
                </a:lnTo>
                <a:lnTo>
                  <a:pt x="191532" y="223954"/>
                </a:lnTo>
                <a:lnTo>
                  <a:pt x="184632" y="226014"/>
                </a:lnTo>
                <a:lnTo>
                  <a:pt x="178352" y="230151"/>
                </a:lnTo>
                <a:lnTo>
                  <a:pt x="188354" y="239667"/>
                </a:lnTo>
                <a:lnTo>
                  <a:pt x="168150" y="239667"/>
                </a:lnTo>
                <a:lnTo>
                  <a:pt x="164572" y="244552"/>
                </a:lnTo>
                <a:lnTo>
                  <a:pt x="162283" y="249981"/>
                </a:lnTo>
                <a:lnTo>
                  <a:pt x="161282" y="255953"/>
                </a:lnTo>
                <a:lnTo>
                  <a:pt x="161282" y="477471"/>
                </a:lnTo>
                <a:lnTo>
                  <a:pt x="162283" y="483443"/>
                </a:lnTo>
                <a:lnTo>
                  <a:pt x="164572" y="488872"/>
                </a:lnTo>
                <a:lnTo>
                  <a:pt x="168150" y="493757"/>
                </a:lnTo>
                <a:lnTo>
                  <a:pt x="188354" y="493757"/>
                </a:lnTo>
                <a:lnTo>
                  <a:pt x="178352" y="503273"/>
                </a:lnTo>
                <a:lnTo>
                  <a:pt x="184632" y="507410"/>
                </a:lnTo>
                <a:lnTo>
                  <a:pt x="191476" y="509453"/>
                </a:lnTo>
                <a:lnTo>
                  <a:pt x="704046" y="509453"/>
                </a:lnTo>
                <a:lnTo>
                  <a:pt x="690450" y="539086"/>
                </a:lnTo>
                <a:lnTo>
                  <a:pt x="667710" y="576204"/>
                </a:lnTo>
                <a:lnTo>
                  <a:pt x="640860" y="610243"/>
                </a:lnTo>
                <a:lnTo>
                  <a:pt x="610243" y="640860"/>
                </a:lnTo>
                <a:lnTo>
                  <a:pt x="576204" y="667710"/>
                </a:lnTo>
                <a:lnTo>
                  <a:pt x="539086" y="690450"/>
                </a:lnTo>
                <a:lnTo>
                  <a:pt x="499234" y="708735"/>
                </a:lnTo>
                <a:lnTo>
                  <a:pt x="456992" y="722222"/>
                </a:lnTo>
                <a:lnTo>
                  <a:pt x="412703" y="730567"/>
                </a:lnTo>
                <a:lnTo>
                  <a:pt x="366712" y="733425"/>
                </a:lnTo>
                <a:close/>
              </a:path>
              <a:path w="733425" h="733425">
                <a:moveTo>
                  <a:pt x="386811" y="409485"/>
                </a:moveTo>
                <a:lnTo>
                  <a:pt x="366712" y="409485"/>
                </a:lnTo>
                <a:lnTo>
                  <a:pt x="555072" y="230151"/>
                </a:lnTo>
                <a:lnTo>
                  <a:pt x="548792" y="226014"/>
                </a:lnTo>
                <a:lnTo>
                  <a:pt x="541892" y="223954"/>
                </a:lnTo>
                <a:lnTo>
                  <a:pt x="704039" y="223954"/>
                </a:lnTo>
                <a:lnTo>
                  <a:pt x="708735" y="234190"/>
                </a:lnTo>
                <a:lnTo>
                  <a:pt x="710484" y="239667"/>
                </a:lnTo>
                <a:lnTo>
                  <a:pt x="565274" y="239667"/>
                </a:lnTo>
                <a:lnTo>
                  <a:pt x="431755" y="366712"/>
                </a:lnTo>
                <a:lnTo>
                  <a:pt x="441859" y="376326"/>
                </a:lnTo>
                <a:lnTo>
                  <a:pt x="421650" y="376326"/>
                </a:lnTo>
                <a:lnTo>
                  <a:pt x="386811" y="409485"/>
                </a:lnTo>
                <a:close/>
              </a:path>
              <a:path w="733425" h="733425">
                <a:moveTo>
                  <a:pt x="188354" y="493757"/>
                </a:moveTo>
                <a:lnTo>
                  <a:pt x="168150" y="493757"/>
                </a:lnTo>
                <a:lnTo>
                  <a:pt x="301669" y="366712"/>
                </a:lnTo>
                <a:lnTo>
                  <a:pt x="168150" y="239667"/>
                </a:lnTo>
                <a:lnTo>
                  <a:pt x="188354" y="239667"/>
                </a:lnTo>
                <a:lnTo>
                  <a:pt x="331938" y="376326"/>
                </a:lnTo>
                <a:lnTo>
                  <a:pt x="311774" y="376326"/>
                </a:lnTo>
                <a:lnTo>
                  <a:pt x="188354" y="493757"/>
                </a:lnTo>
                <a:close/>
              </a:path>
              <a:path w="733425" h="733425">
                <a:moveTo>
                  <a:pt x="710484" y="493757"/>
                </a:moveTo>
                <a:lnTo>
                  <a:pt x="565274" y="493757"/>
                </a:lnTo>
                <a:lnTo>
                  <a:pt x="568852" y="488872"/>
                </a:lnTo>
                <a:lnTo>
                  <a:pt x="571141" y="483443"/>
                </a:lnTo>
                <a:lnTo>
                  <a:pt x="572142" y="477471"/>
                </a:lnTo>
                <a:lnTo>
                  <a:pt x="572142" y="255953"/>
                </a:lnTo>
                <a:lnTo>
                  <a:pt x="571141" y="249981"/>
                </a:lnTo>
                <a:lnTo>
                  <a:pt x="568852" y="244552"/>
                </a:lnTo>
                <a:lnTo>
                  <a:pt x="565274" y="239667"/>
                </a:lnTo>
                <a:lnTo>
                  <a:pt x="710484" y="239667"/>
                </a:lnTo>
                <a:lnTo>
                  <a:pt x="722222" y="276432"/>
                </a:lnTo>
                <a:lnTo>
                  <a:pt x="730567" y="320721"/>
                </a:lnTo>
                <a:lnTo>
                  <a:pt x="733425" y="366712"/>
                </a:lnTo>
                <a:lnTo>
                  <a:pt x="730567" y="412703"/>
                </a:lnTo>
                <a:lnTo>
                  <a:pt x="722222" y="456992"/>
                </a:lnTo>
                <a:lnTo>
                  <a:pt x="710484" y="493757"/>
                </a:lnTo>
                <a:close/>
              </a:path>
              <a:path w="733425" h="733425">
                <a:moveTo>
                  <a:pt x="366712" y="428616"/>
                </a:moveTo>
                <a:lnTo>
                  <a:pt x="311774" y="376326"/>
                </a:lnTo>
                <a:lnTo>
                  <a:pt x="331938" y="376326"/>
                </a:lnTo>
                <a:lnTo>
                  <a:pt x="366712" y="409485"/>
                </a:lnTo>
                <a:lnTo>
                  <a:pt x="386811" y="409485"/>
                </a:lnTo>
                <a:lnTo>
                  <a:pt x="366712" y="428616"/>
                </a:lnTo>
                <a:close/>
              </a:path>
              <a:path w="733425" h="733425">
                <a:moveTo>
                  <a:pt x="704046" y="509453"/>
                </a:moveTo>
                <a:lnTo>
                  <a:pt x="541948" y="509453"/>
                </a:lnTo>
                <a:lnTo>
                  <a:pt x="548792" y="507410"/>
                </a:lnTo>
                <a:lnTo>
                  <a:pt x="555072" y="503273"/>
                </a:lnTo>
                <a:lnTo>
                  <a:pt x="421650" y="376326"/>
                </a:lnTo>
                <a:lnTo>
                  <a:pt x="441859" y="376326"/>
                </a:lnTo>
                <a:lnTo>
                  <a:pt x="565274" y="493757"/>
                </a:lnTo>
                <a:lnTo>
                  <a:pt x="710484" y="493757"/>
                </a:lnTo>
                <a:lnTo>
                  <a:pt x="708735" y="499234"/>
                </a:lnTo>
                <a:lnTo>
                  <a:pt x="704046" y="509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9128" y="6166433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66690" y="733380"/>
                </a:moveTo>
                <a:lnTo>
                  <a:pt x="320491" y="730504"/>
                </a:lnTo>
                <a:lnTo>
                  <a:pt x="320780" y="730504"/>
                </a:lnTo>
                <a:lnTo>
                  <a:pt x="276264" y="722111"/>
                </a:lnTo>
                <a:lnTo>
                  <a:pt x="276478" y="722111"/>
                </a:lnTo>
                <a:lnTo>
                  <a:pt x="234635" y="708755"/>
                </a:lnTo>
                <a:lnTo>
                  <a:pt x="194822" y="690509"/>
                </a:lnTo>
                <a:lnTo>
                  <a:pt x="157701" y="667810"/>
                </a:lnTo>
                <a:lnTo>
                  <a:pt x="123624" y="640998"/>
                </a:lnTo>
                <a:lnTo>
                  <a:pt x="92945" y="610413"/>
                </a:lnTo>
                <a:lnTo>
                  <a:pt x="66016" y="576394"/>
                </a:lnTo>
                <a:lnTo>
                  <a:pt x="43192" y="539281"/>
                </a:lnTo>
                <a:lnTo>
                  <a:pt x="24825" y="499415"/>
                </a:lnTo>
                <a:lnTo>
                  <a:pt x="11269" y="457134"/>
                </a:lnTo>
                <a:lnTo>
                  <a:pt x="2876" y="412779"/>
                </a:lnTo>
                <a:lnTo>
                  <a:pt x="0" y="366690"/>
                </a:lnTo>
                <a:lnTo>
                  <a:pt x="2849" y="320922"/>
                </a:lnTo>
                <a:lnTo>
                  <a:pt x="11170" y="276786"/>
                </a:lnTo>
                <a:lnTo>
                  <a:pt x="24624" y="234635"/>
                </a:lnTo>
                <a:lnTo>
                  <a:pt x="42870" y="194822"/>
                </a:lnTo>
                <a:lnTo>
                  <a:pt x="65569" y="157701"/>
                </a:lnTo>
                <a:lnTo>
                  <a:pt x="92381" y="123624"/>
                </a:lnTo>
                <a:lnTo>
                  <a:pt x="122967" y="92945"/>
                </a:lnTo>
                <a:lnTo>
                  <a:pt x="156986" y="66016"/>
                </a:lnTo>
                <a:lnTo>
                  <a:pt x="194098" y="43192"/>
                </a:lnTo>
                <a:lnTo>
                  <a:pt x="233964" y="24825"/>
                </a:lnTo>
                <a:lnTo>
                  <a:pt x="276245" y="11269"/>
                </a:lnTo>
                <a:lnTo>
                  <a:pt x="320600" y="2876"/>
                </a:lnTo>
                <a:lnTo>
                  <a:pt x="366690" y="0"/>
                </a:lnTo>
                <a:lnTo>
                  <a:pt x="412779" y="2876"/>
                </a:lnTo>
                <a:lnTo>
                  <a:pt x="457134" y="11269"/>
                </a:lnTo>
                <a:lnTo>
                  <a:pt x="499415" y="24825"/>
                </a:lnTo>
                <a:lnTo>
                  <a:pt x="539281" y="43192"/>
                </a:lnTo>
                <a:lnTo>
                  <a:pt x="576394" y="66016"/>
                </a:lnTo>
                <a:lnTo>
                  <a:pt x="610413" y="92945"/>
                </a:lnTo>
                <a:lnTo>
                  <a:pt x="630360" y="112953"/>
                </a:lnTo>
                <a:lnTo>
                  <a:pt x="243914" y="112953"/>
                </a:lnTo>
                <a:lnTo>
                  <a:pt x="213271" y="118990"/>
                </a:lnTo>
                <a:lnTo>
                  <a:pt x="180480" y="135462"/>
                </a:lnTo>
                <a:lnTo>
                  <a:pt x="153213" y="159915"/>
                </a:lnTo>
                <a:lnTo>
                  <a:pt x="139145" y="189893"/>
                </a:lnTo>
                <a:lnTo>
                  <a:pt x="138395" y="221943"/>
                </a:lnTo>
                <a:lnTo>
                  <a:pt x="145693" y="258586"/>
                </a:lnTo>
                <a:lnTo>
                  <a:pt x="160631" y="298958"/>
                </a:lnTo>
                <a:lnTo>
                  <a:pt x="182799" y="342195"/>
                </a:lnTo>
                <a:lnTo>
                  <a:pt x="211788" y="387433"/>
                </a:lnTo>
                <a:lnTo>
                  <a:pt x="247188" y="433807"/>
                </a:lnTo>
                <a:lnTo>
                  <a:pt x="274914" y="468056"/>
                </a:lnTo>
                <a:lnTo>
                  <a:pt x="313896" y="511754"/>
                </a:lnTo>
                <a:lnTo>
                  <a:pt x="353048" y="548822"/>
                </a:lnTo>
                <a:lnTo>
                  <a:pt x="391654" y="578887"/>
                </a:lnTo>
                <a:lnTo>
                  <a:pt x="428896" y="601449"/>
                </a:lnTo>
                <a:lnTo>
                  <a:pt x="496013" y="622063"/>
                </a:lnTo>
                <a:lnTo>
                  <a:pt x="499287" y="623700"/>
                </a:lnTo>
                <a:lnTo>
                  <a:pt x="627096" y="623700"/>
                </a:lnTo>
                <a:lnTo>
                  <a:pt x="610413" y="640435"/>
                </a:lnTo>
                <a:lnTo>
                  <a:pt x="576394" y="667363"/>
                </a:lnTo>
                <a:lnTo>
                  <a:pt x="539281" y="690187"/>
                </a:lnTo>
                <a:lnTo>
                  <a:pt x="499415" y="708554"/>
                </a:lnTo>
                <a:lnTo>
                  <a:pt x="457134" y="722111"/>
                </a:lnTo>
                <a:lnTo>
                  <a:pt x="412779" y="730504"/>
                </a:lnTo>
                <a:lnTo>
                  <a:pt x="366690" y="733380"/>
                </a:lnTo>
                <a:close/>
              </a:path>
              <a:path w="733425" h="733425">
                <a:moveTo>
                  <a:pt x="427641" y="474732"/>
                </a:moveTo>
                <a:lnTo>
                  <a:pt x="419074" y="474732"/>
                </a:lnTo>
                <a:lnTo>
                  <a:pt x="413830" y="472763"/>
                </a:lnTo>
                <a:lnTo>
                  <a:pt x="380607" y="443629"/>
                </a:lnTo>
                <a:lnTo>
                  <a:pt x="348682" y="407615"/>
                </a:lnTo>
                <a:lnTo>
                  <a:pt x="297552" y="342595"/>
                </a:lnTo>
                <a:lnTo>
                  <a:pt x="274685" y="303614"/>
                </a:lnTo>
                <a:lnTo>
                  <a:pt x="273380" y="297935"/>
                </a:lnTo>
                <a:lnTo>
                  <a:pt x="275529" y="290441"/>
                </a:lnTo>
                <a:lnTo>
                  <a:pt x="279519" y="284635"/>
                </a:lnTo>
                <a:lnTo>
                  <a:pt x="285351" y="279749"/>
                </a:lnTo>
                <a:lnTo>
                  <a:pt x="293024" y="275017"/>
                </a:lnTo>
                <a:lnTo>
                  <a:pt x="299368" y="270976"/>
                </a:lnTo>
                <a:lnTo>
                  <a:pt x="305711" y="266014"/>
                </a:lnTo>
                <a:lnTo>
                  <a:pt x="311441" y="259824"/>
                </a:lnTo>
                <a:lnTo>
                  <a:pt x="315942" y="252099"/>
                </a:lnTo>
                <a:lnTo>
                  <a:pt x="315942" y="248825"/>
                </a:lnTo>
                <a:lnTo>
                  <a:pt x="311543" y="225293"/>
                </a:lnTo>
                <a:lnTo>
                  <a:pt x="300391" y="193167"/>
                </a:lnTo>
                <a:lnTo>
                  <a:pt x="285555" y="158585"/>
                </a:lnTo>
                <a:lnTo>
                  <a:pt x="270106" y="127686"/>
                </a:lnTo>
                <a:lnTo>
                  <a:pt x="267855" y="122622"/>
                </a:lnTo>
                <a:lnTo>
                  <a:pt x="263149" y="117864"/>
                </a:lnTo>
                <a:lnTo>
                  <a:pt x="255373" y="114334"/>
                </a:lnTo>
                <a:lnTo>
                  <a:pt x="243914" y="112953"/>
                </a:lnTo>
                <a:lnTo>
                  <a:pt x="630360" y="112953"/>
                </a:lnTo>
                <a:lnTo>
                  <a:pt x="667810" y="157701"/>
                </a:lnTo>
                <a:lnTo>
                  <a:pt x="690509" y="194822"/>
                </a:lnTo>
                <a:lnTo>
                  <a:pt x="708755" y="234635"/>
                </a:lnTo>
                <a:lnTo>
                  <a:pt x="722209" y="276786"/>
                </a:lnTo>
                <a:lnTo>
                  <a:pt x="730530" y="320922"/>
                </a:lnTo>
                <a:lnTo>
                  <a:pt x="733380" y="366690"/>
                </a:lnTo>
                <a:lnTo>
                  <a:pt x="730530" y="412457"/>
                </a:lnTo>
                <a:lnTo>
                  <a:pt x="724653" y="443629"/>
                </a:lnTo>
                <a:lnTo>
                  <a:pt x="473095" y="443629"/>
                </a:lnTo>
                <a:lnTo>
                  <a:pt x="465089" y="445982"/>
                </a:lnTo>
                <a:lnTo>
                  <a:pt x="458158" y="450177"/>
                </a:lnTo>
                <a:lnTo>
                  <a:pt x="452147" y="455600"/>
                </a:lnTo>
                <a:lnTo>
                  <a:pt x="446903" y="461636"/>
                </a:lnTo>
                <a:lnTo>
                  <a:pt x="440253" y="468056"/>
                </a:lnTo>
                <a:lnTo>
                  <a:pt x="434216" y="472481"/>
                </a:lnTo>
                <a:lnTo>
                  <a:pt x="427641" y="474732"/>
                </a:lnTo>
                <a:close/>
              </a:path>
              <a:path w="733425" h="733425">
                <a:moveTo>
                  <a:pt x="627096" y="623700"/>
                </a:moveTo>
                <a:lnTo>
                  <a:pt x="499287" y="623700"/>
                </a:lnTo>
                <a:lnTo>
                  <a:pt x="530007" y="615771"/>
                </a:lnTo>
                <a:lnTo>
                  <a:pt x="558424" y="595871"/>
                </a:lnTo>
                <a:lnTo>
                  <a:pt x="581010" y="569832"/>
                </a:lnTo>
                <a:lnTo>
                  <a:pt x="594234" y="543487"/>
                </a:lnTo>
                <a:lnTo>
                  <a:pt x="596664" y="529879"/>
                </a:lnTo>
                <a:lnTo>
                  <a:pt x="595257" y="520569"/>
                </a:lnTo>
                <a:lnTo>
                  <a:pt x="591702" y="514941"/>
                </a:lnTo>
                <a:lnTo>
                  <a:pt x="587686" y="512384"/>
                </a:lnTo>
                <a:lnTo>
                  <a:pt x="559703" y="490591"/>
                </a:lnTo>
                <a:lnTo>
                  <a:pt x="528344" y="469412"/>
                </a:lnTo>
                <a:lnTo>
                  <a:pt x="498827" y="452530"/>
                </a:lnTo>
                <a:lnTo>
                  <a:pt x="476369" y="443629"/>
                </a:lnTo>
                <a:lnTo>
                  <a:pt x="724653" y="443629"/>
                </a:lnTo>
                <a:lnTo>
                  <a:pt x="708755" y="498744"/>
                </a:lnTo>
                <a:lnTo>
                  <a:pt x="690509" y="538557"/>
                </a:lnTo>
                <a:lnTo>
                  <a:pt x="667810" y="575678"/>
                </a:lnTo>
                <a:lnTo>
                  <a:pt x="640998" y="609755"/>
                </a:lnTo>
                <a:lnTo>
                  <a:pt x="627096" y="62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919136" y="7230972"/>
            <a:ext cx="734060" cy="734060"/>
            <a:chOff x="1919136" y="7230972"/>
            <a:chExt cx="734060" cy="734060"/>
          </a:xfrm>
        </p:grpSpPr>
        <p:sp>
          <p:nvSpPr>
            <p:cNvPr id="17" name="object 17"/>
            <p:cNvSpPr/>
            <p:nvPr/>
          </p:nvSpPr>
          <p:spPr>
            <a:xfrm>
              <a:off x="1919136" y="7230972"/>
              <a:ext cx="734060" cy="734060"/>
            </a:xfrm>
            <a:custGeom>
              <a:avLst/>
              <a:gdLst/>
              <a:ahLst/>
              <a:cxnLst/>
              <a:rect l="l" t="t" r="r" b="b"/>
              <a:pathLst>
                <a:path w="734060" h="734059">
                  <a:moveTo>
                    <a:pt x="366735" y="733471"/>
                  </a:moveTo>
                  <a:lnTo>
                    <a:pt x="321840" y="730713"/>
                  </a:lnTo>
                  <a:lnTo>
                    <a:pt x="277626" y="722481"/>
                  </a:lnTo>
                  <a:lnTo>
                    <a:pt x="234751" y="708898"/>
                  </a:lnTo>
                  <a:lnTo>
                    <a:pt x="193857" y="690167"/>
                  </a:lnTo>
                  <a:lnTo>
                    <a:pt x="155563" y="666571"/>
                  </a:lnTo>
                  <a:lnTo>
                    <a:pt x="120450" y="638469"/>
                  </a:lnTo>
                  <a:lnTo>
                    <a:pt x="89041" y="606279"/>
                  </a:lnTo>
                  <a:lnTo>
                    <a:pt x="61806" y="570483"/>
                  </a:lnTo>
                  <a:lnTo>
                    <a:pt x="39157" y="531621"/>
                  </a:lnTo>
                  <a:lnTo>
                    <a:pt x="21437" y="490285"/>
                  </a:lnTo>
                  <a:lnTo>
                    <a:pt x="8911" y="447090"/>
                  </a:lnTo>
                  <a:lnTo>
                    <a:pt x="1765" y="402682"/>
                  </a:lnTo>
                  <a:lnTo>
                    <a:pt x="0" y="366735"/>
                  </a:lnTo>
                  <a:lnTo>
                    <a:pt x="110" y="357732"/>
                  </a:lnTo>
                  <a:lnTo>
                    <a:pt x="3969" y="312924"/>
                  </a:lnTo>
                  <a:lnTo>
                    <a:pt x="13283" y="268925"/>
                  </a:lnTo>
                  <a:lnTo>
                    <a:pt x="27915" y="226391"/>
                  </a:lnTo>
                  <a:lnTo>
                    <a:pt x="47644" y="185969"/>
                  </a:lnTo>
                  <a:lnTo>
                    <a:pt x="72170" y="148271"/>
                  </a:lnTo>
                  <a:lnTo>
                    <a:pt x="101126" y="113858"/>
                  </a:lnTo>
                  <a:lnTo>
                    <a:pt x="134080" y="83245"/>
                  </a:lnTo>
                  <a:lnTo>
                    <a:pt x="170535" y="56896"/>
                  </a:lnTo>
                  <a:lnTo>
                    <a:pt x="209935" y="35210"/>
                  </a:lnTo>
                  <a:lnTo>
                    <a:pt x="251694" y="18510"/>
                  </a:lnTo>
                  <a:lnTo>
                    <a:pt x="295189" y="7046"/>
                  </a:lnTo>
                  <a:lnTo>
                    <a:pt x="339759" y="993"/>
                  </a:lnTo>
                  <a:lnTo>
                    <a:pt x="366735" y="0"/>
                  </a:lnTo>
                  <a:lnTo>
                    <a:pt x="375738" y="110"/>
                  </a:lnTo>
                  <a:lnTo>
                    <a:pt x="420546" y="3969"/>
                  </a:lnTo>
                  <a:lnTo>
                    <a:pt x="464546" y="13283"/>
                  </a:lnTo>
                  <a:lnTo>
                    <a:pt x="507079" y="27916"/>
                  </a:lnTo>
                  <a:lnTo>
                    <a:pt x="547501" y="47644"/>
                  </a:lnTo>
                  <a:lnTo>
                    <a:pt x="585199" y="72170"/>
                  </a:lnTo>
                  <a:lnTo>
                    <a:pt x="619612" y="101126"/>
                  </a:lnTo>
                  <a:lnTo>
                    <a:pt x="650226" y="134080"/>
                  </a:lnTo>
                  <a:lnTo>
                    <a:pt x="676575" y="170535"/>
                  </a:lnTo>
                  <a:lnTo>
                    <a:pt x="698260" y="209935"/>
                  </a:lnTo>
                  <a:lnTo>
                    <a:pt x="714960" y="251694"/>
                  </a:lnTo>
                  <a:lnTo>
                    <a:pt x="726424" y="295189"/>
                  </a:lnTo>
                  <a:lnTo>
                    <a:pt x="732477" y="339759"/>
                  </a:lnTo>
                  <a:lnTo>
                    <a:pt x="733471" y="366735"/>
                  </a:lnTo>
                  <a:lnTo>
                    <a:pt x="733360" y="375738"/>
                  </a:lnTo>
                  <a:lnTo>
                    <a:pt x="729502" y="420546"/>
                  </a:lnTo>
                  <a:lnTo>
                    <a:pt x="720187" y="464546"/>
                  </a:lnTo>
                  <a:lnTo>
                    <a:pt x="705555" y="507079"/>
                  </a:lnTo>
                  <a:lnTo>
                    <a:pt x="685826" y="547501"/>
                  </a:lnTo>
                  <a:lnTo>
                    <a:pt x="661300" y="585200"/>
                  </a:lnTo>
                  <a:lnTo>
                    <a:pt x="632344" y="619612"/>
                  </a:lnTo>
                  <a:lnTo>
                    <a:pt x="599390" y="650226"/>
                  </a:lnTo>
                  <a:lnTo>
                    <a:pt x="562936" y="676575"/>
                  </a:lnTo>
                  <a:lnTo>
                    <a:pt x="523535" y="698261"/>
                  </a:lnTo>
                  <a:lnTo>
                    <a:pt x="481776" y="714960"/>
                  </a:lnTo>
                  <a:lnTo>
                    <a:pt x="438282" y="726424"/>
                  </a:lnTo>
                  <a:lnTo>
                    <a:pt x="393711" y="732478"/>
                  </a:lnTo>
                  <a:lnTo>
                    <a:pt x="366735" y="733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54546" y="7383328"/>
              <a:ext cx="262890" cy="429259"/>
            </a:xfrm>
            <a:custGeom>
              <a:avLst/>
              <a:gdLst/>
              <a:ahLst/>
              <a:cxnLst/>
              <a:rect l="l" t="t" r="r" b="b"/>
              <a:pathLst>
                <a:path w="262889" h="429259">
                  <a:moveTo>
                    <a:pt x="134707" y="379484"/>
                  </a:moveTo>
                  <a:lnTo>
                    <a:pt x="127960" y="379484"/>
                  </a:lnTo>
                  <a:lnTo>
                    <a:pt x="124750" y="378044"/>
                  </a:lnTo>
                  <a:lnTo>
                    <a:pt x="79919" y="322045"/>
                  </a:lnTo>
                  <a:lnTo>
                    <a:pt x="55345" y="285999"/>
                  </a:lnTo>
                  <a:lnTo>
                    <a:pt x="32301" y="246070"/>
                  </a:lnTo>
                  <a:lnTo>
                    <a:pt x="9187" y="191146"/>
                  </a:lnTo>
                  <a:lnTo>
                    <a:pt x="0" y="136550"/>
                  </a:lnTo>
                  <a:lnTo>
                    <a:pt x="6692" y="93444"/>
                  </a:lnTo>
                  <a:lnTo>
                    <a:pt x="25330" y="55966"/>
                  </a:lnTo>
                  <a:lnTo>
                    <a:pt x="53759" y="26387"/>
                  </a:lnTo>
                  <a:lnTo>
                    <a:pt x="89820" y="6975"/>
                  </a:lnTo>
                  <a:lnTo>
                    <a:pt x="131357" y="0"/>
                  </a:lnTo>
                  <a:lnTo>
                    <a:pt x="172889" y="6975"/>
                  </a:lnTo>
                  <a:lnTo>
                    <a:pt x="208939" y="26387"/>
                  </a:lnTo>
                  <a:lnTo>
                    <a:pt x="237353" y="55966"/>
                  </a:lnTo>
                  <a:lnTo>
                    <a:pt x="242028" y="65372"/>
                  </a:lnTo>
                  <a:lnTo>
                    <a:pt x="131357" y="65372"/>
                  </a:lnTo>
                  <a:lnTo>
                    <a:pt x="107142" y="70263"/>
                  </a:lnTo>
                  <a:lnTo>
                    <a:pt x="87368" y="83595"/>
                  </a:lnTo>
                  <a:lnTo>
                    <a:pt x="74036" y="103363"/>
                  </a:lnTo>
                  <a:lnTo>
                    <a:pt x="69148" y="127560"/>
                  </a:lnTo>
                  <a:lnTo>
                    <a:pt x="74036" y="151755"/>
                  </a:lnTo>
                  <a:lnTo>
                    <a:pt x="87368" y="171522"/>
                  </a:lnTo>
                  <a:lnTo>
                    <a:pt x="107142" y="184854"/>
                  </a:lnTo>
                  <a:lnTo>
                    <a:pt x="131357" y="189744"/>
                  </a:lnTo>
                  <a:lnTo>
                    <a:pt x="253822" y="189744"/>
                  </a:lnTo>
                  <a:lnTo>
                    <a:pt x="253479" y="191146"/>
                  </a:lnTo>
                  <a:lnTo>
                    <a:pt x="230366" y="246070"/>
                  </a:lnTo>
                  <a:lnTo>
                    <a:pt x="207322" y="285999"/>
                  </a:lnTo>
                  <a:lnTo>
                    <a:pt x="182752" y="322045"/>
                  </a:lnTo>
                  <a:lnTo>
                    <a:pt x="159438" y="352466"/>
                  </a:lnTo>
                  <a:lnTo>
                    <a:pt x="137913" y="378044"/>
                  </a:lnTo>
                  <a:lnTo>
                    <a:pt x="134707" y="379484"/>
                  </a:lnTo>
                  <a:close/>
                </a:path>
                <a:path w="262889" h="429259">
                  <a:moveTo>
                    <a:pt x="253822" y="189744"/>
                  </a:moveTo>
                  <a:lnTo>
                    <a:pt x="131357" y="189744"/>
                  </a:lnTo>
                  <a:lnTo>
                    <a:pt x="155545" y="184854"/>
                  </a:lnTo>
                  <a:lnTo>
                    <a:pt x="175305" y="171522"/>
                  </a:lnTo>
                  <a:lnTo>
                    <a:pt x="188631" y="151755"/>
                  </a:lnTo>
                  <a:lnTo>
                    <a:pt x="193519" y="127560"/>
                  </a:lnTo>
                  <a:lnTo>
                    <a:pt x="188631" y="103363"/>
                  </a:lnTo>
                  <a:lnTo>
                    <a:pt x="175305" y="83595"/>
                  </a:lnTo>
                  <a:lnTo>
                    <a:pt x="155545" y="70263"/>
                  </a:lnTo>
                  <a:lnTo>
                    <a:pt x="131357" y="65372"/>
                  </a:lnTo>
                  <a:lnTo>
                    <a:pt x="242028" y="65372"/>
                  </a:lnTo>
                  <a:lnTo>
                    <a:pt x="255980" y="93444"/>
                  </a:lnTo>
                  <a:lnTo>
                    <a:pt x="262667" y="136550"/>
                  </a:lnTo>
                  <a:lnTo>
                    <a:pt x="260231" y="163560"/>
                  </a:lnTo>
                  <a:lnTo>
                    <a:pt x="253822" y="189744"/>
                  </a:lnTo>
                  <a:close/>
                </a:path>
                <a:path w="262889" h="429259">
                  <a:moveTo>
                    <a:pt x="131357" y="428773"/>
                  </a:moveTo>
                  <a:lnTo>
                    <a:pt x="66097" y="423227"/>
                  </a:lnTo>
                  <a:lnTo>
                    <a:pt x="21294" y="409222"/>
                  </a:lnTo>
                  <a:lnTo>
                    <a:pt x="717" y="381308"/>
                  </a:lnTo>
                  <a:lnTo>
                    <a:pt x="1907" y="374053"/>
                  </a:lnTo>
                  <a:lnTo>
                    <a:pt x="41608" y="345227"/>
                  </a:lnTo>
                  <a:lnTo>
                    <a:pt x="68956" y="338875"/>
                  </a:lnTo>
                  <a:lnTo>
                    <a:pt x="74289" y="345962"/>
                  </a:lnTo>
                  <a:lnTo>
                    <a:pt x="79502" y="352745"/>
                  </a:lnTo>
                  <a:lnTo>
                    <a:pt x="84562" y="359206"/>
                  </a:lnTo>
                  <a:lnTo>
                    <a:pt x="89438" y="365326"/>
                  </a:lnTo>
                  <a:lnTo>
                    <a:pt x="75987" y="367180"/>
                  </a:lnTo>
                  <a:lnTo>
                    <a:pt x="39143" y="377019"/>
                  </a:lnTo>
                  <a:lnTo>
                    <a:pt x="32348" y="381308"/>
                  </a:lnTo>
                  <a:lnTo>
                    <a:pt x="35028" y="383066"/>
                  </a:lnTo>
                  <a:lnTo>
                    <a:pt x="81051" y="396209"/>
                  </a:lnTo>
                  <a:lnTo>
                    <a:pt x="131357" y="399561"/>
                  </a:lnTo>
                  <a:lnTo>
                    <a:pt x="253705" y="399561"/>
                  </a:lnTo>
                  <a:lnTo>
                    <a:pt x="250684" y="402869"/>
                  </a:lnTo>
                  <a:lnTo>
                    <a:pt x="241372" y="409222"/>
                  </a:lnTo>
                  <a:lnTo>
                    <a:pt x="222217" y="417034"/>
                  </a:lnTo>
                  <a:lnTo>
                    <a:pt x="196593" y="423227"/>
                  </a:lnTo>
                  <a:lnTo>
                    <a:pt x="165855" y="427304"/>
                  </a:lnTo>
                  <a:lnTo>
                    <a:pt x="131357" y="428773"/>
                  </a:lnTo>
                  <a:close/>
                </a:path>
                <a:path w="262889" h="429259">
                  <a:moveTo>
                    <a:pt x="253705" y="399561"/>
                  </a:moveTo>
                  <a:lnTo>
                    <a:pt x="131357" y="399561"/>
                  </a:lnTo>
                  <a:lnTo>
                    <a:pt x="157636" y="398694"/>
                  </a:lnTo>
                  <a:lnTo>
                    <a:pt x="181627" y="396209"/>
                  </a:lnTo>
                  <a:lnTo>
                    <a:pt x="219694" y="387082"/>
                  </a:lnTo>
                  <a:lnTo>
                    <a:pt x="230318" y="381308"/>
                  </a:lnTo>
                  <a:lnTo>
                    <a:pt x="227584" y="379484"/>
                  </a:lnTo>
                  <a:lnTo>
                    <a:pt x="186687" y="367180"/>
                  </a:lnTo>
                  <a:lnTo>
                    <a:pt x="173229" y="365326"/>
                  </a:lnTo>
                  <a:lnTo>
                    <a:pt x="178132" y="359206"/>
                  </a:lnTo>
                  <a:lnTo>
                    <a:pt x="183200" y="352745"/>
                  </a:lnTo>
                  <a:lnTo>
                    <a:pt x="188404" y="345962"/>
                  </a:lnTo>
                  <a:lnTo>
                    <a:pt x="193710" y="338875"/>
                  </a:lnTo>
                  <a:lnTo>
                    <a:pt x="208176" y="341788"/>
                  </a:lnTo>
                  <a:lnTo>
                    <a:pt x="250684" y="359743"/>
                  </a:lnTo>
                  <a:lnTo>
                    <a:pt x="261949" y="381308"/>
                  </a:lnTo>
                  <a:lnTo>
                    <a:pt x="260766" y="388561"/>
                  </a:lnTo>
                  <a:lnTo>
                    <a:pt x="257080" y="395865"/>
                  </a:lnTo>
                  <a:lnTo>
                    <a:pt x="253705" y="399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7255" y="2215895"/>
            <a:ext cx="6495287" cy="167639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06470" y="1527514"/>
            <a:ext cx="6003290" cy="3049905"/>
          </a:xfrm>
          <a:prstGeom prst="rect">
            <a:avLst/>
          </a:prstGeom>
        </p:spPr>
        <p:txBody>
          <a:bodyPr vert="horz" wrap="square" lIns="0" tIns="791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35"/>
              </a:spcBef>
            </a:pPr>
            <a:r>
              <a:rPr sz="9500" spc="-200" dirty="0">
                <a:latin typeface="Arial"/>
                <a:cs typeface="Arial"/>
              </a:rPr>
              <a:t>Contact</a:t>
            </a:r>
            <a:r>
              <a:rPr sz="9500" spc="-434" dirty="0">
                <a:latin typeface="Arial"/>
                <a:cs typeface="Arial"/>
              </a:rPr>
              <a:t> </a:t>
            </a:r>
            <a:r>
              <a:rPr sz="9500" spc="-765" dirty="0">
                <a:latin typeface="Arial"/>
                <a:cs typeface="Arial"/>
              </a:rPr>
              <a:t>Us</a:t>
            </a:r>
            <a:endParaRPr sz="9500" dirty="0">
              <a:latin typeface="Arial"/>
              <a:cs typeface="Arial"/>
            </a:endParaRPr>
          </a:p>
          <a:p>
            <a:pPr marL="198120" algn="ctr">
              <a:lnSpc>
                <a:spcPct val="100000"/>
              </a:lnSpc>
              <a:spcBef>
                <a:spcPts val="2195"/>
              </a:spcBef>
            </a:pPr>
            <a:r>
              <a:rPr sz="3400" b="0" spc="-10" dirty="0">
                <a:latin typeface="Tahoma"/>
                <a:cs typeface="Tahoma"/>
                <a:hlinkClick r:id="rId6"/>
              </a:rPr>
              <a:t>www.swagatusa.com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2257" y="5098251"/>
            <a:ext cx="5618480" cy="3303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Tahoma"/>
                <a:cs typeface="Tahoma"/>
              </a:rPr>
              <a:t>leads@swagatusa.com</a:t>
            </a:r>
            <a:endParaRPr sz="3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400" spc="-10" dirty="0">
                <a:latin typeface="Tahoma"/>
                <a:cs typeface="Tahoma"/>
              </a:rPr>
              <a:t>3128547065</a:t>
            </a:r>
            <a:endParaRPr sz="3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Tahoma"/>
                <a:cs typeface="Tahoma"/>
              </a:rPr>
              <a:t>230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180" dirty="0">
                <a:latin typeface="Tahoma"/>
                <a:cs typeface="Tahoma"/>
              </a:rPr>
              <a:t>W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120" dirty="0">
                <a:latin typeface="Tahoma"/>
                <a:cs typeface="Tahoma"/>
              </a:rPr>
              <a:t>Monroe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St,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Suite</a:t>
            </a:r>
            <a:r>
              <a:rPr sz="3400" spc="-80" dirty="0">
                <a:latin typeface="Tahoma"/>
                <a:cs typeface="Tahoma"/>
              </a:rPr>
              <a:t> </a:t>
            </a:r>
            <a:r>
              <a:rPr sz="3400" spc="-20" dirty="0">
                <a:latin typeface="Tahoma"/>
                <a:cs typeface="Tahoma"/>
              </a:rPr>
              <a:t>750,</a:t>
            </a:r>
            <a:endParaRPr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400" spc="75" dirty="0">
                <a:latin typeface="Tahoma"/>
                <a:cs typeface="Tahoma"/>
              </a:rPr>
              <a:t>Chicago,</a:t>
            </a:r>
            <a:r>
              <a:rPr sz="3400" spc="-100" dirty="0">
                <a:latin typeface="Tahoma"/>
                <a:cs typeface="Tahoma"/>
              </a:rPr>
              <a:t> </a:t>
            </a:r>
            <a:r>
              <a:rPr sz="3400" spc="-195" dirty="0">
                <a:latin typeface="Tahoma"/>
                <a:cs typeface="Tahoma"/>
              </a:rPr>
              <a:t>IL</a:t>
            </a:r>
            <a:r>
              <a:rPr sz="3400" spc="-9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60606</a:t>
            </a:r>
            <a:endParaRPr sz="3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Georgia</vt:lpstr>
      <vt:lpstr>Tahoma</vt:lpstr>
      <vt:lpstr>Trebuchet MS</vt:lpstr>
      <vt:lpstr>Office Theme</vt:lpstr>
      <vt:lpstr>PowerPoint Presentation</vt:lpstr>
      <vt:lpstr>Navigating Affordable Immigration Legal Help in Chicago</vt:lpstr>
      <vt:lpstr>Understanding Your Legal Options</vt:lpstr>
      <vt:lpstr>Free and Low-Cost Resources</vt:lpstr>
      <vt:lpstr>Specialized Immigration Support</vt:lpstr>
      <vt:lpstr>Private Immigration Attorneys</vt:lpstr>
      <vt:lpstr>Contact Us www.swagatusa.com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US Immigration Services Chicago Options</dc:title>
  <dc:creator>Team WebbersUX®</dc:creator>
  <cp:keywords>DAHBA6lq7fQ,BADXLdVx6fw,0</cp:keywords>
  <cp:lastModifiedBy>Anisha WL</cp:lastModifiedBy>
  <cp:revision>1</cp:revision>
  <dcterms:created xsi:type="dcterms:W3CDTF">2026-02-12T12:03:04Z</dcterms:created>
  <dcterms:modified xsi:type="dcterms:W3CDTF">2026-02-12T12:04:03Z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2026-02-12T00:00:00Z</vt:filetime>
  </property>
  <property fmtid="{D5CDD505-2E9C-101B-9397-08002B2CF9AE}" pid="3" name="Creator">
    <vt:lpwstr>Canva</vt:lpwstr>
  </property>
  <property fmtid="{D5CDD505-2E9C-101B-9397-08002B2CF9AE}" pid="4" name="LastSaved">
    <vt:filetime>2026-02-12T00:00:00Z</vt:filetime>
  </property>
  <property fmtid="{D5CDD505-2E9C-101B-9397-08002B2CF9AE}" pid="5" name="Producer">
    <vt:lpwstr>Canva</vt:lpwstr>
  </property>
</Properties>
</file>