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Quattrocento" panose="020B0604020202020204" charset="0"/>
      <p:regular r:id="rId6"/>
    </p:embeddedFont>
    <p:embeddedFont>
      <p:font typeface="Quattrocent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nestfinishpd.com.au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nestfinishpd.com.au/industrial-painters-melbourne/" TargetMode="Externa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nestfinishpd.com.au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3143" y="1467868"/>
            <a:ext cx="2282644" cy="22826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9569" y="0"/>
            <a:ext cx="3978147" cy="7318578"/>
            <a:chOff x="0" y="0"/>
            <a:chExt cx="1047742" cy="1927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42" cy="1927527"/>
            </a:xfrm>
            <a:custGeom>
              <a:avLst/>
              <a:gdLst/>
              <a:ahLst/>
              <a:cxnLst/>
              <a:rect l="l" t="t" r="r" b="b"/>
              <a:pathLst>
                <a:path w="1047742" h="1927527">
                  <a:moveTo>
                    <a:pt x="0" y="0"/>
                  </a:moveTo>
                  <a:lnTo>
                    <a:pt x="1047742" y="0"/>
                  </a:lnTo>
                  <a:lnTo>
                    <a:pt x="1047742" y="1927527"/>
                  </a:lnTo>
                  <a:lnTo>
                    <a:pt x="0" y="1927527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7742" cy="196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54465" y="598648"/>
            <a:ext cx="6378459" cy="8355057"/>
            <a:chOff x="0" y="0"/>
            <a:chExt cx="8504612" cy="1114007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24598" r="24598"/>
            <a:stretch>
              <a:fillRect/>
            </a:stretch>
          </p:blipFill>
          <p:spPr>
            <a:xfrm>
              <a:off x="0" y="0"/>
              <a:ext cx="8504612" cy="11140076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453852" y="9880590"/>
            <a:ext cx="5610837" cy="0"/>
          </a:xfrm>
          <a:prstGeom prst="line">
            <a:avLst/>
          </a:prstGeom>
          <a:ln w="38100" cap="flat">
            <a:solidFill>
              <a:srgbClr val="EABEB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453852" y="355386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7" y="0"/>
                </a:lnTo>
                <a:lnTo>
                  <a:pt x="973047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96247" y="9758959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8" y="0"/>
                </a:lnTo>
                <a:lnTo>
                  <a:pt x="973048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3852" y="1439583"/>
            <a:ext cx="9380845" cy="221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Exterior Painting Services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3852" y="4512512"/>
            <a:ext cx="10169773" cy="422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Transform your property’s curb appeal with precision </a:t>
            </a:r>
            <a:r>
              <a:rPr lang="en-US" sz="4800" b="1" u="sng" dirty="0">
                <a:solidFill>
                  <a:srgbClr val="000000"/>
                </a:solidFill>
                <a:latin typeface="Quattrocento" panose="020B0604020202020204" charset="0"/>
                <a:ea typeface="Quattrocento Bold"/>
                <a:cs typeface="Quattrocento Bold"/>
                <a:sym typeface="Quattrocento Bold"/>
                <a:hlinkClick r:id="rId5" tooltip="https://finestfinishpd.com.au"/>
              </a:rPr>
              <a:t>exterior painting services</a:t>
            </a:r>
            <a:r>
              <a:rPr lang="en-US" sz="48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. We provide weatherproof finishes that protect or impress houses all year round.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3143" y="1467868"/>
            <a:ext cx="2282644" cy="22826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9569" y="0"/>
            <a:ext cx="3978147" cy="7318578"/>
            <a:chOff x="0" y="0"/>
            <a:chExt cx="1047742" cy="1927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42" cy="1927527"/>
            </a:xfrm>
            <a:custGeom>
              <a:avLst/>
              <a:gdLst/>
              <a:ahLst/>
              <a:cxnLst/>
              <a:rect l="l" t="t" r="r" b="b"/>
              <a:pathLst>
                <a:path w="1047742" h="1927527">
                  <a:moveTo>
                    <a:pt x="0" y="0"/>
                  </a:moveTo>
                  <a:lnTo>
                    <a:pt x="1047742" y="0"/>
                  </a:lnTo>
                  <a:lnTo>
                    <a:pt x="1047742" y="1927527"/>
                  </a:lnTo>
                  <a:lnTo>
                    <a:pt x="0" y="1927527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7742" cy="196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54465" y="903243"/>
            <a:ext cx="6235877" cy="8480514"/>
            <a:chOff x="0" y="0"/>
            <a:chExt cx="8314502" cy="1130735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4750" b="4750"/>
            <a:stretch>
              <a:fillRect/>
            </a:stretch>
          </p:blipFill>
          <p:spPr>
            <a:xfrm>
              <a:off x="0" y="0"/>
              <a:ext cx="8314502" cy="11307352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453852" y="9880590"/>
            <a:ext cx="5610837" cy="0"/>
          </a:xfrm>
          <a:prstGeom prst="line">
            <a:avLst/>
          </a:prstGeom>
          <a:ln w="38100" cap="flat">
            <a:solidFill>
              <a:srgbClr val="EABEB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453852" y="355386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7" y="0"/>
                </a:lnTo>
                <a:lnTo>
                  <a:pt x="973047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96247" y="9758959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8" y="0"/>
                </a:lnTo>
                <a:lnTo>
                  <a:pt x="973048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40375" y="1448818"/>
            <a:ext cx="8661009" cy="221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Venetian Plaster Melbourne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234" y="4208126"/>
            <a:ext cx="9759292" cy="422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Elevate your interiors with timeless Venetian plaster in Melbourne for luxurious texture, smooth detailing, &amp; artisan application tailored for Melbourne spaces.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3143" y="1467868"/>
            <a:ext cx="2282644" cy="22826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9569" y="0"/>
            <a:ext cx="3978147" cy="7318578"/>
            <a:chOff x="0" y="0"/>
            <a:chExt cx="1047742" cy="1927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42" cy="1927527"/>
            </a:xfrm>
            <a:custGeom>
              <a:avLst/>
              <a:gdLst/>
              <a:ahLst/>
              <a:cxnLst/>
              <a:rect l="l" t="t" r="r" b="b"/>
              <a:pathLst>
                <a:path w="1047742" h="1927527">
                  <a:moveTo>
                    <a:pt x="0" y="0"/>
                  </a:moveTo>
                  <a:lnTo>
                    <a:pt x="1047742" y="0"/>
                  </a:lnTo>
                  <a:lnTo>
                    <a:pt x="1047742" y="1927527"/>
                  </a:lnTo>
                  <a:lnTo>
                    <a:pt x="0" y="1927527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7742" cy="196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96702" y="903243"/>
            <a:ext cx="6225733" cy="8480514"/>
            <a:chOff x="0" y="0"/>
            <a:chExt cx="8300977" cy="1130735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4676" b="4676"/>
            <a:stretch>
              <a:fillRect/>
            </a:stretch>
          </p:blipFill>
          <p:spPr>
            <a:xfrm>
              <a:off x="0" y="0"/>
              <a:ext cx="8300977" cy="11307352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453852" y="9880590"/>
            <a:ext cx="5610837" cy="0"/>
          </a:xfrm>
          <a:prstGeom prst="line">
            <a:avLst/>
          </a:prstGeom>
          <a:ln w="38100" cap="flat">
            <a:solidFill>
              <a:srgbClr val="EABEB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453852" y="355386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7" y="0"/>
                </a:lnTo>
                <a:lnTo>
                  <a:pt x="973047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96247" y="9758959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8" y="0"/>
                </a:lnTo>
                <a:lnTo>
                  <a:pt x="973048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214164"/>
            <a:ext cx="8296727" cy="221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Painters Melbourne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3852" y="3963660"/>
            <a:ext cx="9998514" cy="422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Tackle heavy-duty spaces with our industrial-coated </a:t>
            </a:r>
            <a:r>
              <a:rPr lang="en-US" sz="4800" b="1" u="sng" dirty="0">
                <a:solidFill>
                  <a:srgbClr val="000000"/>
                </a:solidFill>
                <a:latin typeface="Quattrocento" panose="020B0604020202020204" charset="0"/>
                <a:ea typeface="Quattrocento Bold"/>
                <a:cs typeface="Quattrocento Bold"/>
                <a:sym typeface="Quattrocento Bold"/>
                <a:hlinkClick r:id="rId5" tooltip="https://finestfinishpd.com.au/industrial-painters-melbourne/"/>
              </a:rPr>
              <a:t>painters in Melbourne</a:t>
            </a:r>
            <a:r>
              <a:rPr lang="en-US" sz="48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. We deliver safe, efficient, &amp; durable finishes for factories, warehouses, and plants.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13143" y="1467868"/>
            <a:ext cx="2282644" cy="22826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9569" y="0"/>
            <a:ext cx="3978147" cy="7318578"/>
            <a:chOff x="0" y="0"/>
            <a:chExt cx="1047742" cy="1927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42" cy="1927527"/>
            </a:xfrm>
            <a:custGeom>
              <a:avLst/>
              <a:gdLst/>
              <a:ahLst/>
              <a:cxnLst/>
              <a:rect l="l" t="t" r="r" b="b"/>
              <a:pathLst>
                <a:path w="1047742" h="1927527">
                  <a:moveTo>
                    <a:pt x="0" y="0"/>
                  </a:moveTo>
                  <a:lnTo>
                    <a:pt x="1047742" y="0"/>
                  </a:lnTo>
                  <a:lnTo>
                    <a:pt x="1047742" y="1927527"/>
                  </a:lnTo>
                  <a:lnTo>
                    <a:pt x="0" y="1927527"/>
                  </a:lnTo>
                  <a:close/>
                </a:path>
              </a:pathLst>
            </a:custGeom>
            <a:solidFill>
              <a:srgbClr val="EABEB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47742" cy="196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1037" y="839665"/>
            <a:ext cx="6849041" cy="6955219"/>
            <a:chOff x="0" y="0"/>
            <a:chExt cx="9132055" cy="92736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763" r="763"/>
            <a:stretch>
              <a:fillRect/>
            </a:stretch>
          </p:blipFill>
          <p:spPr>
            <a:xfrm>
              <a:off x="0" y="0"/>
              <a:ext cx="9132055" cy="9273626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453852" y="9880590"/>
            <a:ext cx="5610837" cy="0"/>
          </a:xfrm>
          <a:prstGeom prst="line">
            <a:avLst/>
          </a:prstGeom>
          <a:ln w="38100" cap="flat">
            <a:solidFill>
              <a:srgbClr val="EABEB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453852" y="355386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7" y="0"/>
                </a:lnTo>
                <a:lnTo>
                  <a:pt x="973047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96247" y="9758959"/>
            <a:ext cx="973047" cy="243262"/>
          </a:xfrm>
          <a:custGeom>
            <a:avLst/>
            <a:gdLst/>
            <a:ahLst/>
            <a:cxnLst/>
            <a:rect l="l" t="t" r="r" b="b"/>
            <a:pathLst>
              <a:path w="973047" h="243262">
                <a:moveTo>
                  <a:pt x="0" y="0"/>
                </a:moveTo>
                <a:lnTo>
                  <a:pt x="973048" y="0"/>
                </a:lnTo>
                <a:lnTo>
                  <a:pt x="973048" y="243262"/>
                </a:lnTo>
                <a:lnTo>
                  <a:pt x="0" y="243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73032" y="564424"/>
            <a:ext cx="7936504" cy="111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7200" b="1" dirty="0">
                <a:solidFill>
                  <a:srgbClr val="000000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2126588"/>
            <a:ext cx="10213143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At Finest Finish, we offer trusted painting solutions across Melbourne. From interiors to exteriors, our professional team ensures every project is finished with perfection and care.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297" y="6208529"/>
            <a:ext cx="9604548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0000"/>
                </a:solidFill>
                <a:latin typeface="Quattrocento" panose="020B0604020202020204" charset="0"/>
                <a:ea typeface="Quattrocento Bold"/>
                <a:cs typeface="Quattrocento Bold"/>
                <a:sym typeface="Quattrocento Bold"/>
              </a:rPr>
              <a:t>Address: </a:t>
            </a:r>
            <a:r>
              <a:rPr lang="en-US" sz="42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71 Robert St, </a:t>
            </a:r>
            <a:r>
              <a:rPr lang="en-US" sz="4200" dirty="0" err="1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Lalor</a:t>
            </a:r>
            <a:r>
              <a:rPr lang="en-US" sz="4200" dirty="0">
                <a:solidFill>
                  <a:srgbClr val="000000"/>
                </a:solidFill>
                <a:latin typeface="Quattrocento" panose="020B0604020202020204" charset="0"/>
                <a:ea typeface="Quattrocento"/>
                <a:cs typeface="Quattrocento"/>
                <a:sym typeface="Quattrocento"/>
              </a:rPr>
              <a:t>, Victoria (VIC), Australia, 3075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3852" y="8634956"/>
            <a:ext cx="1702304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0000"/>
                </a:solidFill>
                <a:latin typeface="Quattrocento" panose="020B0604020202020204" charset="0"/>
                <a:ea typeface="Quattrocento Bold"/>
                <a:cs typeface="Quattrocento Bold"/>
                <a:sym typeface="Quattrocento Bold"/>
              </a:rPr>
              <a:t>website: </a:t>
            </a:r>
            <a:r>
              <a:rPr lang="en-US" sz="4200" b="1" u="sng" dirty="0">
                <a:solidFill>
                  <a:srgbClr val="000000"/>
                </a:solidFill>
                <a:latin typeface="Quattrocento" panose="020B0604020202020204" charset="0"/>
                <a:ea typeface="Quattrocento Bold"/>
                <a:cs typeface="Quattrocento Bold"/>
                <a:sym typeface="Quattrocento Bold"/>
                <a:hlinkClick r:id="rId5" tooltip="https://finestfinishpd.com.au"/>
              </a:rPr>
              <a:t>https://finestfinishpd.com.au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Quattrocento</vt:lpstr>
      <vt:lpstr>Arial</vt:lpstr>
      <vt:lpstr>Quattrocento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Exterior Painting Services</dc:title>
  <dc:creator>SYS</dc:creator>
  <cp:lastModifiedBy>SYS</cp:lastModifiedBy>
  <cp:revision>3</cp:revision>
  <dcterms:created xsi:type="dcterms:W3CDTF">2006-08-16T00:00:00Z</dcterms:created>
  <dcterms:modified xsi:type="dcterms:W3CDTF">2025-08-05T07:28:16Z</dcterms:modified>
  <dc:identifier>DAGs7XHD1Fc</dc:identifier>
</cp:coreProperties>
</file>