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5240000" cy="7975600"/>
  <p:notesSz cx="15240000" cy="7975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488" y="350164"/>
            <a:ext cx="1718040" cy="3592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90669" y="297547"/>
            <a:ext cx="2858683" cy="597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3244" y="7059954"/>
            <a:ext cx="4653511" cy="7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971" y="3912481"/>
            <a:ext cx="13863955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http://www.mojarto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arto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ojarto.com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hyperlink" Target="mailto:support@mojarto.com" TargetMode="External"/><Relationship Id="rId4" Type="http://schemas.openxmlformats.org/officeDocument/2006/relationships/hyperlink" Target="http://www.mojarto.com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hyperlink" Target="http://www.mojarto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685405" cy="7988300"/>
            <a:chOff x="-6350" y="-6350"/>
            <a:chExt cx="7685405" cy="79883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780915" cy="7975600"/>
            </a:xfrm>
            <a:custGeom>
              <a:avLst/>
              <a:gdLst/>
              <a:ahLst/>
              <a:cxnLst/>
              <a:rect l="l" t="t" r="r" b="b"/>
              <a:pathLst>
                <a:path w="4780915" h="7975600">
                  <a:moveTo>
                    <a:pt x="3191332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533361" y="7975600"/>
                  </a:lnTo>
                  <a:lnTo>
                    <a:pt x="582201" y="7975324"/>
                  </a:lnTo>
                  <a:lnTo>
                    <a:pt x="630938" y="7974500"/>
                  </a:lnTo>
                  <a:lnTo>
                    <a:pt x="679569" y="7973130"/>
                  </a:lnTo>
                  <a:lnTo>
                    <a:pt x="728091" y="7971215"/>
                  </a:lnTo>
                  <a:lnTo>
                    <a:pt x="776500" y="7968760"/>
                  </a:lnTo>
                  <a:lnTo>
                    <a:pt x="824793" y="7965766"/>
                  </a:lnTo>
                  <a:lnTo>
                    <a:pt x="872965" y="7962237"/>
                  </a:lnTo>
                  <a:lnTo>
                    <a:pt x="921015" y="7958174"/>
                  </a:lnTo>
                  <a:lnTo>
                    <a:pt x="968938" y="7953580"/>
                  </a:lnTo>
                  <a:lnTo>
                    <a:pt x="1016730" y="7948459"/>
                  </a:lnTo>
                  <a:lnTo>
                    <a:pt x="1064388" y="7942811"/>
                  </a:lnTo>
                  <a:lnTo>
                    <a:pt x="1111909" y="7936641"/>
                  </a:lnTo>
                  <a:lnTo>
                    <a:pt x="1159289" y="7929951"/>
                  </a:lnTo>
                  <a:lnTo>
                    <a:pt x="1206525" y="7922743"/>
                  </a:lnTo>
                  <a:lnTo>
                    <a:pt x="1253612" y="7915020"/>
                  </a:lnTo>
                  <a:lnTo>
                    <a:pt x="1300549" y="7906784"/>
                  </a:lnTo>
                  <a:lnTo>
                    <a:pt x="1347330" y="7898039"/>
                  </a:lnTo>
                  <a:lnTo>
                    <a:pt x="1393953" y="7888786"/>
                  </a:lnTo>
                  <a:lnTo>
                    <a:pt x="1440413" y="7879029"/>
                  </a:lnTo>
                  <a:lnTo>
                    <a:pt x="1486709" y="7868769"/>
                  </a:lnTo>
                  <a:lnTo>
                    <a:pt x="1532835" y="7858010"/>
                  </a:lnTo>
                  <a:lnTo>
                    <a:pt x="1578789" y="7846754"/>
                  </a:lnTo>
                  <a:lnTo>
                    <a:pt x="1624566" y="7835004"/>
                  </a:lnTo>
                  <a:lnTo>
                    <a:pt x="1670164" y="7822763"/>
                  </a:lnTo>
                  <a:lnTo>
                    <a:pt x="1715580" y="7810032"/>
                  </a:lnTo>
                  <a:lnTo>
                    <a:pt x="1760808" y="7796814"/>
                  </a:lnTo>
                  <a:lnTo>
                    <a:pt x="1805847" y="7783113"/>
                  </a:lnTo>
                  <a:lnTo>
                    <a:pt x="1850691" y="7768931"/>
                  </a:lnTo>
                  <a:lnTo>
                    <a:pt x="1895339" y="7754269"/>
                  </a:lnTo>
                  <a:lnTo>
                    <a:pt x="1939786" y="7739132"/>
                  </a:lnTo>
                  <a:lnTo>
                    <a:pt x="1984029" y="7723521"/>
                  </a:lnTo>
                  <a:lnTo>
                    <a:pt x="2028065" y="7707440"/>
                  </a:lnTo>
                  <a:lnTo>
                    <a:pt x="2071889" y="7690890"/>
                  </a:lnTo>
                  <a:lnTo>
                    <a:pt x="2115499" y="7673874"/>
                  </a:lnTo>
                  <a:lnTo>
                    <a:pt x="2158890" y="7656396"/>
                  </a:lnTo>
                  <a:lnTo>
                    <a:pt x="2202060" y="7638456"/>
                  </a:lnTo>
                  <a:lnTo>
                    <a:pt x="2245005" y="7620059"/>
                  </a:lnTo>
                  <a:lnTo>
                    <a:pt x="2287721" y="7601207"/>
                  </a:lnTo>
                  <a:lnTo>
                    <a:pt x="2330204" y="7581902"/>
                  </a:lnTo>
                  <a:lnTo>
                    <a:pt x="2372452" y="7562147"/>
                  </a:lnTo>
                  <a:lnTo>
                    <a:pt x="2414461" y="7541945"/>
                  </a:lnTo>
                  <a:lnTo>
                    <a:pt x="2456227" y="7521297"/>
                  </a:lnTo>
                  <a:lnTo>
                    <a:pt x="2497747" y="7500208"/>
                  </a:lnTo>
                  <a:lnTo>
                    <a:pt x="2539017" y="7478678"/>
                  </a:lnTo>
                  <a:lnTo>
                    <a:pt x="2580033" y="7456712"/>
                  </a:lnTo>
                  <a:lnTo>
                    <a:pt x="2620793" y="7434311"/>
                  </a:lnTo>
                  <a:lnTo>
                    <a:pt x="2661293" y="7411479"/>
                  </a:lnTo>
                  <a:lnTo>
                    <a:pt x="2701529" y="7388217"/>
                  </a:lnTo>
                  <a:lnTo>
                    <a:pt x="2741497" y="7364528"/>
                  </a:lnTo>
                  <a:lnTo>
                    <a:pt x="2781195" y="7340415"/>
                  </a:lnTo>
                  <a:lnTo>
                    <a:pt x="2820618" y="7315881"/>
                  </a:lnTo>
                  <a:lnTo>
                    <a:pt x="2859763" y="7290928"/>
                  </a:lnTo>
                  <a:lnTo>
                    <a:pt x="2898627" y="7265559"/>
                  </a:lnTo>
                  <a:lnTo>
                    <a:pt x="2937207" y="7239776"/>
                  </a:lnTo>
                  <a:lnTo>
                    <a:pt x="2975497" y="7213582"/>
                  </a:lnTo>
                  <a:lnTo>
                    <a:pt x="3013496" y="7186979"/>
                  </a:lnTo>
                  <a:lnTo>
                    <a:pt x="3051200" y="7159971"/>
                  </a:lnTo>
                  <a:lnTo>
                    <a:pt x="3088604" y="7132559"/>
                  </a:lnTo>
                  <a:lnTo>
                    <a:pt x="3125707" y="7104747"/>
                  </a:lnTo>
                  <a:lnTo>
                    <a:pt x="3162503" y="7076536"/>
                  </a:lnTo>
                  <a:lnTo>
                    <a:pt x="3198989" y="7047930"/>
                  </a:lnTo>
                  <a:lnTo>
                    <a:pt x="3235163" y="7018932"/>
                  </a:lnTo>
                  <a:lnTo>
                    <a:pt x="3271020" y="6989543"/>
                  </a:lnTo>
                  <a:lnTo>
                    <a:pt x="3306558" y="6959766"/>
                  </a:lnTo>
                  <a:lnTo>
                    <a:pt x="3341772" y="6929604"/>
                  </a:lnTo>
                  <a:lnTo>
                    <a:pt x="3376658" y="6899060"/>
                  </a:lnTo>
                  <a:lnTo>
                    <a:pt x="3411215" y="6868136"/>
                  </a:lnTo>
                  <a:lnTo>
                    <a:pt x="3445437" y="6836835"/>
                  </a:lnTo>
                  <a:lnTo>
                    <a:pt x="3479321" y="6805159"/>
                  </a:lnTo>
                  <a:lnTo>
                    <a:pt x="3512865" y="6773111"/>
                  </a:lnTo>
                  <a:lnTo>
                    <a:pt x="3546064" y="6740694"/>
                  </a:lnTo>
                  <a:lnTo>
                    <a:pt x="3578915" y="6707909"/>
                  </a:lnTo>
                  <a:lnTo>
                    <a:pt x="3611414" y="6674761"/>
                  </a:lnTo>
                  <a:lnTo>
                    <a:pt x="3643559" y="6641250"/>
                  </a:lnTo>
                  <a:lnTo>
                    <a:pt x="3675344" y="6607381"/>
                  </a:lnTo>
                  <a:lnTo>
                    <a:pt x="3706768" y="6573155"/>
                  </a:lnTo>
                  <a:lnTo>
                    <a:pt x="3737826" y="6538576"/>
                  </a:lnTo>
                  <a:lnTo>
                    <a:pt x="3768515" y="6503645"/>
                  </a:lnTo>
                  <a:lnTo>
                    <a:pt x="3798831" y="6468365"/>
                  </a:lnTo>
                  <a:lnTo>
                    <a:pt x="3828771" y="6432740"/>
                  </a:lnTo>
                  <a:lnTo>
                    <a:pt x="3858331" y="6396770"/>
                  </a:lnTo>
                  <a:lnTo>
                    <a:pt x="3887508" y="6360461"/>
                  </a:lnTo>
                  <a:lnTo>
                    <a:pt x="3916298" y="6323812"/>
                  </a:lnTo>
                  <a:lnTo>
                    <a:pt x="3944698" y="6286829"/>
                  </a:lnTo>
                  <a:lnTo>
                    <a:pt x="3972705" y="6249512"/>
                  </a:lnTo>
                  <a:lnTo>
                    <a:pt x="4000314" y="6211864"/>
                  </a:lnTo>
                  <a:lnTo>
                    <a:pt x="4027522" y="6173889"/>
                  </a:lnTo>
                  <a:lnTo>
                    <a:pt x="4054327" y="6135589"/>
                  </a:lnTo>
                  <a:lnTo>
                    <a:pt x="4080723" y="6096966"/>
                  </a:lnTo>
                  <a:lnTo>
                    <a:pt x="4106708" y="6058022"/>
                  </a:lnTo>
                  <a:lnTo>
                    <a:pt x="4132278" y="6018762"/>
                  </a:lnTo>
                  <a:lnTo>
                    <a:pt x="4157430" y="5979186"/>
                  </a:lnTo>
                  <a:lnTo>
                    <a:pt x="4182161" y="5939299"/>
                  </a:lnTo>
                  <a:lnTo>
                    <a:pt x="4206465" y="5899101"/>
                  </a:lnTo>
                  <a:lnTo>
                    <a:pt x="4230341" y="5858597"/>
                  </a:lnTo>
                  <a:lnTo>
                    <a:pt x="4253785" y="5817788"/>
                  </a:lnTo>
                  <a:lnTo>
                    <a:pt x="4276793" y="5776677"/>
                  </a:lnTo>
                  <a:lnTo>
                    <a:pt x="4299361" y="5735267"/>
                  </a:lnTo>
                  <a:lnTo>
                    <a:pt x="4321487" y="5693560"/>
                  </a:lnTo>
                  <a:lnTo>
                    <a:pt x="4343166" y="5651560"/>
                  </a:lnTo>
                  <a:lnTo>
                    <a:pt x="4364395" y="5609268"/>
                  </a:lnTo>
                  <a:lnTo>
                    <a:pt x="4385171" y="5566687"/>
                  </a:lnTo>
                  <a:lnTo>
                    <a:pt x="4405490" y="5523819"/>
                  </a:lnTo>
                  <a:lnTo>
                    <a:pt x="4425349" y="5480669"/>
                  </a:lnTo>
                  <a:lnTo>
                    <a:pt x="4444743" y="5437237"/>
                  </a:lnTo>
                  <a:lnTo>
                    <a:pt x="4463670" y="5393526"/>
                  </a:lnTo>
                  <a:lnTo>
                    <a:pt x="4482127" y="5349540"/>
                  </a:lnTo>
                  <a:lnTo>
                    <a:pt x="4500108" y="5305280"/>
                  </a:lnTo>
                  <a:lnTo>
                    <a:pt x="4517612" y="5260750"/>
                  </a:lnTo>
                  <a:lnTo>
                    <a:pt x="4534634" y="5215952"/>
                  </a:lnTo>
                  <a:lnTo>
                    <a:pt x="4551171" y="5170889"/>
                  </a:lnTo>
                  <a:lnTo>
                    <a:pt x="4567220" y="5125562"/>
                  </a:lnTo>
                  <a:lnTo>
                    <a:pt x="4582776" y="5079975"/>
                  </a:lnTo>
                  <a:lnTo>
                    <a:pt x="4597837" y="5034131"/>
                  </a:lnTo>
                  <a:lnTo>
                    <a:pt x="4612399" y="4988032"/>
                  </a:lnTo>
                  <a:lnTo>
                    <a:pt x="4626458" y="4941680"/>
                  </a:lnTo>
                  <a:lnTo>
                    <a:pt x="4640012" y="4895078"/>
                  </a:lnTo>
                  <a:lnTo>
                    <a:pt x="4653055" y="4848229"/>
                  </a:lnTo>
                  <a:lnTo>
                    <a:pt x="4665586" y="4801136"/>
                  </a:lnTo>
                  <a:lnTo>
                    <a:pt x="4677600" y="4753800"/>
                  </a:lnTo>
                  <a:lnTo>
                    <a:pt x="4690465" y="4700390"/>
                  </a:lnTo>
                  <a:lnTo>
                    <a:pt x="4702529" y="4647240"/>
                  </a:lnTo>
                  <a:lnTo>
                    <a:pt x="4713779" y="4594370"/>
                  </a:lnTo>
                  <a:lnTo>
                    <a:pt x="4724202" y="4541794"/>
                  </a:lnTo>
                  <a:lnTo>
                    <a:pt x="4733786" y="4489531"/>
                  </a:lnTo>
                  <a:lnTo>
                    <a:pt x="4742517" y="4437597"/>
                  </a:lnTo>
                  <a:lnTo>
                    <a:pt x="4750384" y="4386010"/>
                  </a:lnTo>
                  <a:lnTo>
                    <a:pt x="4757373" y="4334785"/>
                  </a:lnTo>
                  <a:lnTo>
                    <a:pt x="4763471" y="4283940"/>
                  </a:lnTo>
                  <a:lnTo>
                    <a:pt x="4768667" y="4233492"/>
                  </a:lnTo>
                  <a:lnTo>
                    <a:pt x="4772946" y="4183458"/>
                  </a:lnTo>
                  <a:lnTo>
                    <a:pt x="4776296" y="4133855"/>
                  </a:lnTo>
                  <a:lnTo>
                    <a:pt x="4778705" y="4084700"/>
                  </a:lnTo>
                  <a:lnTo>
                    <a:pt x="4780160" y="4036009"/>
                  </a:lnTo>
                  <a:lnTo>
                    <a:pt x="4780648" y="3987800"/>
                  </a:lnTo>
                  <a:lnTo>
                    <a:pt x="4780372" y="3940304"/>
                  </a:lnTo>
                  <a:lnTo>
                    <a:pt x="4779549" y="3892953"/>
                  </a:lnTo>
                  <a:lnTo>
                    <a:pt x="4778183" y="3845744"/>
                  </a:lnTo>
                  <a:lnTo>
                    <a:pt x="4776278" y="3798674"/>
                  </a:lnTo>
                  <a:lnTo>
                    <a:pt x="4773839" y="3751737"/>
                  </a:lnTo>
                  <a:lnTo>
                    <a:pt x="4770871" y="3704930"/>
                  </a:lnTo>
                  <a:lnTo>
                    <a:pt x="4767378" y="3658250"/>
                  </a:lnTo>
                  <a:lnTo>
                    <a:pt x="4763364" y="3611693"/>
                  </a:lnTo>
                  <a:lnTo>
                    <a:pt x="4758835" y="3565255"/>
                  </a:lnTo>
                  <a:lnTo>
                    <a:pt x="4753794" y="3518932"/>
                  </a:lnTo>
                  <a:lnTo>
                    <a:pt x="4748247" y="3472721"/>
                  </a:lnTo>
                  <a:lnTo>
                    <a:pt x="4742198" y="3426617"/>
                  </a:lnTo>
                  <a:lnTo>
                    <a:pt x="4735651" y="3380618"/>
                  </a:lnTo>
                  <a:lnTo>
                    <a:pt x="4728611" y="3334718"/>
                  </a:lnTo>
                  <a:lnTo>
                    <a:pt x="4721083" y="3288915"/>
                  </a:lnTo>
                  <a:lnTo>
                    <a:pt x="4713071" y="3243204"/>
                  </a:lnTo>
                  <a:lnTo>
                    <a:pt x="4704580" y="3197583"/>
                  </a:lnTo>
                  <a:lnTo>
                    <a:pt x="4695614" y="3152046"/>
                  </a:lnTo>
                  <a:lnTo>
                    <a:pt x="4686178" y="3106591"/>
                  </a:lnTo>
                  <a:lnTo>
                    <a:pt x="4676276" y="3061213"/>
                  </a:lnTo>
                  <a:lnTo>
                    <a:pt x="4665914" y="3015909"/>
                  </a:lnTo>
                  <a:lnTo>
                    <a:pt x="4655094" y="2970675"/>
                  </a:lnTo>
                  <a:lnTo>
                    <a:pt x="4643823" y="2925508"/>
                  </a:lnTo>
                  <a:lnTo>
                    <a:pt x="4632105" y="2880403"/>
                  </a:lnTo>
                  <a:lnTo>
                    <a:pt x="4619944" y="2835356"/>
                  </a:lnTo>
                  <a:lnTo>
                    <a:pt x="4607344" y="2790364"/>
                  </a:lnTo>
                  <a:lnTo>
                    <a:pt x="4594311" y="2745424"/>
                  </a:lnTo>
                  <a:lnTo>
                    <a:pt x="4580849" y="2700531"/>
                  </a:lnTo>
                  <a:lnTo>
                    <a:pt x="4566963" y="2655681"/>
                  </a:lnTo>
                  <a:lnTo>
                    <a:pt x="4552656" y="2610872"/>
                  </a:lnTo>
                  <a:lnTo>
                    <a:pt x="4537934" y="2566098"/>
                  </a:lnTo>
                  <a:lnTo>
                    <a:pt x="4522801" y="2521357"/>
                  </a:lnTo>
                  <a:lnTo>
                    <a:pt x="4507262" y="2476644"/>
                  </a:lnTo>
                  <a:lnTo>
                    <a:pt x="4491322" y="2431956"/>
                  </a:lnTo>
                  <a:lnTo>
                    <a:pt x="4474984" y="2387289"/>
                  </a:lnTo>
                  <a:lnTo>
                    <a:pt x="4458253" y="2342640"/>
                  </a:lnTo>
                  <a:lnTo>
                    <a:pt x="4441135" y="2298003"/>
                  </a:lnTo>
                  <a:lnTo>
                    <a:pt x="4423633" y="2253377"/>
                  </a:lnTo>
                  <a:lnTo>
                    <a:pt x="4405752" y="2208756"/>
                  </a:lnTo>
                  <a:lnTo>
                    <a:pt x="4387497" y="2164137"/>
                  </a:lnTo>
                  <a:lnTo>
                    <a:pt x="4368872" y="2119517"/>
                  </a:lnTo>
                  <a:lnTo>
                    <a:pt x="4349882" y="2074891"/>
                  </a:lnTo>
                  <a:lnTo>
                    <a:pt x="4330531" y="2030257"/>
                  </a:lnTo>
                  <a:lnTo>
                    <a:pt x="4310824" y="1985609"/>
                  </a:lnTo>
                  <a:lnTo>
                    <a:pt x="4290766" y="1940944"/>
                  </a:lnTo>
                  <a:lnTo>
                    <a:pt x="4270361" y="1896259"/>
                  </a:lnTo>
                  <a:lnTo>
                    <a:pt x="4249613" y="1851550"/>
                  </a:lnTo>
                  <a:lnTo>
                    <a:pt x="4228528" y="1806813"/>
                  </a:lnTo>
                  <a:lnTo>
                    <a:pt x="4207109" y="1762044"/>
                  </a:lnTo>
                  <a:lnTo>
                    <a:pt x="4185361" y="1717239"/>
                  </a:lnTo>
                  <a:lnTo>
                    <a:pt x="4163290" y="1672395"/>
                  </a:lnTo>
                  <a:lnTo>
                    <a:pt x="4140899" y="1627508"/>
                  </a:lnTo>
                  <a:lnTo>
                    <a:pt x="4095176" y="1537589"/>
                  </a:lnTo>
                  <a:lnTo>
                    <a:pt x="4048230" y="1447453"/>
                  </a:lnTo>
                  <a:lnTo>
                    <a:pt x="4000096" y="1357069"/>
                  </a:lnTo>
                  <a:lnTo>
                    <a:pt x="3950813" y="1266407"/>
                  </a:lnTo>
                  <a:lnTo>
                    <a:pt x="3900415" y="1175436"/>
                  </a:lnTo>
                  <a:lnTo>
                    <a:pt x="3848939" y="1084127"/>
                  </a:lnTo>
                  <a:lnTo>
                    <a:pt x="3796423" y="992450"/>
                  </a:lnTo>
                  <a:lnTo>
                    <a:pt x="3742902" y="900374"/>
                  </a:lnTo>
                  <a:lnTo>
                    <a:pt x="3688413" y="807869"/>
                  </a:lnTo>
                  <a:lnTo>
                    <a:pt x="3632993" y="714905"/>
                  </a:lnTo>
                  <a:lnTo>
                    <a:pt x="3548195" y="574533"/>
                  </a:lnTo>
                  <a:lnTo>
                    <a:pt x="3461507" y="432958"/>
                  </a:lnTo>
                  <a:lnTo>
                    <a:pt x="3343195" y="242144"/>
                  </a:lnTo>
                  <a:lnTo>
                    <a:pt x="3191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4780915" cy="7975600"/>
            </a:xfrm>
            <a:custGeom>
              <a:avLst/>
              <a:gdLst/>
              <a:ahLst/>
              <a:cxnLst/>
              <a:rect l="l" t="t" r="r" b="b"/>
              <a:pathLst>
                <a:path w="4780915" h="7975600">
                  <a:moveTo>
                    <a:pt x="0" y="0"/>
                  </a:moveTo>
                  <a:lnTo>
                    <a:pt x="3191332" y="0"/>
                  </a:lnTo>
                  <a:lnTo>
                    <a:pt x="3222033" y="48771"/>
                  </a:lnTo>
                  <a:lnTo>
                    <a:pt x="3252575" y="97368"/>
                  </a:lnTo>
                  <a:lnTo>
                    <a:pt x="3282952" y="145793"/>
                  </a:lnTo>
                  <a:lnTo>
                    <a:pt x="3313160" y="194050"/>
                  </a:lnTo>
                  <a:lnTo>
                    <a:pt x="3343195" y="242144"/>
                  </a:lnTo>
                  <a:lnTo>
                    <a:pt x="3373052" y="290078"/>
                  </a:lnTo>
                  <a:lnTo>
                    <a:pt x="3402726" y="337856"/>
                  </a:lnTo>
                  <a:lnTo>
                    <a:pt x="3432212" y="385481"/>
                  </a:lnTo>
                  <a:lnTo>
                    <a:pt x="3461507" y="432958"/>
                  </a:lnTo>
                  <a:lnTo>
                    <a:pt x="3490606" y="480289"/>
                  </a:lnTo>
                  <a:lnTo>
                    <a:pt x="3519503" y="527480"/>
                  </a:lnTo>
                  <a:lnTo>
                    <a:pt x="3548195" y="574533"/>
                  </a:lnTo>
                  <a:lnTo>
                    <a:pt x="3576677" y="621452"/>
                  </a:lnTo>
                  <a:lnTo>
                    <a:pt x="3604944" y="668242"/>
                  </a:lnTo>
                  <a:lnTo>
                    <a:pt x="3632993" y="714905"/>
                  </a:lnTo>
                  <a:lnTo>
                    <a:pt x="3660817" y="761446"/>
                  </a:lnTo>
                  <a:lnTo>
                    <a:pt x="3688413" y="807869"/>
                  </a:lnTo>
                  <a:lnTo>
                    <a:pt x="3715776" y="854177"/>
                  </a:lnTo>
                  <a:lnTo>
                    <a:pt x="3742902" y="900374"/>
                  </a:lnTo>
                  <a:lnTo>
                    <a:pt x="3769786" y="946464"/>
                  </a:lnTo>
                  <a:lnTo>
                    <a:pt x="3796423" y="992450"/>
                  </a:lnTo>
                  <a:lnTo>
                    <a:pt x="3822809" y="1038337"/>
                  </a:lnTo>
                  <a:lnTo>
                    <a:pt x="3848939" y="1084127"/>
                  </a:lnTo>
                  <a:lnTo>
                    <a:pt x="3874809" y="1129826"/>
                  </a:lnTo>
                  <a:lnTo>
                    <a:pt x="3900415" y="1175436"/>
                  </a:lnTo>
                  <a:lnTo>
                    <a:pt x="3925751" y="1220962"/>
                  </a:lnTo>
                  <a:lnTo>
                    <a:pt x="3950813" y="1266407"/>
                  </a:lnTo>
                  <a:lnTo>
                    <a:pt x="3975596" y="1311774"/>
                  </a:lnTo>
                  <a:lnTo>
                    <a:pt x="4000096" y="1357069"/>
                  </a:lnTo>
                  <a:lnTo>
                    <a:pt x="4024309" y="1402294"/>
                  </a:lnTo>
                  <a:lnTo>
                    <a:pt x="4048230" y="1447453"/>
                  </a:lnTo>
                  <a:lnTo>
                    <a:pt x="4071854" y="1492550"/>
                  </a:lnTo>
                  <a:lnTo>
                    <a:pt x="4095176" y="1537589"/>
                  </a:lnTo>
                  <a:lnTo>
                    <a:pt x="4118193" y="1582574"/>
                  </a:lnTo>
                  <a:lnTo>
                    <a:pt x="4140899" y="1627508"/>
                  </a:lnTo>
                  <a:lnTo>
                    <a:pt x="4163290" y="1672395"/>
                  </a:lnTo>
                  <a:lnTo>
                    <a:pt x="4185361" y="1717239"/>
                  </a:lnTo>
                  <a:lnTo>
                    <a:pt x="4207109" y="1762044"/>
                  </a:lnTo>
                  <a:lnTo>
                    <a:pt x="4228528" y="1806813"/>
                  </a:lnTo>
                  <a:lnTo>
                    <a:pt x="4249613" y="1851550"/>
                  </a:lnTo>
                  <a:lnTo>
                    <a:pt x="4270361" y="1896259"/>
                  </a:lnTo>
                  <a:lnTo>
                    <a:pt x="4290766" y="1940944"/>
                  </a:lnTo>
                  <a:lnTo>
                    <a:pt x="4310824" y="1985609"/>
                  </a:lnTo>
                  <a:lnTo>
                    <a:pt x="4330531" y="2030257"/>
                  </a:lnTo>
                  <a:lnTo>
                    <a:pt x="4349882" y="2074891"/>
                  </a:lnTo>
                  <a:lnTo>
                    <a:pt x="4368872" y="2119517"/>
                  </a:lnTo>
                  <a:lnTo>
                    <a:pt x="4387497" y="2164137"/>
                  </a:lnTo>
                  <a:lnTo>
                    <a:pt x="4405752" y="2208756"/>
                  </a:lnTo>
                  <a:lnTo>
                    <a:pt x="4423633" y="2253377"/>
                  </a:lnTo>
                  <a:lnTo>
                    <a:pt x="4441135" y="2298003"/>
                  </a:lnTo>
                  <a:lnTo>
                    <a:pt x="4458253" y="2342640"/>
                  </a:lnTo>
                  <a:lnTo>
                    <a:pt x="4474984" y="2387289"/>
                  </a:lnTo>
                  <a:lnTo>
                    <a:pt x="4491322" y="2431956"/>
                  </a:lnTo>
                  <a:lnTo>
                    <a:pt x="4507262" y="2476644"/>
                  </a:lnTo>
                  <a:lnTo>
                    <a:pt x="4522801" y="2521357"/>
                  </a:lnTo>
                  <a:lnTo>
                    <a:pt x="4537934" y="2566098"/>
                  </a:lnTo>
                  <a:lnTo>
                    <a:pt x="4552656" y="2610872"/>
                  </a:lnTo>
                  <a:lnTo>
                    <a:pt x="4566963" y="2655681"/>
                  </a:lnTo>
                  <a:lnTo>
                    <a:pt x="4580849" y="2700531"/>
                  </a:lnTo>
                  <a:lnTo>
                    <a:pt x="4594311" y="2745424"/>
                  </a:lnTo>
                  <a:lnTo>
                    <a:pt x="4607344" y="2790364"/>
                  </a:lnTo>
                  <a:lnTo>
                    <a:pt x="4619944" y="2835356"/>
                  </a:lnTo>
                  <a:lnTo>
                    <a:pt x="4632105" y="2880403"/>
                  </a:lnTo>
                  <a:lnTo>
                    <a:pt x="4643823" y="2925508"/>
                  </a:lnTo>
                  <a:lnTo>
                    <a:pt x="4655094" y="2970675"/>
                  </a:lnTo>
                  <a:lnTo>
                    <a:pt x="4665914" y="3015909"/>
                  </a:lnTo>
                  <a:lnTo>
                    <a:pt x="4676276" y="3061213"/>
                  </a:lnTo>
                  <a:lnTo>
                    <a:pt x="4686178" y="3106591"/>
                  </a:lnTo>
                  <a:lnTo>
                    <a:pt x="4695614" y="3152046"/>
                  </a:lnTo>
                  <a:lnTo>
                    <a:pt x="4704580" y="3197583"/>
                  </a:lnTo>
                  <a:lnTo>
                    <a:pt x="4713071" y="3243204"/>
                  </a:lnTo>
                  <a:lnTo>
                    <a:pt x="4721083" y="3288915"/>
                  </a:lnTo>
                  <a:lnTo>
                    <a:pt x="4728611" y="3334718"/>
                  </a:lnTo>
                  <a:lnTo>
                    <a:pt x="4735651" y="3380618"/>
                  </a:lnTo>
                  <a:lnTo>
                    <a:pt x="4742198" y="3426617"/>
                  </a:lnTo>
                  <a:lnTo>
                    <a:pt x="4748247" y="3472721"/>
                  </a:lnTo>
                  <a:lnTo>
                    <a:pt x="4753794" y="3518932"/>
                  </a:lnTo>
                  <a:lnTo>
                    <a:pt x="4758835" y="3565255"/>
                  </a:lnTo>
                  <a:lnTo>
                    <a:pt x="4763364" y="3611693"/>
                  </a:lnTo>
                  <a:lnTo>
                    <a:pt x="4767378" y="3658250"/>
                  </a:lnTo>
                  <a:lnTo>
                    <a:pt x="4770871" y="3704930"/>
                  </a:lnTo>
                  <a:lnTo>
                    <a:pt x="4773839" y="3751737"/>
                  </a:lnTo>
                  <a:lnTo>
                    <a:pt x="4776278" y="3798674"/>
                  </a:lnTo>
                  <a:lnTo>
                    <a:pt x="4778183" y="3845744"/>
                  </a:lnTo>
                  <a:lnTo>
                    <a:pt x="4779549" y="3892953"/>
                  </a:lnTo>
                  <a:lnTo>
                    <a:pt x="4780372" y="3940304"/>
                  </a:lnTo>
                  <a:lnTo>
                    <a:pt x="4780648" y="3987800"/>
                  </a:lnTo>
                  <a:lnTo>
                    <a:pt x="4780160" y="4036009"/>
                  </a:lnTo>
                  <a:lnTo>
                    <a:pt x="4778705" y="4084700"/>
                  </a:lnTo>
                  <a:lnTo>
                    <a:pt x="4776296" y="4133855"/>
                  </a:lnTo>
                  <a:lnTo>
                    <a:pt x="4772946" y="4183458"/>
                  </a:lnTo>
                  <a:lnTo>
                    <a:pt x="4768667" y="4233492"/>
                  </a:lnTo>
                  <a:lnTo>
                    <a:pt x="4763471" y="4283940"/>
                  </a:lnTo>
                  <a:lnTo>
                    <a:pt x="4757373" y="4334785"/>
                  </a:lnTo>
                  <a:lnTo>
                    <a:pt x="4750384" y="4386010"/>
                  </a:lnTo>
                  <a:lnTo>
                    <a:pt x="4742517" y="4437597"/>
                  </a:lnTo>
                  <a:lnTo>
                    <a:pt x="4733786" y="4489531"/>
                  </a:lnTo>
                  <a:lnTo>
                    <a:pt x="4724202" y="4541794"/>
                  </a:lnTo>
                  <a:lnTo>
                    <a:pt x="4713779" y="4594370"/>
                  </a:lnTo>
                  <a:lnTo>
                    <a:pt x="4702529" y="4647240"/>
                  </a:lnTo>
                  <a:lnTo>
                    <a:pt x="4690465" y="4700390"/>
                  </a:lnTo>
                  <a:lnTo>
                    <a:pt x="4677600" y="4753800"/>
                  </a:lnTo>
                  <a:lnTo>
                    <a:pt x="4665586" y="4801136"/>
                  </a:lnTo>
                  <a:lnTo>
                    <a:pt x="4653055" y="4848229"/>
                  </a:lnTo>
                  <a:lnTo>
                    <a:pt x="4640012" y="4895078"/>
                  </a:lnTo>
                  <a:lnTo>
                    <a:pt x="4626458" y="4941680"/>
                  </a:lnTo>
                  <a:lnTo>
                    <a:pt x="4612399" y="4988032"/>
                  </a:lnTo>
                  <a:lnTo>
                    <a:pt x="4597837" y="5034131"/>
                  </a:lnTo>
                  <a:lnTo>
                    <a:pt x="4582776" y="5079975"/>
                  </a:lnTo>
                  <a:lnTo>
                    <a:pt x="4567220" y="5125562"/>
                  </a:lnTo>
                  <a:lnTo>
                    <a:pt x="4551171" y="5170889"/>
                  </a:lnTo>
                  <a:lnTo>
                    <a:pt x="4534634" y="5215952"/>
                  </a:lnTo>
                  <a:lnTo>
                    <a:pt x="4517612" y="5260750"/>
                  </a:lnTo>
                  <a:lnTo>
                    <a:pt x="4500108" y="5305280"/>
                  </a:lnTo>
                  <a:lnTo>
                    <a:pt x="4482127" y="5349540"/>
                  </a:lnTo>
                  <a:lnTo>
                    <a:pt x="4463670" y="5393526"/>
                  </a:lnTo>
                  <a:lnTo>
                    <a:pt x="4444743" y="5437237"/>
                  </a:lnTo>
                  <a:lnTo>
                    <a:pt x="4425349" y="5480669"/>
                  </a:lnTo>
                  <a:lnTo>
                    <a:pt x="4405490" y="5523819"/>
                  </a:lnTo>
                  <a:lnTo>
                    <a:pt x="4385171" y="5566687"/>
                  </a:lnTo>
                  <a:lnTo>
                    <a:pt x="4364395" y="5609268"/>
                  </a:lnTo>
                  <a:lnTo>
                    <a:pt x="4343166" y="5651560"/>
                  </a:lnTo>
                  <a:lnTo>
                    <a:pt x="4321487" y="5693560"/>
                  </a:lnTo>
                  <a:lnTo>
                    <a:pt x="4299361" y="5735267"/>
                  </a:lnTo>
                  <a:lnTo>
                    <a:pt x="4276793" y="5776677"/>
                  </a:lnTo>
                  <a:lnTo>
                    <a:pt x="4253785" y="5817788"/>
                  </a:lnTo>
                  <a:lnTo>
                    <a:pt x="4230341" y="5858597"/>
                  </a:lnTo>
                  <a:lnTo>
                    <a:pt x="4206465" y="5899101"/>
                  </a:lnTo>
                  <a:lnTo>
                    <a:pt x="4182161" y="5939299"/>
                  </a:lnTo>
                  <a:lnTo>
                    <a:pt x="4157430" y="5979186"/>
                  </a:lnTo>
                  <a:lnTo>
                    <a:pt x="4132278" y="6018762"/>
                  </a:lnTo>
                  <a:lnTo>
                    <a:pt x="4106708" y="6058022"/>
                  </a:lnTo>
                  <a:lnTo>
                    <a:pt x="4080723" y="6096966"/>
                  </a:lnTo>
                  <a:lnTo>
                    <a:pt x="4054327" y="6135589"/>
                  </a:lnTo>
                  <a:lnTo>
                    <a:pt x="4027522" y="6173889"/>
                  </a:lnTo>
                  <a:lnTo>
                    <a:pt x="4000314" y="6211864"/>
                  </a:lnTo>
                  <a:lnTo>
                    <a:pt x="3972705" y="6249512"/>
                  </a:lnTo>
                  <a:lnTo>
                    <a:pt x="3944698" y="6286829"/>
                  </a:lnTo>
                  <a:lnTo>
                    <a:pt x="3916298" y="6323812"/>
                  </a:lnTo>
                  <a:lnTo>
                    <a:pt x="3887508" y="6360461"/>
                  </a:lnTo>
                  <a:lnTo>
                    <a:pt x="3858331" y="6396770"/>
                  </a:lnTo>
                  <a:lnTo>
                    <a:pt x="3828771" y="6432740"/>
                  </a:lnTo>
                  <a:lnTo>
                    <a:pt x="3798831" y="6468365"/>
                  </a:lnTo>
                  <a:lnTo>
                    <a:pt x="3768515" y="6503645"/>
                  </a:lnTo>
                  <a:lnTo>
                    <a:pt x="3737826" y="6538576"/>
                  </a:lnTo>
                  <a:lnTo>
                    <a:pt x="3706768" y="6573155"/>
                  </a:lnTo>
                  <a:lnTo>
                    <a:pt x="3675344" y="6607381"/>
                  </a:lnTo>
                  <a:lnTo>
                    <a:pt x="3643559" y="6641250"/>
                  </a:lnTo>
                  <a:lnTo>
                    <a:pt x="3611414" y="6674761"/>
                  </a:lnTo>
                  <a:lnTo>
                    <a:pt x="3578915" y="6707909"/>
                  </a:lnTo>
                  <a:lnTo>
                    <a:pt x="3546064" y="6740694"/>
                  </a:lnTo>
                  <a:lnTo>
                    <a:pt x="3512865" y="6773111"/>
                  </a:lnTo>
                  <a:lnTo>
                    <a:pt x="3479321" y="6805159"/>
                  </a:lnTo>
                  <a:lnTo>
                    <a:pt x="3445437" y="6836835"/>
                  </a:lnTo>
                  <a:lnTo>
                    <a:pt x="3411215" y="6868136"/>
                  </a:lnTo>
                  <a:lnTo>
                    <a:pt x="3376658" y="6899060"/>
                  </a:lnTo>
                  <a:lnTo>
                    <a:pt x="3341772" y="6929604"/>
                  </a:lnTo>
                  <a:lnTo>
                    <a:pt x="3306558" y="6959766"/>
                  </a:lnTo>
                  <a:lnTo>
                    <a:pt x="3271020" y="6989543"/>
                  </a:lnTo>
                  <a:lnTo>
                    <a:pt x="3235163" y="7018932"/>
                  </a:lnTo>
                  <a:lnTo>
                    <a:pt x="3198989" y="7047930"/>
                  </a:lnTo>
                  <a:lnTo>
                    <a:pt x="3162503" y="7076536"/>
                  </a:lnTo>
                  <a:lnTo>
                    <a:pt x="3125707" y="7104747"/>
                  </a:lnTo>
                  <a:lnTo>
                    <a:pt x="3088604" y="7132559"/>
                  </a:lnTo>
                  <a:lnTo>
                    <a:pt x="3051200" y="7159971"/>
                  </a:lnTo>
                  <a:lnTo>
                    <a:pt x="3013496" y="7186979"/>
                  </a:lnTo>
                  <a:lnTo>
                    <a:pt x="2975497" y="7213582"/>
                  </a:lnTo>
                  <a:lnTo>
                    <a:pt x="2937207" y="7239776"/>
                  </a:lnTo>
                  <a:lnTo>
                    <a:pt x="2898627" y="7265559"/>
                  </a:lnTo>
                  <a:lnTo>
                    <a:pt x="2859763" y="7290928"/>
                  </a:lnTo>
                  <a:lnTo>
                    <a:pt x="2820618" y="7315881"/>
                  </a:lnTo>
                  <a:lnTo>
                    <a:pt x="2781195" y="7340415"/>
                  </a:lnTo>
                  <a:lnTo>
                    <a:pt x="2741497" y="7364528"/>
                  </a:lnTo>
                  <a:lnTo>
                    <a:pt x="2701529" y="7388217"/>
                  </a:lnTo>
                  <a:lnTo>
                    <a:pt x="2661293" y="7411479"/>
                  </a:lnTo>
                  <a:lnTo>
                    <a:pt x="2620793" y="7434311"/>
                  </a:lnTo>
                  <a:lnTo>
                    <a:pt x="2580033" y="7456712"/>
                  </a:lnTo>
                  <a:lnTo>
                    <a:pt x="2539017" y="7478678"/>
                  </a:lnTo>
                  <a:lnTo>
                    <a:pt x="2497747" y="7500208"/>
                  </a:lnTo>
                  <a:lnTo>
                    <a:pt x="2456227" y="7521297"/>
                  </a:lnTo>
                  <a:lnTo>
                    <a:pt x="2414461" y="7541945"/>
                  </a:lnTo>
                  <a:lnTo>
                    <a:pt x="2372452" y="7562147"/>
                  </a:lnTo>
                  <a:lnTo>
                    <a:pt x="2330204" y="7581902"/>
                  </a:lnTo>
                  <a:lnTo>
                    <a:pt x="2287721" y="7601207"/>
                  </a:lnTo>
                  <a:lnTo>
                    <a:pt x="2245005" y="7620059"/>
                  </a:lnTo>
                  <a:lnTo>
                    <a:pt x="2202060" y="7638456"/>
                  </a:lnTo>
                  <a:lnTo>
                    <a:pt x="2158890" y="7656396"/>
                  </a:lnTo>
                  <a:lnTo>
                    <a:pt x="2115499" y="7673874"/>
                  </a:lnTo>
                  <a:lnTo>
                    <a:pt x="2071889" y="7690890"/>
                  </a:lnTo>
                  <a:lnTo>
                    <a:pt x="2028065" y="7707440"/>
                  </a:lnTo>
                  <a:lnTo>
                    <a:pt x="1984029" y="7723521"/>
                  </a:lnTo>
                  <a:lnTo>
                    <a:pt x="1939786" y="7739132"/>
                  </a:lnTo>
                  <a:lnTo>
                    <a:pt x="1895339" y="7754269"/>
                  </a:lnTo>
                  <a:lnTo>
                    <a:pt x="1850691" y="7768931"/>
                  </a:lnTo>
                  <a:lnTo>
                    <a:pt x="1805847" y="7783113"/>
                  </a:lnTo>
                  <a:lnTo>
                    <a:pt x="1760808" y="7796814"/>
                  </a:lnTo>
                  <a:lnTo>
                    <a:pt x="1715580" y="7810032"/>
                  </a:lnTo>
                  <a:lnTo>
                    <a:pt x="1670164" y="7822763"/>
                  </a:lnTo>
                  <a:lnTo>
                    <a:pt x="1624566" y="7835004"/>
                  </a:lnTo>
                  <a:lnTo>
                    <a:pt x="1578789" y="7846754"/>
                  </a:lnTo>
                  <a:lnTo>
                    <a:pt x="1532835" y="7858010"/>
                  </a:lnTo>
                  <a:lnTo>
                    <a:pt x="1486709" y="7868769"/>
                  </a:lnTo>
                  <a:lnTo>
                    <a:pt x="1440413" y="7879029"/>
                  </a:lnTo>
                  <a:lnTo>
                    <a:pt x="1393953" y="7888786"/>
                  </a:lnTo>
                  <a:lnTo>
                    <a:pt x="1347330" y="7898039"/>
                  </a:lnTo>
                  <a:lnTo>
                    <a:pt x="1300549" y="7906784"/>
                  </a:lnTo>
                  <a:lnTo>
                    <a:pt x="1253612" y="7915020"/>
                  </a:lnTo>
                  <a:lnTo>
                    <a:pt x="1206525" y="7922743"/>
                  </a:lnTo>
                  <a:lnTo>
                    <a:pt x="1159289" y="7929951"/>
                  </a:lnTo>
                  <a:lnTo>
                    <a:pt x="1111909" y="7936641"/>
                  </a:lnTo>
                  <a:lnTo>
                    <a:pt x="1064388" y="7942811"/>
                  </a:lnTo>
                  <a:lnTo>
                    <a:pt x="1016730" y="7948459"/>
                  </a:lnTo>
                  <a:lnTo>
                    <a:pt x="968938" y="7953580"/>
                  </a:lnTo>
                  <a:lnTo>
                    <a:pt x="921015" y="7958174"/>
                  </a:lnTo>
                  <a:lnTo>
                    <a:pt x="872965" y="7962237"/>
                  </a:lnTo>
                  <a:lnTo>
                    <a:pt x="824793" y="7965766"/>
                  </a:lnTo>
                  <a:lnTo>
                    <a:pt x="776500" y="7968760"/>
                  </a:lnTo>
                  <a:lnTo>
                    <a:pt x="728091" y="7971215"/>
                  </a:lnTo>
                  <a:lnTo>
                    <a:pt x="679569" y="7973130"/>
                  </a:lnTo>
                  <a:lnTo>
                    <a:pt x="630938" y="7974500"/>
                  </a:lnTo>
                  <a:lnTo>
                    <a:pt x="582201" y="7975324"/>
                  </a:lnTo>
                  <a:lnTo>
                    <a:pt x="533361" y="7975600"/>
                  </a:lnTo>
                  <a:lnTo>
                    <a:pt x="0" y="7975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633" y="1290142"/>
              <a:ext cx="6220212" cy="555905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82643" y="1290130"/>
              <a:ext cx="6220460" cy="5559425"/>
            </a:xfrm>
            <a:custGeom>
              <a:avLst/>
              <a:gdLst/>
              <a:ahLst/>
              <a:cxnLst/>
              <a:rect l="l" t="t" r="r" b="b"/>
              <a:pathLst>
                <a:path w="6220459" h="5559425">
                  <a:moveTo>
                    <a:pt x="4343822" y="5559069"/>
                  </a:moveTo>
                  <a:lnTo>
                    <a:pt x="1876377" y="5559069"/>
                  </a:lnTo>
                  <a:lnTo>
                    <a:pt x="1827472" y="5557211"/>
                  </a:lnTo>
                  <a:lnTo>
                    <a:pt x="1779277" y="5551704"/>
                  </a:lnTo>
                  <a:lnTo>
                    <a:pt x="1731965" y="5542649"/>
                  </a:lnTo>
                  <a:lnTo>
                    <a:pt x="1685711" y="5530147"/>
                  </a:lnTo>
                  <a:lnTo>
                    <a:pt x="1640690" y="5514299"/>
                  </a:lnTo>
                  <a:lnTo>
                    <a:pt x="1597077" y="5495206"/>
                  </a:lnTo>
                  <a:lnTo>
                    <a:pt x="1555046" y="5472968"/>
                  </a:lnTo>
                  <a:lnTo>
                    <a:pt x="1514773" y="5447686"/>
                  </a:lnTo>
                  <a:lnTo>
                    <a:pt x="1476431" y="5419462"/>
                  </a:lnTo>
                  <a:lnTo>
                    <a:pt x="1440195" y="5388396"/>
                  </a:lnTo>
                  <a:lnTo>
                    <a:pt x="1406241" y="5354590"/>
                  </a:lnTo>
                  <a:lnTo>
                    <a:pt x="1374743" y="5318143"/>
                  </a:lnTo>
                  <a:lnTo>
                    <a:pt x="1345875" y="5279157"/>
                  </a:lnTo>
                  <a:lnTo>
                    <a:pt x="1319812" y="5237733"/>
                  </a:lnTo>
                  <a:lnTo>
                    <a:pt x="86096" y="3100870"/>
                  </a:lnTo>
                  <a:lnTo>
                    <a:pt x="63254" y="3057588"/>
                  </a:lnTo>
                  <a:lnTo>
                    <a:pt x="43926" y="3013095"/>
                  </a:lnTo>
                  <a:lnTo>
                    <a:pt x="28113" y="2967593"/>
                  </a:lnTo>
                  <a:lnTo>
                    <a:pt x="15813" y="2921285"/>
                  </a:lnTo>
                  <a:lnTo>
                    <a:pt x="7028" y="2874371"/>
                  </a:lnTo>
                  <a:lnTo>
                    <a:pt x="1757" y="2827053"/>
                  </a:lnTo>
                  <a:lnTo>
                    <a:pt x="0" y="2779534"/>
                  </a:lnTo>
                  <a:lnTo>
                    <a:pt x="1757" y="2732015"/>
                  </a:lnTo>
                  <a:lnTo>
                    <a:pt x="7028" y="2684697"/>
                  </a:lnTo>
                  <a:lnTo>
                    <a:pt x="15813" y="2637784"/>
                  </a:lnTo>
                  <a:lnTo>
                    <a:pt x="28113" y="2591475"/>
                  </a:lnTo>
                  <a:lnTo>
                    <a:pt x="43926" y="2545973"/>
                  </a:lnTo>
                  <a:lnTo>
                    <a:pt x="63254" y="2501481"/>
                  </a:lnTo>
                  <a:lnTo>
                    <a:pt x="86096" y="2458199"/>
                  </a:lnTo>
                  <a:lnTo>
                    <a:pt x="1319812" y="321335"/>
                  </a:lnTo>
                  <a:lnTo>
                    <a:pt x="1345875" y="279911"/>
                  </a:lnTo>
                  <a:lnTo>
                    <a:pt x="1374743" y="240925"/>
                  </a:lnTo>
                  <a:lnTo>
                    <a:pt x="1406241" y="204479"/>
                  </a:lnTo>
                  <a:lnTo>
                    <a:pt x="1440195" y="170672"/>
                  </a:lnTo>
                  <a:lnTo>
                    <a:pt x="1476431" y="139606"/>
                  </a:lnTo>
                  <a:lnTo>
                    <a:pt x="1514773" y="111382"/>
                  </a:lnTo>
                  <a:lnTo>
                    <a:pt x="1555046" y="86101"/>
                  </a:lnTo>
                  <a:lnTo>
                    <a:pt x="1597077" y="63863"/>
                  </a:lnTo>
                  <a:lnTo>
                    <a:pt x="1640690" y="44769"/>
                  </a:lnTo>
                  <a:lnTo>
                    <a:pt x="1685711" y="28921"/>
                  </a:lnTo>
                  <a:lnTo>
                    <a:pt x="1731965" y="16419"/>
                  </a:lnTo>
                  <a:lnTo>
                    <a:pt x="1779277" y="7364"/>
                  </a:lnTo>
                  <a:lnTo>
                    <a:pt x="1827472" y="1858"/>
                  </a:lnTo>
                  <a:lnTo>
                    <a:pt x="1876377" y="0"/>
                  </a:lnTo>
                  <a:lnTo>
                    <a:pt x="4343822" y="0"/>
                  </a:lnTo>
                  <a:lnTo>
                    <a:pt x="4392726" y="1858"/>
                  </a:lnTo>
                  <a:lnTo>
                    <a:pt x="4440922" y="7364"/>
                  </a:lnTo>
                  <a:lnTo>
                    <a:pt x="4488234" y="16419"/>
                  </a:lnTo>
                  <a:lnTo>
                    <a:pt x="4534488" y="28921"/>
                  </a:lnTo>
                  <a:lnTo>
                    <a:pt x="4579509" y="44769"/>
                  </a:lnTo>
                  <a:lnTo>
                    <a:pt x="4623122" y="63863"/>
                  </a:lnTo>
                  <a:lnTo>
                    <a:pt x="4665152" y="86101"/>
                  </a:lnTo>
                  <a:lnTo>
                    <a:pt x="4705426" y="111382"/>
                  </a:lnTo>
                  <a:lnTo>
                    <a:pt x="4743768" y="139606"/>
                  </a:lnTo>
                  <a:lnTo>
                    <a:pt x="4780003" y="170672"/>
                  </a:lnTo>
                  <a:lnTo>
                    <a:pt x="4813958" y="204479"/>
                  </a:lnTo>
                  <a:lnTo>
                    <a:pt x="4845456" y="240925"/>
                  </a:lnTo>
                  <a:lnTo>
                    <a:pt x="4874324" y="279911"/>
                  </a:lnTo>
                  <a:lnTo>
                    <a:pt x="4900387" y="321335"/>
                  </a:lnTo>
                  <a:lnTo>
                    <a:pt x="6134103" y="2458199"/>
                  </a:lnTo>
                  <a:lnTo>
                    <a:pt x="6156945" y="2501481"/>
                  </a:lnTo>
                  <a:lnTo>
                    <a:pt x="6176272" y="2545973"/>
                  </a:lnTo>
                  <a:lnTo>
                    <a:pt x="6192086" y="2591475"/>
                  </a:lnTo>
                  <a:lnTo>
                    <a:pt x="6204386" y="2637784"/>
                  </a:lnTo>
                  <a:lnTo>
                    <a:pt x="6213171" y="2684697"/>
                  </a:lnTo>
                  <a:lnTo>
                    <a:pt x="6218442" y="2732015"/>
                  </a:lnTo>
                  <a:lnTo>
                    <a:pt x="6220199" y="2779534"/>
                  </a:lnTo>
                  <a:lnTo>
                    <a:pt x="6218442" y="2827053"/>
                  </a:lnTo>
                  <a:lnTo>
                    <a:pt x="6213171" y="2874371"/>
                  </a:lnTo>
                  <a:lnTo>
                    <a:pt x="6204386" y="2921285"/>
                  </a:lnTo>
                  <a:lnTo>
                    <a:pt x="6192086" y="2967593"/>
                  </a:lnTo>
                  <a:lnTo>
                    <a:pt x="6176272" y="3013095"/>
                  </a:lnTo>
                  <a:lnTo>
                    <a:pt x="6156945" y="3057588"/>
                  </a:lnTo>
                  <a:lnTo>
                    <a:pt x="6134103" y="3100870"/>
                  </a:lnTo>
                  <a:lnTo>
                    <a:pt x="4900387" y="5237733"/>
                  </a:lnTo>
                  <a:lnTo>
                    <a:pt x="4874324" y="5279157"/>
                  </a:lnTo>
                  <a:lnTo>
                    <a:pt x="4845456" y="5318143"/>
                  </a:lnTo>
                  <a:lnTo>
                    <a:pt x="4813958" y="5354590"/>
                  </a:lnTo>
                  <a:lnTo>
                    <a:pt x="4780003" y="5388396"/>
                  </a:lnTo>
                  <a:lnTo>
                    <a:pt x="4743768" y="5419462"/>
                  </a:lnTo>
                  <a:lnTo>
                    <a:pt x="4705426" y="5447686"/>
                  </a:lnTo>
                  <a:lnTo>
                    <a:pt x="4665152" y="5472968"/>
                  </a:lnTo>
                  <a:lnTo>
                    <a:pt x="4623122" y="5495206"/>
                  </a:lnTo>
                  <a:lnTo>
                    <a:pt x="4579509" y="5514299"/>
                  </a:lnTo>
                  <a:lnTo>
                    <a:pt x="4534488" y="5530147"/>
                  </a:lnTo>
                  <a:lnTo>
                    <a:pt x="4488234" y="5542649"/>
                  </a:lnTo>
                  <a:lnTo>
                    <a:pt x="4440922" y="5551704"/>
                  </a:lnTo>
                  <a:lnTo>
                    <a:pt x="4392726" y="5557211"/>
                  </a:lnTo>
                  <a:lnTo>
                    <a:pt x="4343822" y="5559069"/>
                  </a:lnTo>
                  <a:close/>
                </a:path>
              </a:pathLst>
            </a:custGeom>
            <a:ln w="152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6443" y="488039"/>
            <a:ext cx="3587550" cy="7501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93703" y="6831354"/>
            <a:ext cx="4653280" cy="72961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>
                <a:hlinkClick r:id="rId4"/>
              </a:rPr>
              <a:t>www.mojarto.com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7827353" y="2957194"/>
            <a:ext cx="2032635" cy="1132205"/>
          </a:xfrm>
          <a:custGeom>
            <a:avLst/>
            <a:gdLst/>
            <a:ahLst/>
            <a:cxnLst/>
            <a:rect l="l" t="t" r="r" b="b"/>
            <a:pathLst>
              <a:path w="2032634" h="1132204">
                <a:moveTo>
                  <a:pt x="902728" y="0"/>
                </a:moveTo>
                <a:lnTo>
                  <a:pt x="678980" y="0"/>
                </a:lnTo>
                <a:lnTo>
                  <a:pt x="618540" y="714336"/>
                </a:lnTo>
                <a:lnTo>
                  <a:pt x="558088" y="0"/>
                </a:lnTo>
                <a:lnTo>
                  <a:pt x="347205" y="0"/>
                </a:lnTo>
                <a:lnTo>
                  <a:pt x="283552" y="714336"/>
                </a:lnTo>
                <a:lnTo>
                  <a:pt x="221183" y="0"/>
                </a:lnTo>
                <a:lnTo>
                  <a:pt x="0" y="0"/>
                </a:lnTo>
                <a:lnTo>
                  <a:pt x="121526" y="1131620"/>
                </a:lnTo>
                <a:lnTo>
                  <a:pt x="397357" y="1131620"/>
                </a:lnTo>
                <a:lnTo>
                  <a:pt x="451370" y="587032"/>
                </a:lnTo>
                <a:lnTo>
                  <a:pt x="507949" y="1131620"/>
                </a:lnTo>
                <a:lnTo>
                  <a:pt x="779284" y="1131620"/>
                </a:lnTo>
                <a:lnTo>
                  <a:pt x="902728" y="0"/>
                </a:lnTo>
                <a:close/>
              </a:path>
              <a:path w="2032634" h="1132204">
                <a:moveTo>
                  <a:pt x="1521891" y="1131620"/>
                </a:moveTo>
                <a:lnTo>
                  <a:pt x="1504569" y="949032"/>
                </a:lnTo>
                <a:lnTo>
                  <a:pt x="1487424" y="768350"/>
                </a:lnTo>
                <a:lnTo>
                  <a:pt x="1432814" y="192900"/>
                </a:lnTo>
                <a:lnTo>
                  <a:pt x="1414513" y="12"/>
                </a:lnTo>
                <a:lnTo>
                  <a:pt x="1274343" y="12"/>
                </a:lnTo>
                <a:lnTo>
                  <a:pt x="1274343" y="768350"/>
                </a:lnTo>
                <a:lnTo>
                  <a:pt x="1171473" y="768350"/>
                </a:lnTo>
                <a:lnTo>
                  <a:pt x="1214551" y="192900"/>
                </a:lnTo>
                <a:lnTo>
                  <a:pt x="1224838" y="192900"/>
                </a:lnTo>
                <a:lnTo>
                  <a:pt x="1274343" y="768350"/>
                </a:lnTo>
                <a:lnTo>
                  <a:pt x="1274343" y="12"/>
                </a:lnTo>
                <a:lnTo>
                  <a:pt x="1030668" y="12"/>
                </a:lnTo>
                <a:lnTo>
                  <a:pt x="921359" y="1131620"/>
                </a:lnTo>
                <a:lnTo>
                  <a:pt x="1141247" y="1131620"/>
                </a:lnTo>
                <a:lnTo>
                  <a:pt x="1155395" y="949032"/>
                </a:lnTo>
                <a:lnTo>
                  <a:pt x="1291704" y="949032"/>
                </a:lnTo>
                <a:lnTo>
                  <a:pt x="1307782" y="1131620"/>
                </a:lnTo>
                <a:lnTo>
                  <a:pt x="1521891" y="1131620"/>
                </a:lnTo>
                <a:close/>
              </a:path>
              <a:path w="2032634" h="1132204">
                <a:moveTo>
                  <a:pt x="2032393" y="50"/>
                </a:moveTo>
                <a:lnTo>
                  <a:pt x="1537322" y="50"/>
                </a:lnTo>
                <a:lnTo>
                  <a:pt x="1537322" y="217220"/>
                </a:lnTo>
                <a:lnTo>
                  <a:pt x="1671701" y="217220"/>
                </a:lnTo>
                <a:lnTo>
                  <a:pt x="1671701" y="1131620"/>
                </a:lnTo>
                <a:lnTo>
                  <a:pt x="1898015" y="1131620"/>
                </a:lnTo>
                <a:lnTo>
                  <a:pt x="1898015" y="217220"/>
                </a:lnTo>
                <a:lnTo>
                  <a:pt x="2032393" y="217220"/>
                </a:lnTo>
                <a:lnTo>
                  <a:pt x="2032393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922764" y="2957245"/>
            <a:ext cx="467995" cy="1131570"/>
          </a:xfrm>
          <a:custGeom>
            <a:avLst/>
            <a:gdLst/>
            <a:ahLst/>
            <a:cxnLst/>
            <a:rect l="l" t="t" r="r" b="b"/>
            <a:pathLst>
              <a:path w="467995" h="1131570">
                <a:moveTo>
                  <a:pt x="467436" y="910590"/>
                </a:moveTo>
                <a:lnTo>
                  <a:pt x="230187" y="910590"/>
                </a:lnTo>
                <a:lnTo>
                  <a:pt x="230187" y="651510"/>
                </a:lnTo>
                <a:lnTo>
                  <a:pt x="443649" y="651510"/>
                </a:lnTo>
                <a:lnTo>
                  <a:pt x="443649" y="439420"/>
                </a:lnTo>
                <a:lnTo>
                  <a:pt x="230187" y="439420"/>
                </a:lnTo>
                <a:lnTo>
                  <a:pt x="230187" y="218440"/>
                </a:lnTo>
                <a:lnTo>
                  <a:pt x="452653" y="218440"/>
                </a:lnTo>
                <a:lnTo>
                  <a:pt x="452653" y="0"/>
                </a:lnTo>
                <a:lnTo>
                  <a:pt x="0" y="0"/>
                </a:lnTo>
                <a:lnTo>
                  <a:pt x="0" y="218440"/>
                </a:lnTo>
                <a:lnTo>
                  <a:pt x="0" y="439420"/>
                </a:lnTo>
                <a:lnTo>
                  <a:pt x="0" y="651510"/>
                </a:lnTo>
                <a:lnTo>
                  <a:pt x="0" y="910590"/>
                </a:lnTo>
                <a:lnTo>
                  <a:pt x="0" y="1131570"/>
                </a:lnTo>
                <a:lnTo>
                  <a:pt x="467436" y="1131570"/>
                </a:lnTo>
                <a:lnTo>
                  <a:pt x="467436" y="910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464780" y="2957193"/>
            <a:ext cx="553085" cy="1132205"/>
          </a:xfrm>
          <a:custGeom>
            <a:avLst/>
            <a:gdLst/>
            <a:ahLst/>
            <a:cxnLst/>
            <a:rect l="l" t="t" r="r" b="b"/>
            <a:pathLst>
              <a:path w="553084" h="1132204">
                <a:moveTo>
                  <a:pt x="347205" y="0"/>
                </a:moveTo>
                <a:lnTo>
                  <a:pt x="0" y="0"/>
                </a:lnTo>
                <a:lnTo>
                  <a:pt x="0" y="1131620"/>
                </a:lnTo>
                <a:lnTo>
                  <a:pt x="228904" y="1131620"/>
                </a:lnTo>
                <a:lnTo>
                  <a:pt x="228904" y="615315"/>
                </a:lnTo>
                <a:lnTo>
                  <a:pt x="524693" y="615315"/>
                </a:lnTo>
                <a:lnTo>
                  <a:pt x="503227" y="575313"/>
                </a:lnTo>
                <a:lnTo>
                  <a:pt x="465774" y="548791"/>
                </a:lnTo>
                <a:lnTo>
                  <a:pt x="441083" y="541375"/>
                </a:lnTo>
                <a:lnTo>
                  <a:pt x="470959" y="528637"/>
                </a:lnTo>
                <a:lnTo>
                  <a:pt x="515157" y="490388"/>
                </a:lnTo>
                <a:lnTo>
                  <a:pt x="539756" y="434890"/>
                </a:lnTo>
                <a:lnTo>
                  <a:pt x="543075" y="419214"/>
                </a:lnTo>
                <a:lnTo>
                  <a:pt x="230187" y="419214"/>
                </a:lnTo>
                <a:lnTo>
                  <a:pt x="230187" y="209613"/>
                </a:lnTo>
                <a:lnTo>
                  <a:pt x="547090" y="209613"/>
                </a:lnTo>
                <a:lnTo>
                  <a:pt x="544455" y="187205"/>
                </a:lnTo>
                <a:lnTo>
                  <a:pt x="528462" y="116582"/>
                </a:lnTo>
                <a:lnTo>
                  <a:pt x="498725" y="61289"/>
                </a:lnTo>
                <a:lnTo>
                  <a:pt x="453536" y="22245"/>
                </a:lnTo>
                <a:lnTo>
                  <a:pt x="387956" y="2471"/>
                </a:lnTo>
                <a:lnTo>
                  <a:pt x="347205" y="0"/>
                </a:lnTo>
                <a:close/>
              </a:path>
              <a:path w="553084" h="1132204">
                <a:moveTo>
                  <a:pt x="524693" y="615315"/>
                </a:moveTo>
                <a:lnTo>
                  <a:pt x="228904" y="615315"/>
                </a:lnTo>
                <a:lnTo>
                  <a:pt x="249857" y="616059"/>
                </a:lnTo>
                <a:lnTo>
                  <a:pt x="267719" y="618293"/>
                </a:lnTo>
                <a:lnTo>
                  <a:pt x="303028" y="635516"/>
                </a:lnTo>
                <a:lnTo>
                  <a:pt x="314413" y="688619"/>
                </a:lnTo>
                <a:lnTo>
                  <a:pt x="314413" y="1131620"/>
                </a:lnTo>
                <a:lnTo>
                  <a:pt x="537527" y="1131620"/>
                </a:lnTo>
                <a:lnTo>
                  <a:pt x="537527" y="703402"/>
                </a:lnTo>
                <a:lnTo>
                  <a:pt x="536180" y="671517"/>
                </a:lnTo>
                <a:lnTo>
                  <a:pt x="532139" y="642726"/>
                </a:lnTo>
                <a:lnTo>
                  <a:pt x="525408" y="617028"/>
                </a:lnTo>
                <a:lnTo>
                  <a:pt x="524693" y="615315"/>
                </a:lnTo>
                <a:close/>
              </a:path>
              <a:path w="553084" h="1132204">
                <a:moveTo>
                  <a:pt x="547090" y="209613"/>
                </a:moveTo>
                <a:lnTo>
                  <a:pt x="282905" y="209613"/>
                </a:lnTo>
                <a:lnTo>
                  <a:pt x="295925" y="210899"/>
                </a:lnTo>
                <a:lnTo>
                  <a:pt x="306697" y="214757"/>
                </a:lnTo>
                <a:lnTo>
                  <a:pt x="329203" y="262177"/>
                </a:lnTo>
                <a:lnTo>
                  <a:pt x="331774" y="316979"/>
                </a:lnTo>
                <a:lnTo>
                  <a:pt x="328891" y="360947"/>
                </a:lnTo>
                <a:lnTo>
                  <a:pt x="328841" y="361708"/>
                </a:lnTo>
                <a:lnTo>
                  <a:pt x="320040" y="393657"/>
                </a:lnTo>
                <a:lnTo>
                  <a:pt x="305371" y="412825"/>
                </a:lnTo>
                <a:lnTo>
                  <a:pt x="284835" y="419214"/>
                </a:lnTo>
                <a:lnTo>
                  <a:pt x="543075" y="419214"/>
                </a:lnTo>
                <a:lnTo>
                  <a:pt x="547090" y="400250"/>
                </a:lnTo>
                <a:lnTo>
                  <a:pt x="551405" y="361708"/>
                </a:lnTo>
                <a:lnTo>
                  <a:pt x="551491" y="360947"/>
                </a:lnTo>
                <a:lnTo>
                  <a:pt x="552958" y="316979"/>
                </a:lnTo>
                <a:lnTo>
                  <a:pt x="552012" y="270625"/>
                </a:lnTo>
                <a:lnTo>
                  <a:pt x="549178" y="227368"/>
                </a:lnTo>
                <a:lnTo>
                  <a:pt x="547090" y="209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083321" y="2946904"/>
            <a:ext cx="558165" cy="1152525"/>
          </a:xfrm>
          <a:custGeom>
            <a:avLst/>
            <a:gdLst/>
            <a:ahLst/>
            <a:cxnLst/>
            <a:rect l="l" t="t" r="r" b="b"/>
            <a:pathLst>
              <a:path w="558165" h="1152525">
                <a:moveTo>
                  <a:pt x="277761" y="0"/>
                </a:moveTo>
                <a:lnTo>
                  <a:pt x="222145" y="3498"/>
                </a:lnTo>
                <a:lnTo>
                  <a:pt x="173085" y="13994"/>
                </a:lnTo>
                <a:lnTo>
                  <a:pt x="130585" y="31486"/>
                </a:lnTo>
                <a:lnTo>
                  <a:pt x="94644" y="55972"/>
                </a:lnTo>
                <a:lnTo>
                  <a:pt x="65265" y="87452"/>
                </a:lnTo>
                <a:lnTo>
                  <a:pt x="41769" y="125515"/>
                </a:lnTo>
                <a:lnTo>
                  <a:pt x="23495" y="169751"/>
                </a:lnTo>
                <a:lnTo>
                  <a:pt x="10442" y="220159"/>
                </a:lnTo>
                <a:lnTo>
                  <a:pt x="2610" y="276737"/>
                </a:lnTo>
                <a:lnTo>
                  <a:pt x="0" y="339483"/>
                </a:lnTo>
                <a:lnTo>
                  <a:pt x="0" y="861580"/>
                </a:lnTo>
                <a:lnTo>
                  <a:pt x="2996" y="914175"/>
                </a:lnTo>
                <a:lnTo>
                  <a:pt x="11984" y="961882"/>
                </a:lnTo>
                <a:lnTo>
                  <a:pt x="26965" y="1004703"/>
                </a:lnTo>
                <a:lnTo>
                  <a:pt x="47938" y="1042638"/>
                </a:lnTo>
                <a:lnTo>
                  <a:pt x="74904" y="1075689"/>
                </a:lnTo>
                <a:lnTo>
                  <a:pt x="115350" y="1109160"/>
                </a:lnTo>
                <a:lnTo>
                  <a:pt x="161783" y="1133068"/>
                </a:lnTo>
                <a:lnTo>
                  <a:pt x="214205" y="1147413"/>
                </a:lnTo>
                <a:lnTo>
                  <a:pt x="272618" y="1152194"/>
                </a:lnTo>
                <a:lnTo>
                  <a:pt x="324236" y="1149507"/>
                </a:lnTo>
                <a:lnTo>
                  <a:pt x="371069" y="1141445"/>
                </a:lnTo>
                <a:lnTo>
                  <a:pt x="413118" y="1128008"/>
                </a:lnTo>
                <a:lnTo>
                  <a:pt x="450384" y="1109192"/>
                </a:lnTo>
                <a:lnTo>
                  <a:pt x="482866" y="1084999"/>
                </a:lnTo>
                <a:lnTo>
                  <a:pt x="509949" y="1054849"/>
                </a:lnTo>
                <a:lnTo>
                  <a:pt x="531015" y="1018138"/>
                </a:lnTo>
                <a:lnTo>
                  <a:pt x="546062" y="974866"/>
                </a:lnTo>
                <a:lnTo>
                  <a:pt x="555091" y="925034"/>
                </a:lnTo>
                <a:lnTo>
                  <a:pt x="558101" y="868641"/>
                </a:lnTo>
                <a:lnTo>
                  <a:pt x="558101" y="654532"/>
                </a:lnTo>
                <a:lnTo>
                  <a:pt x="330479" y="654532"/>
                </a:lnTo>
                <a:lnTo>
                  <a:pt x="330479" y="858354"/>
                </a:lnTo>
                <a:lnTo>
                  <a:pt x="329736" y="876444"/>
                </a:lnTo>
                <a:lnTo>
                  <a:pt x="318592" y="920089"/>
                </a:lnTo>
                <a:lnTo>
                  <a:pt x="277761" y="943876"/>
                </a:lnTo>
                <a:lnTo>
                  <a:pt x="265646" y="942669"/>
                </a:lnTo>
                <a:lnTo>
                  <a:pt x="232170" y="913211"/>
                </a:lnTo>
                <a:lnTo>
                  <a:pt x="224396" y="858354"/>
                </a:lnTo>
                <a:lnTo>
                  <a:pt x="224396" y="291909"/>
                </a:lnTo>
                <a:lnTo>
                  <a:pt x="230536" y="243508"/>
                </a:lnTo>
                <a:lnTo>
                  <a:pt x="263293" y="209757"/>
                </a:lnTo>
                <a:lnTo>
                  <a:pt x="277761" y="208330"/>
                </a:lnTo>
                <a:lnTo>
                  <a:pt x="290375" y="209435"/>
                </a:lnTo>
                <a:lnTo>
                  <a:pt x="323251" y="236919"/>
                </a:lnTo>
                <a:lnTo>
                  <a:pt x="330479" y="294474"/>
                </a:lnTo>
                <a:lnTo>
                  <a:pt x="330479" y="461644"/>
                </a:lnTo>
                <a:lnTo>
                  <a:pt x="555523" y="461644"/>
                </a:lnTo>
                <a:lnTo>
                  <a:pt x="555523" y="266191"/>
                </a:lnTo>
                <a:lnTo>
                  <a:pt x="553273" y="223417"/>
                </a:lnTo>
                <a:lnTo>
                  <a:pt x="546522" y="184457"/>
                </a:lnTo>
                <a:lnTo>
                  <a:pt x="519518" y="117982"/>
                </a:lnTo>
                <a:lnTo>
                  <a:pt x="476834" y="66470"/>
                </a:lnTo>
                <a:lnTo>
                  <a:pt x="420814" y="29578"/>
                </a:lnTo>
                <a:lnTo>
                  <a:pt x="353712" y="7397"/>
                </a:lnTo>
                <a:lnTo>
                  <a:pt x="316842" y="1849"/>
                </a:lnTo>
                <a:lnTo>
                  <a:pt x="277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707639" y="2946913"/>
            <a:ext cx="558165" cy="1152525"/>
          </a:xfrm>
          <a:custGeom>
            <a:avLst/>
            <a:gdLst/>
            <a:ahLst/>
            <a:cxnLst/>
            <a:rect l="l" t="t" r="r" b="b"/>
            <a:pathLst>
              <a:path w="558165" h="1152525">
                <a:moveTo>
                  <a:pt x="279044" y="0"/>
                </a:moveTo>
                <a:lnTo>
                  <a:pt x="226899" y="3008"/>
                </a:lnTo>
                <a:lnTo>
                  <a:pt x="180025" y="12034"/>
                </a:lnTo>
                <a:lnTo>
                  <a:pt x="138424" y="27078"/>
                </a:lnTo>
                <a:lnTo>
                  <a:pt x="102096" y="48140"/>
                </a:lnTo>
                <a:lnTo>
                  <a:pt x="71043" y="75222"/>
                </a:lnTo>
                <a:lnTo>
                  <a:pt x="45464" y="108117"/>
                </a:lnTo>
                <a:lnTo>
                  <a:pt x="25572" y="146619"/>
                </a:lnTo>
                <a:lnTo>
                  <a:pt x="11364" y="190728"/>
                </a:lnTo>
                <a:lnTo>
                  <a:pt x="2840" y="240441"/>
                </a:lnTo>
                <a:lnTo>
                  <a:pt x="197" y="291909"/>
                </a:lnTo>
                <a:lnTo>
                  <a:pt x="0" y="833272"/>
                </a:lnTo>
                <a:lnTo>
                  <a:pt x="2789" y="890743"/>
                </a:lnTo>
                <a:lnTo>
                  <a:pt x="2866" y="892339"/>
                </a:lnTo>
                <a:lnTo>
                  <a:pt x="11468" y="945565"/>
                </a:lnTo>
                <a:lnTo>
                  <a:pt x="25805" y="992950"/>
                </a:lnTo>
                <a:lnTo>
                  <a:pt x="45879" y="1034496"/>
                </a:lnTo>
                <a:lnTo>
                  <a:pt x="71691" y="1070203"/>
                </a:lnTo>
                <a:lnTo>
                  <a:pt x="102924" y="1099714"/>
                </a:lnTo>
                <a:lnTo>
                  <a:pt x="139275" y="1122668"/>
                </a:lnTo>
                <a:lnTo>
                  <a:pt x="180745" y="1139064"/>
                </a:lnTo>
                <a:lnTo>
                  <a:pt x="227334" y="1148902"/>
                </a:lnTo>
                <a:lnTo>
                  <a:pt x="279044" y="1152182"/>
                </a:lnTo>
                <a:lnTo>
                  <a:pt x="330748" y="1148902"/>
                </a:lnTo>
                <a:lnTo>
                  <a:pt x="377337" y="1139064"/>
                </a:lnTo>
                <a:lnTo>
                  <a:pt x="418809" y="1122668"/>
                </a:lnTo>
                <a:lnTo>
                  <a:pt x="455163" y="1099714"/>
                </a:lnTo>
                <a:lnTo>
                  <a:pt x="486397" y="1070203"/>
                </a:lnTo>
                <a:lnTo>
                  <a:pt x="512204" y="1034496"/>
                </a:lnTo>
                <a:lnTo>
                  <a:pt x="532278" y="992950"/>
                </a:lnTo>
                <a:lnTo>
                  <a:pt x="546616" y="945565"/>
                </a:lnTo>
                <a:lnTo>
                  <a:pt x="546891" y="943863"/>
                </a:lnTo>
                <a:lnTo>
                  <a:pt x="280974" y="943863"/>
                </a:lnTo>
                <a:lnTo>
                  <a:pt x="267228" y="942437"/>
                </a:lnTo>
                <a:lnTo>
                  <a:pt x="232912" y="907761"/>
                </a:lnTo>
                <a:lnTo>
                  <a:pt x="226481" y="869985"/>
                </a:lnTo>
                <a:lnTo>
                  <a:pt x="225679" y="845489"/>
                </a:lnTo>
                <a:lnTo>
                  <a:pt x="225679" y="293827"/>
                </a:lnTo>
                <a:lnTo>
                  <a:pt x="229215" y="256420"/>
                </a:lnTo>
                <a:lnTo>
                  <a:pt x="239823" y="229698"/>
                </a:lnTo>
                <a:lnTo>
                  <a:pt x="257504" y="213663"/>
                </a:lnTo>
                <a:lnTo>
                  <a:pt x="282257" y="208318"/>
                </a:lnTo>
                <a:lnTo>
                  <a:pt x="549737" y="208318"/>
                </a:lnTo>
                <a:lnTo>
                  <a:pt x="546720" y="190728"/>
                </a:lnTo>
                <a:lnTo>
                  <a:pt x="532511" y="146619"/>
                </a:lnTo>
                <a:lnTo>
                  <a:pt x="512619" y="108117"/>
                </a:lnTo>
                <a:lnTo>
                  <a:pt x="487045" y="75222"/>
                </a:lnTo>
                <a:lnTo>
                  <a:pt x="455987" y="48140"/>
                </a:lnTo>
                <a:lnTo>
                  <a:pt x="419659" y="27078"/>
                </a:lnTo>
                <a:lnTo>
                  <a:pt x="378059" y="12034"/>
                </a:lnTo>
                <a:lnTo>
                  <a:pt x="331188" y="3008"/>
                </a:lnTo>
                <a:lnTo>
                  <a:pt x="279044" y="0"/>
                </a:lnTo>
                <a:close/>
              </a:path>
              <a:path w="558165" h="1152525">
                <a:moveTo>
                  <a:pt x="549737" y="208318"/>
                </a:moveTo>
                <a:lnTo>
                  <a:pt x="282257" y="208318"/>
                </a:lnTo>
                <a:lnTo>
                  <a:pt x="304709" y="213663"/>
                </a:lnTo>
                <a:lnTo>
                  <a:pt x="304321" y="213663"/>
                </a:lnTo>
                <a:lnTo>
                  <a:pt x="319873" y="229215"/>
                </a:lnTo>
                <a:lnTo>
                  <a:pt x="329275" y="255338"/>
                </a:lnTo>
                <a:lnTo>
                  <a:pt x="332409" y="291909"/>
                </a:lnTo>
                <a:lnTo>
                  <a:pt x="332315" y="845489"/>
                </a:lnTo>
                <a:lnTo>
                  <a:pt x="329195" y="887810"/>
                </a:lnTo>
                <a:lnTo>
                  <a:pt x="319551" y="918952"/>
                </a:lnTo>
                <a:lnTo>
                  <a:pt x="303477" y="937636"/>
                </a:lnTo>
                <a:lnTo>
                  <a:pt x="280974" y="943863"/>
                </a:lnTo>
                <a:lnTo>
                  <a:pt x="546891" y="943863"/>
                </a:lnTo>
                <a:lnTo>
                  <a:pt x="555220" y="892339"/>
                </a:lnTo>
                <a:lnTo>
                  <a:pt x="558088" y="833272"/>
                </a:lnTo>
                <a:lnTo>
                  <a:pt x="557989" y="293827"/>
                </a:lnTo>
                <a:lnTo>
                  <a:pt x="555246" y="240441"/>
                </a:lnTo>
                <a:lnTo>
                  <a:pt x="549737" y="208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357024" y="2957245"/>
            <a:ext cx="459105" cy="1131570"/>
          </a:xfrm>
          <a:custGeom>
            <a:avLst/>
            <a:gdLst/>
            <a:ahLst/>
            <a:cxnLst/>
            <a:rect l="l" t="t" r="r" b="b"/>
            <a:pathLst>
              <a:path w="459104" h="1131570">
                <a:moveTo>
                  <a:pt x="459079" y="938530"/>
                </a:moveTo>
                <a:lnTo>
                  <a:pt x="226326" y="938530"/>
                </a:lnTo>
                <a:lnTo>
                  <a:pt x="226326" y="0"/>
                </a:lnTo>
                <a:lnTo>
                  <a:pt x="0" y="0"/>
                </a:lnTo>
                <a:lnTo>
                  <a:pt x="0" y="938530"/>
                </a:lnTo>
                <a:lnTo>
                  <a:pt x="0" y="1131570"/>
                </a:lnTo>
                <a:lnTo>
                  <a:pt x="459079" y="1131570"/>
                </a:lnTo>
                <a:lnTo>
                  <a:pt x="459079" y="938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871400" y="2946913"/>
            <a:ext cx="558165" cy="1152525"/>
          </a:xfrm>
          <a:custGeom>
            <a:avLst/>
            <a:gdLst/>
            <a:ahLst/>
            <a:cxnLst/>
            <a:rect l="l" t="t" r="r" b="b"/>
            <a:pathLst>
              <a:path w="558165" h="1152525">
                <a:moveTo>
                  <a:pt x="279044" y="0"/>
                </a:moveTo>
                <a:lnTo>
                  <a:pt x="226899" y="3008"/>
                </a:lnTo>
                <a:lnTo>
                  <a:pt x="180025" y="12034"/>
                </a:lnTo>
                <a:lnTo>
                  <a:pt x="138424" y="27078"/>
                </a:lnTo>
                <a:lnTo>
                  <a:pt x="102096" y="48140"/>
                </a:lnTo>
                <a:lnTo>
                  <a:pt x="71043" y="75222"/>
                </a:lnTo>
                <a:lnTo>
                  <a:pt x="45464" y="108117"/>
                </a:lnTo>
                <a:lnTo>
                  <a:pt x="25572" y="146619"/>
                </a:lnTo>
                <a:lnTo>
                  <a:pt x="11364" y="190728"/>
                </a:lnTo>
                <a:lnTo>
                  <a:pt x="2840" y="240441"/>
                </a:lnTo>
                <a:lnTo>
                  <a:pt x="197" y="291909"/>
                </a:lnTo>
                <a:lnTo>
                  <a:pt x="0" y="833272"/>
                </a:lnTo>
                <a:lnTo>
                  <a:pt x="2789" y="890743"/>
                </a:lnTo>
                <a:lnTo>
                  <a:pt x="2866" y="892339"/>
                </a:lnTo>
                <a:lnTo>
                  <a:pt x="11468" y="945565"/>
                </a:lnTo>
                <a:lnTo>
                  <a:pt x="25805" y="992950"/>
                </a:lnTo>
                <a:lnTo>
                  <a:pt x="45879" y="1034496"/>
                </a:lnTo>
                <a:lnTo>
                  <a:pt x="71691" y="1070203"/>
                </a:lnTo>
                <a:lnTo>
                  <a:pt x="102924" y="1099714"/>
                </a:lnTo>
                <a:lnTo>
                  <a:pt x="139275" y="1122668"/>
                </a:lnTo>
                <a:lnTo>
                  <a:pt x="180745" y="1139064"/>
                </a:lnTo>
                <a:lnTo>
                  <a:pt x="227334" y="1148902"/>
                </a:lnTo>
                <a:lnTo>
                  <a:pt x="279044" y="1152182"/>
                </a:lnTo>
                <a:lnTo>
                  <a:pt x="330748" y="1148902"/>
                </a:lnTo>
                <a:lnTo>
                  <a:pt x="377337" y="1139064"/>
                </a:lnTo>
                <a:lnTo>
                  <a:pt x="418809" y="1122668"/>
                </a:lnTo>
                <a:lnTo>
                  <a:pt x="455163" y="1099714"/>
                </a:lnTo>
                <a:lnTo>
                  <a:pt x="486397" y="1070203"/>
                </a:lnTo>
                <a:lnTo>
                  <a:pt x="512204" y="1034496"/>
                </a:lnTo>
                <a:lnTo>
                  <a:pt x="532278" y="992950"/>
                </a:lnTo>
                <a:lnTo>
                  <a:pt x="546616" y="945565"/>
                </a:lnTo>
                <a:lnTo>
                  <a:pt x="546891" y="943863"/>
                </a:lnTo>
                <a:lnTo>
                  <a:pt x="280974" y="943863"/>
                </a:lnTo>
                <a:lnTo>
                  <a:pt x="267228" y="942437"/>
                </a:lnTo>
                <a:lnTo>
                  <a:pt x="232912" y="907761"/>
                </a:lnTo>
                <a:lnTo>
                  <a:pt x="226481" y="869985"/>
                </a:lnTo>
                <a:lnTo>
                  <a:pt x="225679" y="845489"/>
                </a:lnTo>
                <a:lnTo>
                  <a:pt x="225679" y="293827"/>
                </a:lnTo>
                <a:lnTo>
                  <a:pt x="229215" y="256420"/>
                </a:lnTo>
                <a:lnTo>
                  <a:pt x="239823" y="229698"/>
                </a:lnTo>
                <a:lnTo>
                  <a:pt x="257504" y="213663"/>
                </a:lnTo>
                <a:lnTo>
                  <a:pt x="282257" y="208318"/>
                </a:lnTo>
                <a:lnTo>
                  <a:pt x="549737" y="208318"/>
                </a:lnTo>
                <a:lnTo>
                  <a:pt x="546720" y="190728"/>
                </a:lnTo>
                <a:lnTo>
                  <a:pt x="532511" y="146619"/>
                </a:lnTo>
                <a:lnTo>
                  <a:pt x="512619" y="108117"/>
                </a:lnTo>
                <a:lnTo>
                  <a:pt x="487045" y="75222"/>
                </a:lnTo>
                <a:lnTo>
                  <a:pt x="455987" y="48140"/>
                </a:lnTo>
                <a:lnTo>
                  <a:pt x="419659" y="27078"/>
                </a:lnTo>
                <a:lnTo>
                  <a:pt x="378059" y="12034"/>
                </a:lnTo>
                <a:lnTo>
                  <a:pt x="331188" y="3008"/>
                </a:lnTo>
                <a:lnTo>
                  <a:pt x="279044" y="0"/>
                </a:lnTo>
                <a:close/>
              </a:path>
              <a:path w="558165" h="1152525">
                <a:moveTo>
                  <a:pt x="549737" y="208318"/>
                </a:moveTo>
                <a:lnTo>
                  <a:pt x="282257" y="208318"/>
                </a:lnTo>
                <a:lnTo>
                  <a:pt x="304709" y="213663"/>
                </a:lnTo>
                <a:lnTo>
                  <a:pt x="304321" y="213663"/>
                </a:lnTo>
                <a:lnTo>
                  <a:pt x="319873" y="229215"/>
                </a:lnTo>
                <a:lnTo>
                  <a:pt x="329275" y="255338"/>
                </a:lnTo>
                <a:lnTo>
                  <a:pt x="332409" y="291909"/>
                </a:lnTo>
                <a:lnTo>
                  <a:pt x="332315" y="845489"/>
                </a:lnTo>
                <a:lnTo>
                  <a:pt x="329195" y="887810"/>
                </a:lnTo>
                <a:lnTo>
                  <a:pt x="319551" y="918952"/>
                </a:lnTo>
                <a:lnTo>
                  <a:pt x="303477" y="937636"/>
                </a:lnTo>
                <a:lnTo>
                  <a:pt x="280974" y="943863"/>
                </a:lnTo>
                <a:lnTo>
                  <a:pt x="546891" y="943863"/>
                </a:lnTo>
                <a:lnTo>
                  <a:pt x="555220" y="892339"/>
                </a:lnTo>
                <a:lnTo>
                  <a:pt x="558088" y="833272"/>
                </a:lnTo>
                <a:lnTo>
                  <a:pt x="557989" y="293827"/>
                </a:lnTo>
                <a:lnTo>
                  <a:pt x="555246" y="240441"/>
                </a:lnTo>
                <a:lnTo>
                  <a:pt x="549737" y="208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507293" y="2957191"/>
            <a:ext cx="550545" cy="1142365"/>
          </a:xfrm>
          <a:custGeom>
            <a:avLst/>
            <a:gdLst/>
            <a:ahLst/>
            <a:cxnLst/>
            <a:rect l="l" t="t" r="r" b="b"/>
            <a:pathLst>
              <a:path w="550544" h="1142364">
                <a:moveTo>
                  <a:pt x="550367" y="0"/>
                </a:moveTo>
                <a:lnTo>
                  <a:pt x="330479" y="0"/>
                </a:lnTo>
                <a:lnTo>
                  <a:pt x="330479" y="819784"/>
                </a:lnTo>
                <a:lnTo>
                  <a:pt x="330298" y="833815"/>
                </a:lnTo>
                <a:lnTo>
                  <a:pt x="327583" y="874433"/>
                </a:lnTo>
                <a:lnTo>
                  <a:pt x="313118" y="917193"/>
                </a:lnTo>
                <a:lnTo>
                  <a:pt x="275183" y="933589"/>
                </a:lnTo>
                <a:lnTo>
                  <a:pt x="263202" y="932546"/>
                </a:lnTo>
                <a:lnTo>
                  <a:pt x="232621" y="907932"/>
                </a:lnTo>
                <a:lnTo>
                  <a:pt x="221693" y="860956"/>
                </a:lnTo>
                <a:lnTo>
                  <a:pt x="219887" y="819784"/>
                </a:lnTo>
                <a:lnTo>
                  <a:pt x="219887" y="0"/>
                </a:lnTo>
                <a:lnTo>
                  <a:pt x="0" y="0"/>
                </a:lnTo>
                <a:lnTo>
                  <a:pt x="0" y="828789"/>
                </a:lnTo>
                <a:lnTo>
                  <a:pt x="2673" y="887516"/>
                </a:lnTo>
                <a:lnTo>
                  <a:pt x="10694" y="940253"/>
                </a:lnTo>
                <a:lnTo>
                  <a:pt x="24066" y="986997"/>
                </a:lnTo>
                <a:lnTo>
                  <a:pt x="42789" y="1027749"/>
                </a:lnTo>
                <a:lnTo>
                  <a:pt x="66865" y="1062507"/>
                </a:lnTo>
                <a:lnTo>
                  <a:pt x="96589" y="1091096"/>
                </a:lnTo>
                <a:lnTo>
                  <a:pt x="132283" y="1113329"/>
                </a:lnTo>
                <a:lnTo>
                  <a:pt x="173948" y="1129207"/>
                </a:lnTo>
                <a:lnTo>
                  <a:pt x="221581" y="1138733"/>
                </a:lnTo>
                <a:lnTo>
                  <a:pt x="275183" y="1141907"/>
                </a:lnTo>
                <a:lnTo>
                  <a:pt x="328779" y="1138733"/>
                </a:lnTo>
                <a:lnTo>
                  <a:pt x="376409" y="1129207"/>
                </a:lnTo>
                <a:lnTo>
                  <a:pt x="418074" y="1113329"/>
                </a:lnTo>
                <a:lnTo>
                  <a:pt x="453771" y="1091096"/>
                </a:lnTo>
                <a:lnTo>
                  <a:pt x="483501" y="1062507"/>
                </a:lnTo>
                <a:lnTo>
                  <a:pt x="507573" y="1027749"/>
                </a:lnTo>
                <a:lnTo>
                  <a:pt x="526295" y="986997"/>
                </a:lnTo>
                <a:lnTo>
                  <a:pt x="539668" y="940253"/>
                </a:lnTo>
                <a:lnTo>
                  <a:pt x="547692" y="887516"/>
                </a:lnTo>
                <a:lnTo>
                  <a:pt x="550367" y="828789"/>
                </a:lnTo>
                <a:lnTo>
                  <a:pt x="550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4144457" y="2957193"/>
            <a:ext cx="553085" cy="1132205"/>
          </a:xfrm>
          <a:custGeom>
            <a:avLst/>
            <a:gdLst/>
            <a:ahLst/>
            <a:cxnLst/>
            <a:rect l="l" t="t" r="r" b="b"/>
            <a:pathLst>
              <a:path w="553084" h="1132204">
                <a:moveTo>
                  <a:pt x="347205" y="0"/>
                </a:moveTo>
                <a:lnTo>
                  <a:pt x="0" y="0"/>
                </a:lnTo>
                <a:lnTo>
                  <a:pt x="0" y="1131620"/>
                </a:lnTo>
                <a:lnTo>
                  <a:pt x="228904" y="1131620"/>
                </a:lnTo>
                <a:lnTo>
                  <a:pt x="228904" y="615315"/>
                </a:lnTo>
                <a:lnTo>
                  <a:pt x="524693" y="615315"/>
                </a:lnTo>
                <a:lnTo>
                  <a:pt x="503227" y="575313"/>
                </a:lnTo>
                <a:lnTo>
                  <a:pt x="465774" y="548791"/>
                </a:lnTo>
                <a:lnTo>
                  <a:pt x="441083" y="541375"/>
                </a:lnTo>
                <a:lnTo>
                  <a:pt x="470959" y="528637"/>
                </a:lnTo>
                <a:lnTo>
                  <a:pt x="515157" y="490388"/>
                </a:lnTo>
                <a:lnTo>
                  <a:pt x="539756" y="434890"/>
                </a:lnTo>
                <a:lnTo>
                  <a:pt x="543075" y="419214"/>
                </a:lnTo>
                <a:lnTo>
                  <a:pt x="230187" y="419214"/>
                </a:lnTo>
                <a:lnTo>
                  <a:pt x="230187" y="209613"/>
                </a:lnTo>
                <a:lnTo>
                  <a:pt x="547090" y="209613"/>
                </a:lnTo>
                <a:lnTo>
                  <a:pt x="544455" y="187205"/>
                </a:lnTo>
                <a:lnTo>
                  <a:pt x="528462" y="116582"/>
                </a:lnTo>
                <a:lnTo>
                  <a:pt x="498725" y="61289"/>
                </a:lnTo>
                <a:lnTo>
                  <a:pt x="453536" y="22245"/>
                </a:lnTo>
                <a:lnTo>
                  <a:pt x="387956" y="2471"/>
                </a:lnTo>
                <a:lnTo>
                  <a:pt x="347205" y="0"/>
                </a:lnTo>
                <a:close/>
              </a:path>
              <a:path w="553084" h="1132204">
                <a:moveTo>
                  <a:pt x="524693" y="615315"/>
                </a:moveTo>
                <a:lnTo>
                  <a:pt x="228904" y="615315"/>
                </a:lnTo>
                <a:lnTo>
                  <a:pt x="249857" y="616059"/>
                </a:lnTo>
                <a:lnTo>
                  <a:pt x="267719" y="618293"/>
                </a:lnTo>
                <a:lnTo>
                  <a:pt x="303028" y="635516"/>
                </a:lnTo>
                <a:lnTo>
                  <a:pt x="314413" y="688619"/>
                </a:lnTo>
                <a:lnTo>
                  <a:pt x="314413" y="1131620"/>
                </a:lnTo>
                <a:lnTo>
                  <a:pt x="537527" y="1131620"/>
                </a:lnTo>
                <a:lnTo>
                  <a:pt x="537527" y="703402"/>
                </a:lnTo>
                <a:lnTo>
                  <a:pt x="536180" y="671517"/>
                </a:lnTo>
                <a:lnTo>
                  <a:pt x="532139" y="642726"/>
                </a:lnTo>
                <a:lnTo>
                  <a:pt x="525408" y="617028"/>
                </a:lnTo>
                <a:lnTo>
                  <a:pt x="524693" y="615315"/>
                </a:lnTo>
                <a:close/>
              </a:path>
              <a:path w="553084" h="1132204">
                <a:moveTo>
                  <a:pt x="547090" y="209613"/>
                </a:moveTo>
                <a:lnTo>
                  <a:pt x="282905" y="209613"/>
                </a:lnTo>
                <a:lnTo>
                  <a:pt x="295925" y="210899"/>
                </a:lnTo>
                <a:lnTo>
                  <a:pt x="306697" y="214757"/>
                </a:lnTo>
                <a:lnTo>
                  <a:pt x="329203" y="262177"/>
                </a:lnTo>
                <a:lnTo>
                  <a:pt x="331774" y="316979"/>
                </a:lnTo>
                <a:lnTo>
                  <a:pt x="328891" y="360947"/>
                </a:lnTo>
                <a:lnTo>
                  <a:pt x="328841" y="361708"/>
                </a:lnTo>
                <a:lnTo>
                  <a:pt x="320040" y="393657"/>
                </a:lnTo>
                <a:lnTo>
                  <a:pt x="305371" y="412825"/>
                </a:lnTo>
                <a:lnTo>
                  <a:pt x="284835" y="419214"/>
                </a:lnTo>
                <a:lnTo>
                  <a:pt x="543075" y="419214"/>
                </a:lnTo>
                <a:lnTo>
                  <a:pt x="547090" y="400250"/>
                </a:lnTo>
                <a:lnTo>
                  <a:pt x="551405" y="361708"/>
                </a:lnTo>
                <a:lnTo>
                  <a:pt x="551491" y="360947"/>
                </a:lnTo>
                <a:lnTo>
                  <a:pt x="552958" y="316979"/>
                </a:lnTo>
                <a:lnTo>
                  <a:pt x="552012" y="270625"/>
                </a:lnTo>
                <a:lnTo>
                  <a:pt x="549178" y="227368"/>
                </a:lnTo>
                <a:lnTo>
                  <a:pt x="547090" y="209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736688" y="4537341"/>
            <a:ext cx="1172210" cy="1132205"/>
          </a:xfrm>
          <a:custGeom>
            <a:avLst/>
            <a:gdLst/>
            <a:ahLst/>
            <a:cxnLst/>
            <a:rect l="l" t="t" r="r" b="b"/>
            <a:pathLst>
              <a:path w="1172209" h="1132204">
                <a:moveTo>
                  <a:pt x="550379" y="344639"/>
                </a:moveTo>
                <a:lnTo>
                  <a:pt x="548894" y="293116"/>
                </a:lnTo>
                <a:lnTo>
                  <a:pt x="544436" y="245300"/>
                </a:lnTo>
                <a:lnTo>
                  <a:pt x="537883" y="206400"/>
                </a:lnTo>
                <a:lnTo>
                  <a:pt x="526592" y="160743"/>
                </a:lnTo>
                <a:lnTo>
                  <a:pt x="512749" y="124383"/>
                </a:lnTo>
                <a:lnTo>
                  <a:pt x="473367" y="64909"/>
                </a:lnTo>
                <a:lnTo>
                  <a:pt x="417906" y="23520"/>
                </a:lnTo>
                <a:lnTo>
                  <a:pt x="343484" y="2628"/>
                </a:lnTo>
                <a:lnTo>
                  <a:pt x="326631" y="1651"/>
                </a:lnTo>
                <a:lnTo>
                  <a:pt x="326631" y="340779"/>
                </a:lnTo>
                <a:lnTo>
                  <a:pt x="325742" y="373087"/>
                </a:lnTo>
                <a:lnTo>
                  <a:pt x="318668" y="425170"/>
                </a:lnTo>
                <a:lnTo>
                  <a:pt x="302348" y="460400"/>
                </a:lnTo>
                <a:lnTo>
                  <a:pt x="263779" y="478091"/>
                </a:lnTo>
                <a:lnTo>
                  <a:pt x="235331" y="480301"/>
                </a:lnTo>
                <a:lnTo>
                  <a:pt x="222465" y="480301"/>
                </a:lnTo>
                <a:lnTo>
                  <a:pt x="222465" y="206400"/>
                </a:lnTo>
                <a:lnTo>
                  <a:pt x="247548" y="206400"/>
                </a:lnTo>
                <a:lnTo>
                  <a:pt x="289572" y="215163"/>
                </a:lnTo>
                <a:lnTo>
                  <a:pt x="318846" y="260794"/>
                </a:lnTo>
                <a:lnTo>
                  <a:pt x="325767" y="310464"/>
                </a:lnTo>
                <a:lnTo>
                  <a:pt x="326631" y="340779"/>
                </a:lnTo>
                <a:lnTo>
                  <a:pt x="326631" y="1651"/>
                </a:lnTo>
                <a:lnTo>
                  <a:pt x="298970" y="12"/>
                </a:lnTo>
                <a:lnTo>
                  <a:pt x="0" y="12"/>
                </a:lnTo>
                <a:lnTo>
                  <a:pt x="0" y="1131620"/>
                </a:lnTo>
                <a:lnTo>
                  <a:pt x="222465" y="1131620"/>
                </a:lnTo>
                <a:lnTo>
                  <a:pt x="222465" y="683475"/>
                </a:lnTo>
                <a:lnTo>
                  <a:pt x="314413" y="683475"/>
                </a:lnTo>
                <a:lnTo>
                  <a:pt x="358673" y="680859"/>
                </a:lnTo>
                <a:lnTo>
                  <a:pt x="397598" y="673036"/>
                </a:lnTo>
                <a:lnTo>
                  <a:pt x="459397" y="641692"/>
                </a:lnTo>
                <a:lnTo>
                  <a:pt x="502716" y="591299"/>
                </a:lnTo>
                <a:lnTo>
                  <a:pt x="530440" y="523697"/>
                </a:lnTo>
                <a:lnTo>
                  <a:pt x="539165" y="483933"/>
                </a:lnTo>
                <a:lnTo>
                  <a:pt x="539686" y="480301"/>
                </a:lnTo>
                <a:lnTo>
                  <a:pt x="545388" y="440842"/>
                </a:lnTo>
                <a:lnTo>
                  <a:pt x="549135" y="394411"/>
                </a:lnTo>
                <a:lnTo>
                  <a:pt x="550379" y="344639"/>
                </a:lnTo>
                <a:close/>
              </a:path>
              <a:path w="1172209" h="1132204">
                <a:moveTo>
                  <a:pt x="1172133" y="1131608"/>
                </a:moveTo>
                <a:lnTo>
                  <a:pt x="1154811" y="949020"/>
                </a:lnTo>
                <a:lnTo>
                  <a:pt x="1137666" y="768337"/>
                </a:lnTo>
                <a:lnTo>
                  <a:pt x="1083056" y="192887"/>
                </a:lnTo>
                <a:lnTo>
                  <a:pt x="1064755" y="0"/>
                </a:lnTo>
                <a:lnTo>
                  <a:pt x="924585" y="0"/>
                </a:lnTo>
                <a:lnTo>
                  <a:pt x="924585" y="768337"/>
                </a:lnTo>
                <a:lnTo>
                  <a:pt x="821715" y="768337"/>
                </a:lnTo>
                <a:lnTo>
                  <a:pt x="864793" y="192887"/>
                </a:lnTo>
                <a:lnTo>
                  <a:pt x="875080" y="192887"/>
                </a:lnTo>
                <a:lnTo>
                  <a:pt x="924585" y="768337"/>
                </a:lnTo>
                <a:lnTo>
                  <a:pt x="924585" y="0"/>
                </a:lnTo>
                <a:lnTo>
                  <a:pt x="680910" y="0"/>
                </a:lnTo>
                <a:lnTo>
                  <a:pt x="571601" y="1131608"/>
                </a:lnTo>
                <a:lnTo>
                  <a:pt x="791489" y="1131608"/>
                </a:lnTo>
                <a:lnTo>
                  <a:pt x="805637" y="949020"/>
                </a:lnTo>
                <a:lnTo>
                  <a:pt x="941946" y="949020"/>
                </a:lnTo>
                <a:lnTo>
                  <a:pt x="958024" y="1131608"/>
                </a:lnTo>
                <a:lnTo>
                  <a:pt x="1172133" y="1131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967978" y="4537341"/>
            <a:ext cx="219075" cy="1132205"/>
          </a:xfrm>
          <a:custGeom>
            <a:avLst/>
            <a:gdLst/>
            <a:ahLst/>
            <a:cxnLst/>
            <a:rect l="l" t="t" r="r" b="b"/>
            <a:pathLst>
              <a:path w="219075" h="1132204">
                <a:moveTo>
                  <a:pt x="218605" y="0"/>
                </a:moveTo>
                <a:lnTo>
                  <a:pt x="0" y="0"/>
                </a:lnTo>
                <a:lnTo>
                  <a:pt x="0" y="1131620"/>
                </a:lnTo>
                <a:lnTo>
                  <a:pt x="218605" y="1131620"/>
                </a:lnTo>
                <a:lnTo>
                  <a:pt x="21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276586" y="4537335"/>
            <a:ext cx="555625" cy="1132205"/>
          </a:xfrm>
          <a:custGeom>
            <a:avLst/>
            <a:gdLst/>
            <a:ahLst/>
            <a:cxnLst/>
            <a:rect l="l" t="t" r="r" b="b"/>
            <a:pathLst>
              <a:path w="555625" h="1132204">
                <a:moveTo>
                  <a:pt x="555523" y="0"/>
                </a:moveTo>
                <a:lnTo>
                  <a:pt x="336918" y="0"/>
                </a:lnTo>
                <a:lnTo>
                  <a:pt x="336918" y="542023"/>
                </a:lnTo>
                <a:lnTo>
                  <a:pt x="232752" y="0"/>
                </a:lnTo>
                <a:lnTo>
                  <a:pt x="0" y="0"/>
                </a:lnTo>
                <a:lnTo>
                  <a:pt x="0" y="1131620"/>
                </a:lnTo>
                <a:lnTo>
                  <a:pt x="221183" y="1131620"/>
                </a:lnTo>
                <a:lnTo>
                  <a:pt x="221183" y="565810"/>
                </a:lnTo>
                <a:lnTo>
                  <a:pt x="334340" y="1131620"/>
                </a:lnTo>
                <a:lnTo>
                  <a:pt x="555523" y="1131620"/>
                </a:lnTo>
                <a:lnTo>
                  <a:pt x="555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895116" y="4537392"/>
            <a:ext cx="495300" cy="1131570"/>
          </a:xfrm>
          <a:custGeom>
            <a:avLst/>
            <a:gdLst/>
            <a:ahLst/>
            <a:cxnLst/>
            <a:rect l="l" t="t" r="r" b="b"/>
            <a:pathLst>
              <a:path w="495300" h="1131570">
                <a:moveTo>
                  <a:pt x="495071" y="0"/>
                </a:moveTo>
                <a:lnTo>
                  <a:pt x="0" y="0"/>
                </a:lnTo>
                <a:lnTo>
                  <a:pt x="0" y="217170"/>
                </a:lnTo>
                <a:lnTo>
                  <a:pt x="134378" y="217170"/>
                </a:lnTo>
                <a:lnTo>
                  <a:pt x="134378" y="1131570"/>
                </a:lnTo>
                <a:lnTo>
                  <a:pt x="360692" y="1131570"/>
                </a:lnTo>
                <a:lnTo>
                  <a:pt x="360692" y="217170"/>
                </a:lnTo>
                <a:lnTo>
                  <a:pt x="495071" y="217170"/>
                </a:lnTo>
                <a:lnTo>
                  <a:pt x="495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442917" y="4537341"/>
            <a:ext cx="219075" cy="1132205"/>
          </a:xfrm>
          <a:custGeom>
            <a:avLst/>
            <a:gdLst/>
            <a:ahLst/>
            <a:cxnLst/>
            <a:rect l="l" t="t" r="r" b="b"/>
            <a:pathLst>
              <a:path w="219075" h="1132204">
                <a:moveTo>
                  <a:pt x="218605" y="0"/>
                </a:moveTo>
                <a:lnTo>
                  <a:pt x="0" y="0"/>
                </a:lnTo>
                <a:lnTo>
                  <a:pt x="0" y="1131620"/>
                </a:lnTo>
                <a:lnTo>
                  <a:pt x="218605" y="1131620"/>
                </a:lnTo>
                <a:lnTo>
                  <a:pt x="21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751548" y="4537335"/>
            <a:ext cx="555625" cy="1132205"/>
          </a:xfrm>
          <a:custGeom>
            <a:avLst/>
            <a:gdLst/>
            <a:ahLst/>
            <a:cxnLst/>
            <a:rect l="l" t="t" r="r" b="b"/>
            <a:pathLst>
              <a:path w="555625" h="1132204">
                <a:moveTo>
                  <a:pt x="555523" y="0"/>
                </a:moveTo>
                <a:lnTo>
                  <a:pt x="336918" y="0"/>
                </a:lnTo>
                <a:lnTo>
                  <a:pt x="336918" y="542023"/>
                </a:lnTo>
                <a:lnTo>
                  <a:pt x="232752" y="0"/>
                </a:lnTo>
                <a:lnTo>
                  <a:pt x="0" y="0"/>
                </a:lnTo>
                <a:lnTo>
                  <a:pt x="0" y="1131620"/>
                </a:lnTo>
                <a:lnTo>
                  <a:pt x="221183" y="1131620"/>
                </a:lnTo>
                <a:lnTo>
                  <a:pt x="221183" y="565810"/>
                </a:lnTo>
                <a:lnTo>
                  <a:pt x="334340" y="1131620"/>
                </a:lnTo>
                <a:lnTo>
                  <a:pt x="555523" y="1131620"/>
                </a:lnTo>
                <a:lnTo>
                  <a:pt x="555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398379" y="4527049"/>
            <a:ext cx="560705" cy="1152525"/>
          </a:xfrm>
          <a:custGeom>
            <a:avLst/>
            <a:gdLst/>
            <a:ahLst/>
            <a:cxnLst/>
            <a:rect l="l" t="t" r="r" b="b"/>
            <a:pathLst>
              <a:path w="560704" h="1152525">
                <a:moveTo>
                  <a:pt x="277749" y="0"/>
                </a:moveTo>
                <a:lnTo>
                  <a:pt x="229544" y="2620"/>
                </a:lnTo>
                <a:lnTo>
                  <a:pt x="185931" y="10480"/>
                </a:lnTo>
                <a:lnTo>
                  <a:pt x="146908" y="23579"/>
                </a:lnTo>
                <a:lnTo>
                  <a:pt x="112476" y="41918"/>
                </a:lnTo>
                <a:lnTo>
                  <a:pt x="57386" y="94314"/>
                </a:lnTo>
                <a:lnTo>
                  <a:pt x="36727" y="128370"/>
                </a:lnTo>
                <a:lnTo>
                  <a:pt x="20659" y="167665"/>
                </a:lnTo>
                <a:lnTo>
                  <a:pt x="9181" y="212198"/>
                </a:lnTo>
                <a:lnTo>
                  <a:pt x="2295" y="261970"/>
                </a:lnTo>
                <a:lnTo>
                  <a:pt x="0" y="316979"/>
                </a:lnTo>
                <a:lnTo>
                  <a:pt x="0" y="805002"/>
                </a:lnTo>
                <a:lnTo>
                  <a:pt x="2002" y="865257"/>
                </a:lnTo>
                <a:lnTo>
                  <a:pt x="8011" y="919775"/>
                </a:lnTo>
                <a:lnTo>
                  <a:pt x="18027" y="968553"/>
                </a:lnTo>
                <a:lnTo>
                  <a:pt x="32048" y="1011594"/>
                </a:lnTo>
                <a:lnTo>
                  <a:pt x="50076" y="1048896"/>
                </a:lnTo>
                <a:lnTo>
                  <a:pt x="72111" y="1080459"/>
                </a:lnTo>
                <a:lnTo>
                  <a:pt x="128201" y="1126369"/>
                </a:lnTo>
                <a:lnTo>
                  <a:pt x="200321" y="1149325"/>
                </a:lnTo>
                <a:lnTo>
                  <a:pt x="242392" y="1152194"/>
                </a:lnTo>
                <a:lnTo>
                  <a:pt x="290589" y="1147977"/>
                </a:lnTo>
                <a:lnTo>
                  <a:pt x="333331" y="1135325"/>
                </a:lnTo>
                <a:lnTo>
                  <a:pt x="370622" y="1114237"/>
                </a:lnTo>
                <a:lnTo>
                  <a:pt x="402462" y="1084711"/>
                </a:lnTo>
                <a:lnTo>
                  <a:pt x="428853" y="1046746"/>
                </a:lnTo>
                <a:lnTo>
                  <a:pt x="467423" y="1141907"/>
                </a:lnTo>
                <a:lnTo>
                  <a:pt x="558088" y="1141907"/>
                </a:lnTo>
                <a:lnTo>
                  <a:pt x="558088" y="482866"/>
                </a:lnTo>
                <a:lnTo>
                  <a:pt x="281609" y="482866"/>
                </a:lnTo>
                <a:lnTo>
                  <a:pt x="281609" y="678332"/>
                </a:lnTo>
                <a:lnTo>
                  <a:pt x="342049" y="678332"/>
                </a:lnTo>
                <a:lnTo>
                  <a:pt x="342049" y="839711"/>
                </a:lnTo>
                <a:lnTo>
                  <a:pt x="339077" y="882068"/>
                </a:lnTo>
                <a:lnTo>
                  <a:pt x="322701" y="927781"/>
                </a:lnTo>
                <a:lnTo>
                  <a:pt x="282257" y="943876"/>
                </a:lnTo>
                <a:lnTo>
                  <a:pt x="266319" y="942088"/>
                </a:lnTo>
                <a:lnTo>
                  <a:pt x="235635" y="915263"/>
                </a:lnTo>
                <a:lnTo>
                  <a:pt x="224489" y="862769"/>
                </a:lnTo>
                <a:lnTo>
                  <a:pt x="223748" y="841006"/>
                </a:lnTo>
                <a:lnTo>
                  <a:pt x="223748" y="292557"/>
                </a:lnTo>
                <a:lnTo>
                  <a:pt x="230799" y="248192"/>
                </a:lnTo>
                <a:lnTo>
                  <a:pt x="255487" y="214920"/>
                </a:lnTo>
                <a:lnTo>
                  <a:pt x="288036" y="208330"/>
                </a:lnTo>
                <a:lnTo>
                  <a:pt x="302442" y="209878"/>
                </a:lnTo>
                <a:lnTo>
                  <a:pt x="333874" y="246195"/>
                </a:lnTo>
                <a:lnTo>
                  <a:pt x="339483" y="294474"/>
                </a:lnTo>
                <a:lnTo>
                  <a:pt x="339483" y="394779"/>
                </a:lnTo>
                <a:lnTo>
                  <a:pt x="560654" y="394779"/>
                </a:lnTo>
                <a:lnTo>
                  <a:pt x="559208" y="333859"/>
                </a:lnTo>
                <a:lnTo>
                  <a:pt x="554870" y="277763"/>
                </a:lnTo>
                <a:lnTo>
                  <a:pt x="547640" y="226488"/>
                </a:lnTo>
                <a:lnTo>
                  <a:pt x="537514" y="180035"/>
                </a:lnTo>
                <a:lnTo>
                  <a:pt x="523564" y="138624"/>
                </a:lnTo>
                <a:lnTo>
                  <a:pt x="504877" y="102479"/>
                </a:lnTo>
                <a:lnTo>
                  <a:pt x="481448" y="71596"/>
                </a:lnTo>
                <a:lnTo>
                  <a:pt x="419397" y="25862"/>
                </a:lnTo>
                <a:lnTo>
                  <a:pt x="378852" y="11495"/>
                </a:lnTo>
                <a:lnTo>
                  <a:pt x="331637" y="2873"/>
                </a:lnTo>
                <a:lnTo>
                  <a:pt x="277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344158" y="4537341"/>
            <a:ext cx="219075" cy="1132205"/>
          </a:xfrm>
          <a:custGeom>
            <a:avLst/>
            <a:gdLst/>
            <a:ahLst/>
            <a:cxnLst/>
            <a:rect l="l" t="t" r="r" b="b"/>
            <a:pathLst>
              <a:path w="219075" h="1132204">
                <a:moveTo>
                  <a:pt x="218605" y="0"/>
                </a:moveTo>
                <a:lnTo>
                  <a:pt x="0" y="0"/>
                </a:lnTo>
                <a:lnTo>
                  <a:pt x="0" y="1131620"/>
                </a:lnTo>
                <a:lnTo>
                  <a:pt x="218605" y="1131620"/>
                </a:lnTo>
                <a:lnTo>
                  <a:pt x="21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652777" y="4537335"/>
            <a:ext cx="555625" cy="1132205"/>
          </a:xfrm>
          <a:custGeom>
            <a:avLst/>
            <a:gdLst/>
            <a:ahLst/>
            <a:cxnLst/>
            <a:rect l="l" t="t" r="r" b="b"/>
            <a:pathLst>
              <a:path w="555625" h="1132204">
                <a:moveTo>
                  <a:pt x="555523" y="0"/>
                </a:moveTo>
                <a:lnTo>
                  <a:pt x="336918" y="0"/>
                </a:lnTo>
                <a:lnTo>
                  <a:pt x="336918" y="542023"/>
                </a:lnTo>
                <a:lnTo>
                  <a:pt x="232752" y="0"/>
                </a:lnTo>
                <a:lnTo>
                  <a:pt x="0" y="0"/>
                </a:lnTo>
                <a:lnTo>
                  <a:pt x="0" y="1131620"/>
                </a:lnTo>
                <a:lnTo>
                  <a:pt x="221183" y="1131620"/>
                </a:lnTo>
                <a:lnTo>
                  <a:pt x="221183" y="565810"/>
                </a:lnTo>
                <a:lnTo>
                  <a:pt x="334340" y="1131620"/>
                </a:lnTo>
                <a:lnTo>
                  <a:pt x="555523" y="1131620"/>
                </a:lnTo>
                <a:lnTo>
                  <a:pt x="555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3308606" y="4537346"/>
            <a:ext cx="556895" cy="1132205"/>
          </a:xfrm>
          <a:custGeom>
            <a:avLst/>
            <a:gdLst/>
            <a:ahLst/>
            <a:cxnLst/>
            <a:rect l="l" t="t" r="r" b="b"/>
            <a:pathLst>
              <a:path w="556894" h="1132204">
                <a:moveTo>
                  <a:pt x="311188" y="0"/>
                </a:moveTo>
                <a:lnTo>
                  <a:pt x="0" y="0"/>
                </a:lnTo>
                <a:lnTo>
                  <a:pt x="0" y="1131608"/>
                </a:lnTo>
                <a:lnTo>
                  <a:pt x="303479" y="1131608"/>
                </a:lnTo>
                <a:lnTo>
                  <a:pt x="356416" y="1128110"/>
                </a:lnTo>
                <a:lnTo>
                  <a:pt x="402591" y="1117617"/>
                </a:lnTo>
                <a:lnTo>
                  <a:pt x="442004" y="1100129"/>
                </a:lnTo>
                <a:lnTo>
                  <a:pt x="474655" y="1075646"/>
                </a:lnTo>
                <a:lnTo>
                  <a:pt x="500545" y="1044168"/>
                </a:lnTo>
                <a:lnTo>
                  <a:pt x="520797" y="1006260"/>
                </a:lnTo>
                <a:lnTo>
                  <a:pt x="536550" y="962488"/>
                </a:lnTo>
                <a:lnTo>
                  <a:pt x="543542" y="931646"/>
                </a:lnTo>
                <a:lnTo>
                  <a:pt x="227609" y="931646"/>
                </a:lnTo>
                <a:lnTo>
                  <a:pt x="227609" y="198031"/>
                </a:lnTo>
                <a:lnTo>
                  <a:pt x="551475" y="198031"/>
                </a:lnTo>
                <a:lnTo>
                  <a:pt x="541375" y="151336"/>
                </a:lnTo>
                <a:lnTo>
                  <a:pt x="522087" y="105666"/>
                </a:lnTo>
                <a:lnTo>
                  <a:pt x="495084" y="67830"/>
                </a:lnTo>
                <a:lnTo>
                  <a:pt x="460438" y="38152"/>
                </a:lnTo>
                <a:lnTo>
                  <a:pt x="418242" y="16956"/>
                </a:lnTo>
                <a:lnTo>
                  <a:pt x="368493" y="4238"/>
                </a:lnTo>
                <a:lnTo>
                  <a:pt x="311188" y="0"/>
                </a:lnTo>
                <a:close/>
              </a:path>
              <a:path w="556894" h="1132204">
                <a:moveTo>
                  <a:pt x="551475" y="198031"/>
                </a:moveTo>
                <a:lnTo>
                  <a:pt x="252679" y="198031"/>
                </a:lnTo>
                <a:lnTo>
                  <a:pt x="273876" y="199055"/>
                </a:lnTo>
                <a:lnTo>
                  <a:pt x="291177" y="202128"/>
                </a:lnTo>
                <a:lnTo>
                  <a:pt x="325416" y="240865"/>
                </a:lnTo>
                <a:lnTo>
                  <a:pt x="329196" y="287401"/>
                </a:lnTo>
                <a:lnTo>
                  <a:pt x="329196" y="871207"/>
                </a:lnTo>
                <a:lnTo>
                  <a:pt x="325296" y="897651"/>
                </a:lnTo>
                <a:lnTo>
                  <a:pt x="313599" y="916538"/>
                </a:lnTo>
                <a:lnTo>
                  <a:pt x="294108" y="927869"/>
                </a:lnTo>
                <a:lnTo>
                  <a:pt x="266827" y="931646"/>
                </a:lnTo>
                <a:lnTo>
                  <a:pt x="543542" y="931646"/>
                </a:lnTo>
                <a:lnTo>
                  <a:pt x="547803" y="912851"/>
                </a:lnTo>
                <a:lnTo>
                  <a:pt x="554555" y="857350"/>
                </a:lnTo>
                <a:lnTo>
                  <a:pt x="556806" y="795985"/>
                </a:lnTo>
                <a:lnTo>
                  <a:pt x="556806" y="266179"/>
                </a:lnTo>
                <a:lnTo>
                  <a:pt x="552948" y="204840"/>
                </a:lnTo>
                <a:lnTo>
                  <a:pt x="551475" y="19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947711" y="4537341"/>
            <a:ext cx="219075" cy="1132205"/>
          </a:xfrm>
          <a:custGeom>
            <a:avLst/>
            <a:gdLst/>
            <a:ahLst/>
            <a:cxnLst/>
            <a:rect l="l" t="t" r="r" b="b"/>
            <a:pathLst>
              <a:path w="219075" h="1132204">
                <a:moveTo>
                  <a:pt x="218605" y="0"/>
                </a:moveTo>
                <a:lnTo>
                  <a:pt x="0" y="0"/>
                </a:lnTo>
                <a:lnTo>
                  <a:pt x="0" y="1131620"/>
                </a:lnTo>
                <a:lnTo>
                  <a:pt x="218605" y="1131620"/>
                </a:lnTo>
                <a:lnTo>
                  <a:pt x="21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225468" y="4537341"/>
            <a:ext cx="600710" cy="1132205"/>
          </a:xfrm>
          <a:custGeom>
            <a:avLst/>
            <a:gdLst/>
            <a:ahLst/>
            <a:cxnLst/>
            <a:rect l="l" t="t" r="r" b="b"/>
            <a:pathLst>
              <a:path w="600709" h="1132204">
                <a:moveTo>
                  <a:pt x="493153" y="0"/>
                </a:moveTo>
                <a:lnTo>
                  <a:pt x="109308" y="0"/>
                </a:lnTo>
                <a:lnTo>
                  <a:pt x="0" y="1131608"/>
                </a:lnTo>
                <a:lnTo>
                  <a:pt x="219887" y="1131608"/>
                </a:lnTo>
                <a:lnTo>
                  <a:pt x="234035" y="949020"/>
                </a:lnTo>
                <a:lnTo>
                  <a:pt x="583206" y="949020"/>
                </a:lnTo>
                <a:lnTo>
                  <a:pt x="566061" y="768337"/>
                </a:lnTo>
                <a:lnTo>
                  <a:pt x="250113" y="768337"/>
                </a:lnTo>
                <a:lnTo>
                  <a:pt x="293192" y="192887"/>
                </a:lnTo>
                <a:lnTo>
                  <a:pt x="511456" y="192887"/>
                </a:lnTo>
                <a:lnTo>
                  <a:pt x="493153" y="0"/>
                </a:lnTo>
                <a:close/>
              </a:path>
              <a:path w="600709" h="1132204">
                <a:moveTo>
                  <a:pt x="583206" y="949020"/>
                </a:moveTo>
                <a:lnTo>
                  <a:pt x="370344" y="949020"/>
                </a:lnTo>
                <a:lnTo>
                  <a:pt x="386422" y="1131608"/>
                </a:lnTo>
                <a:lnTo>
                  <a:pt x="600532" y="1131608"/>
                </a:lnTo>
                <a:lnTo>
                  <a:pt x="583206" y="949020"/>
                </a:lnTo>
                <a:close/>
              </a:path>
              <a:path w="600709" h="1132204">
                <a:moveTo>
                  <a:pt x="511456" y="192887"/>
                </a:moveTo>
                <a:lnTo>
                  <a:pt x="303479" y="192887"/>
                </a:lnTo>
                <a:lnTo>
                  <a:pt x="352983" y="768337"/>
                </a:lnTo>
                <a:lnTo>
                  <a:pt x="566061" y="768337"/>
                </a:lnTo>
                <a:lnTo>
                  <a:pt x="511456" y="192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93475" y="7058131"/>
            <a:ext cx="4653280" cy="729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600" spc="-10">
                <a:latin typeface="Arial MT"/>
                <a:cs typeface="Arial MT"/>
                <a:hlinkClick r:id="rId2"/>
              </a:rPr>
              <a:t>www.mojarto.com</a:t>
            </a:r>
            <a:endParaRPr sz="46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81594" y="1047666"/>
            <a:ext cx="4876800" cy="1311275"/>
            <a:chOff x="5181594" y="1047666"/>
            <a:chExt cx="4876800" cy="1311275"/>
          </a:xfrm>
        </p:grpSpPr>
        <p:sp>
          <p:nvSpPr>
            <p:cNvPr id="4" name="object 4" descr=""/>
            <p:cNvSpPr/>
            <p:nvPr/>
          </p:nvSpPr>
          <p:spPr>
            <a:xfrm>
              <a:off x="5181594" y="1047666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6"/>
                  </a:lnTo>
                  <a:lnTo>
                    <a:pt x="511762" y="15800"/>
                  </a:lnTo>
                  <a:lnTo>
                    <a:pt x="466154" y="27751"/>
                  </a:lnTo>
                  <a:lnTo>
                    <a:pt x="421902" y="42833"/>
                  </a:lnTo>
                  <a:lnTo>
                    <a:pt x="379134" y="60920"/>
                  </a:lnTo>
                  <a:lnTo>
                    <a:pt x="337976" y="81883"/>
                  </a:lnTo>
                  <a:lnTo>
                    <a:pt x="298554" y="105598"/>
                  </a:lnTo>
                  <a:lnTo>
                    <a:pt x="260997" y="131937"/>
                  </a:lnTo>
                  <a:lnTo>
                    <a:pt x="225429" y="160773"/>
                  </a:lnTo>
                  <a:lnTo>
                    <a:pt x="191979" y="191979"/>
                  </a:lnTo>
                  <a:lnTo>
                    <a:pt x="160773" y="225429"/>
                  </a:lnTo>
                  <a:lnTo>
                    <a:pt x="131937" y="260997"/>
                  </a:lnTo>
                  <a:lnTo>
                    <a:pt x="105598" y="298554"/>
                  </a:lnTo>
                  <a:lnTo>
                    <a:pt x="81883" y="337976"/>
                  </a:lnTo>
                  <a:lnTo>
                    <a:pt x="60920" y="379134"/>
                  </a:lnTo>
                  <a:lnTo>
                    <a:pt x="42833" y="421902"/>
                  </a:lnTo>
                  <a:lnTo>
                    <a:pt x="27751" y="466154"/>
                  </a:lnTo>
                  <a:lnTo>
                    <a:pt x="15800" y="511762"/>
                  </a:lnTo>
                  <a:lnTo>
                    <a:pt x="7106" y="558600"/>
                  </a:lnTo>
                  <a:lnTo>
                    <a:pt x="1797" y="606541"/>
                  </a:lnTo>
                  <a:lnTo>
                    <a:pt x="0" y="655459"/>
                  </a:lnTo>
                  <a:lnTo>
                    <a:pt x="1797" y="704375"/>
                  </a:lnTo>
                  <a:lnTo>
                    <a:pt x="7106" y="752315"/>
                  </a:lnTo>
                  <a:lnTo>
                    <a:pt x="15800" y="799152"/>
                  </a:lnTo>
                  <a:lnTo>
                    <a:pt x="27751" y="844759"/>
                  </a:lnTo>
                  <a:lnTo>
                    <a:pt x="42833" y="889010"/>
                  </a:lnTo>
                  <a:lnTo>
                    <a:pt x="60920" y="931777"/>
                  </a:lnTo>
                  <a:lnTo>
                    <a:pt x="81883" y="972934"/>
                  </a:lnTo>
                  <a:lnTo>
                    <a:pt x="105598" y="1012355"/>
                  </a:lnTo>
                  <a:lnTo>
                    <a:pt x="131937" y="1049912"/>
                  </a:lnTo>
                  <a:lnTo>
                    <a:pt x="160773" y="1085478"/>
                  </a:lnTo>
                  <a:lnTo>
                    <a:pt x="191979" y="1118928"/>
                  </a:lnTo>
                  <a:lnTo>
                    <a:pt x="225429" y="1150134"/>
                  </a:lnTo>
                  <a:lnTo>
                    <a:pt x="260997" y="1178970"/>
                  </a:lnTo>
                  <a:lnTo>
                    <a:pt x="298554" y="1205308"/>
                  </a:lnTo>
                  <a:lnTo>
                    <a:pt x="337976" y="1229023"/>
                  </a:lnTo>
                  <a:lnTo>
                    <a:pt x="379134" y="1249986"/>
                  </a:lnTo>
                  <a:lnTo>
                    <a:pt x="421902" y="1268073"/>
                  </a:lnTo>
                  <a:lnTo>
                    <a:pt x="466154" y="1283155"/>
                  </a:lnTo>
                  <a:lnTo>
                    <a:pt x="511762" y="1295106"/>
                  </a:lnTo>
                  <a:lnTo>
                    <a:pt x="558600" y="1303799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70" y="1309108"/>
                  </a:lnTo>
                  <a:lnTo>
                    <a:pt x="4318211" y="1303799"/>
                  </a:lnTo>
                  <a:lnTo>
                    <a:pt x="4365049" y="1295106"/>
                  </a:lnTo>
                  <a:lnTo>
                    <a:pt x="4410657" y="1283155"/>
                  </a:lnTo>
                  <a:lnTo>
                    <a:pt x="4454908" y="1268073"/>
                  </a:lnTo>
                  <a:lnTo>
                    <a:pt x="4497676" y="1249986"/>
                  </a:lnTo>
                  <a:lnTo>
                    <a:pt x="4538833" y="1229023"/>
                  </a:lnTo>
                  <a:lnTo>
                    <a:pt x="4578254" y="1205308"/>
                  </a:lnTo>
                  <a:lnTo>
                    <a:pt x="4615810" y="1178970"/>
                  </a:lnTo>
                  <a:lnTo>
                    <a:pt x="4651377" y="1150134"/>
                  </a:lnTo>
                  <a:lnTo>
                    <a:pt x="4684826" y="1118928"/>
                  </a:lnTo>
                  <a:lnTo>
                    <a:pt x="4716032" y="1085478"/>
                  </a:lnTo>
                  <a:lnTo>
                    <a:pt x="4744867" y="1049912"/>
                  </a:lnTo>
                  <a:lnTo>
                    <a:pt x="4771205" y="1012355"/>
                  </a:lnTo>
                  <a:lnTo>
                    <a:pt x="4794919" y="972934"/>
                  </a:lnTo>
                  <a:lnTo>
                    <a:pt x="4815882" y="931777"/>
                  </a:lnTo>
                  <a:lnTo>
                    <a:pt x="4833968" y="889010"/>
                  </a:lnTo>
                  <a:lnTo>
                    <a:pt x="4849049" y="844759"/>
                  </a:lnTo>
                  <a:lnTo>
                    <a:pt x="4861000" y="799152"/>
                  </a:lnTo>
                  <a:lnTo>
                    <a:pt x="4869693" y="752315"/>
                  </a:lnTo>
                  <a:lnTo>
                    <a:pt x="4875002" y="704375"/>
                  </a:lnTo>
                  <a:lnTo>
                    <a:pt x="4876800" y="655459"/>
                  </a:lnTo>
                  <a:lnTo>
                    <a:pt x="4875002" y="606541"/>
                  </a:lnTo>
                  <a:lnTo>
                    <a:pt x="4869693" y="558600"/>
                  </a:lnTo>
                  <a:lnTo>
                    <a:pt x="4861000" y="511762"/>
                  </a:lnTo>
                  <a:lnTo>
                    <a:pt x="4849049" y="466154"/>
                  </a:lnTo>
                  <a:lnTo>
                    <a:pt x="4833968" y="421902"/>
                  </a:lnTo>
                  <a:lnTo>
                    <a:pt x="4815882" y="379134"/>
                  </a:lnTo>
                  <a:lnTo>
                    <a:pt x="4794919" y="337976"/>
                  </a:lnTo>
                  <a:lnTo>
                    <a:pt x="4771205" y="298554"/>
                  </a:lnTo>
                  <a:lnTo>
                    <a:pt x="4744867" y="260997"/>
                  </a:lnTo>
                  <a:lnTo>
                    <a:pt x="4716032" y="225429"/>
                  </a:lnTo>
                  <a:lnTo>
                    <a:pt x="4684826" y="191979"/>
                  </a:lnTo>
                  <a:lnTo>
                    <a:pt x="4651377" y="160773"/>
                  </a:lnTo>
                  <a:lnTo>
                    <a:pt x="4615810" y="131937"/>
                  </a:lnTo>
                  <a:lnTo>
                    <a:pt x="4578254" y="105598"/>
                  </a:lnTo>
                  <a:lnTo>
                    <a:pt x="4538833" y="81883"/>
                  </a:lnTo>
                  <a:lnTo>
                    <a:pt x="4497676" y="60920"/>
                  </a:lnTo>
                  <a:lnTo>
                    <a:pt x="4454908" y="42833"/>
                  </a:lnTo>
                  <a:lnTo>
                    <a:pt x="4410657" y="27751"/>
                  </a:lnTo>
                  <a:lnTo>
                    <a:pt x="4365049" y="15800"/>
                  </a:lnTo>
                  <a:lnTo>
                    <a:pt x="4318211" y="7106"/>
                  </a:lnTo>
                  <a:lnTo>
                    <a:pt x="4270270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65191" y="1206347"/>
              <a:ext cx="4104640" cy="1039494"/>
            </a:xfrm>
            <a:custGeom>
              <a:avLst/>
              <a:gdLst/>
              <a:ahLst/>
              <a:cxnLst/>
              <a:rect l="l" t="t" r="r" b="b"/>
              <a:pathLst>
                <a:path w="4104640" h="1039494">
                  <a:moveTo>
                    <a:pt x="541769" y="1030160"/>
                  </a:moveTo>
                  <a:lnTo>
                    <a:pt x="526135" y="865428"/>
                  </a:lnTo>
                  <a:lnTo>
                    <a:pt x="510667" y="702437"/>
                  </a:lnTo>
                  <a:lnTo>
                    <a:pt x="461403" y="183299"/>
                  </a:lnTo>
                  <a:lnTo>
                    <a:pt x="444893" y="9283"/>
                  </a:lnTo>
                  <a:lnTo>
                    <a:pt x="318452" y="9283"/>
                  </a:lnTo>
                  <a:lnTo>
                    <a:pt x="318452" y="702437"/>
                  </a:lnTo>
                  <a:lnTo>
                    <a:pt x="225640" y="702437"/>
                  </a:lnTo>
                  <a:lnTo>
                    <a:pt x="264502" y="183299"/>
                  </a:lnTo>
                  <a:lnTo>
                    <a:pt x="273786" y="183299"/>
                  </a:lnTo>
                  <a:lnTo>
                    <a:pt x="318452" y="702437"/>
                  </a:lnTo>
                  <a:lnTo>
                    <a:pt x="318452" y="9283"/>
                  </a:lnTo>
                  <a:lnTo>
                    <a:pt x="98602" y="9283"/>
                  </a:lnTo>
                  <a:lnTo>
                    <a:pt x="0" y="1030160"/>
                  </a:lnTo>
                  <a:lnTo>
                    <a:pt x="198386" y="1030160"/>
                  </a:lnTo>
                  <a:lnTo>
                    <a:pt x="211137" y="865428"/>
                  </a:lnTo>
                  <a:lnTo>
                    <a:pt x="334111" y="865428"/>
                  </a:lnTo>
                  <a:lnTo>
                    <a:pt x="348615" y="1030160"/>
                  </a:lnTo>
                  <a:lnTo>
                    <a:pt x="541769" y="1030160"/>
                  </a:lnTo>
                  <a:close/>
                </a:path>
                <a:path w="4104640" h="1039494">
                  <a:moveTo>
                    <a:pt x="1105560" y="700125"/>
                  </a:moveTo>
                  <a:lnTo>
                    <a:pt x="1104087" y="655764"/>
                  </a:lnTo>
                  <a:lnTo>
                    <a:pt x="1099693" y="614934"/>
                  </a:lnTo>
                  <a:lnTo>
                    <a:pt x="1092352" y="577608"/>
                  </a:lnTo>
                  <a:lnTo>
                    <a:pt x="1084986" y="553377"/>
                  </a:lnTo>
                  <a:lnTo>
                    <a:pt x="1082078" y="543801"/>
                  </a:lnTo>
                  <a:lnTo>
                    <a:pt x="1067485" y="514667"/>
                  </a:lnTo>
                  <a:lnTo>
                    <a:pt x="1047191" y="491388"/>
                  </a:lnTo>
                  <a:lnTo>
                    <a:pt x="1021219" y="473925"/>
                  </a:lnTo>
                  <a:lnTo>
                    <a:pt x="989558" y="462305"/>
                  </a:lnTo>
                  <a:lnTo>
                    <a:pt x="1014260" y="453415"/>
                  </a:lnTo>
                  <a:lnTo>
                    <a:pt x="1053553" y="424141"/>
                  </a:lnTo>
                  <a:lnTo>
                    <a:pt x="1079436" y="379691"/>
                  </a:lnTo>
                  <a:lnTo>
                    <a:pt x="1092352" y="321398"/>
                  </a:lnTo>
                  <a:lnTo>
                    <a:pt x="1093965" y="287134"/>
                  </a:lnTo>
                  <a:lnTo>
                    <a:pt x="1093965" y="242468"/>
                  </a:lnTo>
                  <a:lnTo>
                    <a:pt x="1090790" y="184518"/>
                  </a:lnTo>
                  <a:lnTo>
                    <a:pt x="1087412" y="167068"/>
                  </a:lnTo>
                  <a:lnTo>
                    <a:pt x="1081278" y="135382"/>
                  </a:lnTo>
                  <a:lnTo>
                    <a:pt x="1065403" y="95046"/>
                  </a:lnTo>
                  <a:lnTo>
                    <a:pt x="1043203" y="63525"/>
                  </a:lnTo>
                  <a:lnTo>
                    <a:pt x="977303" y="22860"/>
                  </a:lnTo>
                  <a:lnTo>
                    <a:pt x="932980" y="12687"/>
                  </a:lnTo>
                  <a:lnTo>
                    <a:pt x="903706" y="10782"/>
                  </a:lnTo>
                  <a:lnTo>
                    <a:pt x="903706" y="647344"/>
                  </a:lnTo>
                  <a:lnTo>
                    <a:pt x="903706" y="774954"/>
                  </a:lnTo>
                  <a:lnTo>
                    <a:pt x="898740" y="807935"/>
                  </a:lnTo>
                  <a:lnTo>
                    <a:pt x="883843" y="831507"/>
                  </a:lnTo>
                  <a:lnTo>
                    <a:pt x="859002" y="845642"/>
                  </a:lnTo>
                  <a:lnTo>
                    <a:pt x="824242" y="850353"/>
                  </a:lnTo>
                  <a:lnTo>
                    <a:pt x="819213" y="850353"/>
                  </a:lnTo>
                  <a:lnTo>
                    <a:pt x="812444" y="849972"/>
                  </a:lnTo>
                  <a:lnTo>
                    <a:pt x="803935" y="849198"/>
                  </a:lnTo>
                  <a:lnTo>
                    <a:pt x="803935" y="553377"/>
                  </a:lnTo>
                  <a:lnTo>
                    <a:pt x="841641" y="553377"/>
                  </a:lnTo>
                  <a:lnTo>
                    <a:pt x="858189" y="554951"/>
                  </a:lnTo>
                  <a:lnTo>
                    <a:pt x="890651" y="578612"/>
                  </a:lnTo>
                  <a:lnTo>
                    <a:pt x="902893" y="626732"/>
                  </a:lnTo>
                  <a:lnTo>
                    <a:pt x="903706" y="647344"/>
                  </a:lnTo>
                  <a:lnTo>
                    <a:pt x="903706" y="10782"/>
                  </a:lnTo>
                  <a:lnTo>
                    <a:pt x="890371" y="9906"/>
                  </a:lnTo>
                  <a:lnTo>
                    <a:pt x="890371" y="216369"/>
                  </a:lnTo>
                  <a:lnTo>
                    <a:pt x="890295" y="321398"/>
                  </a:lnTo>
                  <a:lnTo>
                    <a:pt x="885799" y="360260"/>
                  </a:lnTo>
                  <a:lnTo>
                    <a:pt x="858647" y="392480"/>
                  </a:lnTo>
                  <a:lnTo>
                    <a:pt x="845705" y="393865"/>
                  </a:lnTo>
                  <a:lnTo>
                    <a:pt x="803935" y="393865"/>
                  </a:lnTo>
                  <a:lnTo>
                    <a:pt x="803935" y="167068"/>
                  </a:lnTo>
                  <a:lnTo>
                    <a:pt x="846861" y="167068"/>
                  </a:lnTo>
                  <a:lnTo>
                    <a:pt x="865886" y="170141"/>
                  </a:lnTo>
                  <a:lnTo>
                    <a:pt x="879487" y="179387"/>
                  </a:lnTo>
                  <a:lnTo>
                    <a:pt x="887653" y="194792"/>
                  </a:lnTo>
                  <a:lnTo>
                    <a:pt x="890371" y="216369"/>
                  </a:lnTo>
                  <a:lnTo>
                    <a:pt x="890371" y="9906"/>
                  </a:lnTo>
                  <a:lnTo>
                    <a:pt x="881087" y="9296"/>
                  </a:lnTo>
                  <a:lnTo>
                    <a:pt x="604405" y="9296"/>
                  </a:lnTo>
                  <a:lnTo>
                    <a:pt x="604405" y="1030173"/>
                  </a:lnTo>
                  <a:lnTo>
                    <a:pt x="881087" y="1030173"/>
                  </a:lnTo>
                  <a:lnTo>
                    <a:pt x="923467" y="1027595"/>
                  </a:lnTo>
                  <a:lnTo>
                    <a:pt x="992784" y="1007008"/>
                  </a:lnTo>
                  <a:lnTo>
                    <a:pt x="1042187" y="966330"/>
                  </a:lnTo>
                  <a:lnTo>
                    <a:pt x="1075829" y="908608"/>
                  </a:lnTo>
                  <a:lnTo>
                    <a:pt x="1091869" y="850353"/>
                  </a:lnTo>
                  <a:lnTo>
                    <a:pt x="1100924" y="793076"/>
                  </a:lnTo>
                  <a:lnTo>
                    <a:pt x="1104404" y="748157"/>
                  </a:lnTo>
                  <a:lnTo>
                    <a:pt x="1105560" y="700125"/>
                  </a:lnTo>
                  <a:close/>
                </a:path>
                <a:path w="4104640" h="1039494">
                  <a:moveTo>
                    <a:pt x="1668221" y="751751"/>
                  </a:moveTo>
                  <a:lnTo>
                    <a:pt x="1668106" y="265087"/>
                  </a:lnTo>
                  <a:lnTo>
                    <a:pt x="1664335" y="207238"/>
                  </a:lnTo>
                  <a:lnTo>
                    <a:pt x="1664309" y="206794"/>
                  </a:lnTo>
                  <a:lnTo>
                    <a:pt x="1664208" y="205244"/>
                  </a:lnTo>
                  <a:lnTo>
                    <a:pt x="1660334" y="187947"/>
                  </a:lnTo>
                  <a:lnTo>
                    <a:pt x="1652193" y="151549"/>
                  </a:lnTo>
                  <a:lnTo>
                    <a:pt x="1632153" y="105765"/>
                  </a:lnTo>
                  <a:lnTo>
                    <a:pt x="1604124" y="67868"/>
                  </a:lnTo>
                  <a:lnTo>
                    <a:pt x="1568348" y="38188"/>
                  </a:lnTo>
                  <a:lnTo>
                    <a:pt x="1525155" y="16979"/>
                  </a:lnTo>
                  <a:lnTo>
                    <a:pt x="1474520" y="4254"/>
                  </a:lnTo>
                  <a:lnTo>
                    <a:pt x="1464614" y="3543"/>
                  </a:lnTo>
                  <a:lnTo>
                    <a:pt x="1464614" y="263347"/>
                  </a:lnTo>
                  <a:lnTo>
                    <a:pt x="1464525" y="762762"/>
                  </a:lnTo>
                  <a:lnTo>
                    <a:pt x="1461706" y="800938"/>
                  </a:lnTo>
                  <a:lnTo>
                    <a:pt x="1453007" y="829043"/>
                  </a:lnTo>
                  <a:lnTo>
                    <a:pt x="1438503" y="845896"/>
                  </a:lnTo>
                  <a:lnTo>
                    <a:pt x="1418209" y="851509"/>
                  </a:lnTo>
                  <a:lnTo>
                    <a:pt x="1405813" y="850226"/>
                  </a:lnTo>
                  <a:lnTo>
                    <a:pt x="1374851" y="818946"/>
                  </a:lnTo>
                  <a:lnTo>
                    <a:pt x="1368323" y="762762"/>
                  </a:lnTo>
                  <a:lnTo>
                    <a:pt x="1368323" y="265087"/>
                  </a:lnTo>
                  <a:lnTo>
                    <a:pt x="1371511" y="231343"/>
                  </a:lnTo>
                  <a:lnTo>
                    <a:pt x="1381086" y="207238"/>
                  </a:lnTo>
                  <a:lnTo>
                    <a:pt x="1397038" y="192773"/>
                  </a:lnTo>
                  <a:lnTo>
                    <a:pt x="1419377" y="187947"/>
                  </a:lnTo>
                  <a:lnTo>
                    <a:pt x="1439621" y="192773"/>
                  </a:lnTo>
                  <a:lnTo>
                    <a:pt x="1439278" y="192773"/>
                  </a:lnTo>
                  <a:lnTo>
                    <a:pt x="1453299" y="206794"/>
                  </a:lnTo>
                  <a:lnTo>
                    <a:pt x="1461782" y="230365"/>
                  </a:lnTo>
                  <a:lnTo>
                    <a:pt x="1464614" y="263347"/>
                  </a:lnTo>
                  <a:lnTo>
                    <a:pt x="1464614" y="3543"/>
                  </a:lnTo>
                  <a:lnTo>
                    <a:pt x="1416469" y="12"/>
                  </a:lnTo>
                  <a:lnTo>
                    <a:pt x="1358404" y="4254"/>
                  </a:lnTo>
                  <a:lnTo>
                    <a:pt x="1307782" y="16979"/>
                  </a:lnTo>
                  <a:lnTo>
                    <a:pt x="1264577" y="38188"/>
                  </a:lnTo>
                  <a:lnTo>
                    <a:pt x="1228826" y="67868"/>
                  </a:lnTo>
                  <a:lnTo>
                    <a:pt x="1200785" y="105765"/>
                  </a:lnTo>
                  <a:lnTo>
                    <a:pt x="1180757" y="151549"/>
                  </a:lnTo>
                  <a:lnTo>
                    <a:pt x="1168730" y="205244"/>
                  </a:lnTo>
                  <a:lnTo>
                    <a:pt x="1164945" y="263347"/>
                  </a:lnTo>
                  <a:lnTo>
                    <a:pt x="1164831" y="265087"/>
                  </a:lnTo>
                  <a:lnTo>
                    <a:pt x="1164729" y="751751"/>
                  </a:lnTo>
                  <a:lnTo>
                    <a:pt x="1167244" y="803592"/>
                  </a:lnTo>
                  <a:lnTo>
                    <a:pt x="1167307" y="805040"/>
                  </a:lnTo>
                  <a:lnTo>
                    <a:pt x="1175067" y="853046"/>
                  </a:lnTo>
                  <a:lnTo>
                    <a:pt x="1188008" y="895794"/>
                  </a:lnTo>
                  <a:lnTo>
                    <a:pt x="1206119" y="933284"/>
                  </a:lnTo>
                  <a:lnTo>
                    <a:pt x="1229410" y="965492"/>
                  </a:lnTo>
                  <a:lnTo>
                    <a:pt x="1265339" y="997851"/>
                  </a:lnTo>
                  <a:lnTo>
                    <a:pt x="1308493" y="1020953"/>
                  </a:lnTo>
                  <a:lnTo>
                    <a:pt x="1358874" y="1034821"/>
                  </a:lnTo>
                  <a:lnTo>
                    <a:pt x="1416469" y="1039444"/>
                  </a:lnTo>
                  <a:lnTo>
                    <a:pt x="1474050" y="1034821"/>
                  </a:lnTo>
                  <a:lnTo>
                    <a:pt x="1524419" y="1020953"/>
                  </a:lnTo>
                  <a:lnTo>
                    <a:pt x="1567586" y="997851"/>
                  </a:lnTo>
                  <a:lnTo>
                    <a:pt x="1603540" y="965492"/>
                  </a:lnTo>
                  <a:lnTo>
                    <a:pt x="1626806" y="933284"/>
                  </a:lnTo>
                  <a:lnTo>
                    <a:pt x="1644916" y="895794"/>
                  </a:lnTo>
                  <a:lnTo>
                    <a:pt x="1657858" y="853046"/>
                  </a:lnTo>
                  <a:lnTo>
                    <a:pt x="1665630" y="805040"/>
                  </a:lnTo>
                  <a:lnTo>
                    <a:pt x="1668221" y="751751"/>
                  </a:lnTo>
                  <a:close/>
                </a:path>
                <a:path w="4104640" h="1039494">
                  <a:moveTo>
                    <a:pt x="2234908" y="9283"/>
                  </a:moveTo>
                  <a:lnTo>
                    <a:pt x="2036533" y="9283"/>
                  </a:lnTo>
                  <a:lnTo>
                    <a:pt x="2036533" y="748842"/>
                  </a:lnTo>
                  <a:lnTo>
                    <a:pt x="2036368" y="761504"/>
                  </a:lnTo>
                  <a:lnTo>
                    <a:pt x="2032127" y="809485"/>
                  </a:lnTo>
                  <a:lnTo>
                    <a:pt x="2007095" y="847813"/>
                  </a:lnTo>
                  <a:lnTo>
                    <a:pt x="1986648" y="851509"/>
                  </a:lnTo>
                  <a:lnTo>
                    <a:pt x="1975840" y="850569"/>
                  </a:lnTo>
                  <a:lnTo>
                    <a:pt x="1944446" y="819251"/>
                  </a:lnTo>
                  <a:lnTo>
                    <a:pt x="1937473" y="773861"/>
                  </a:lnTo>
                  <a:lnTo>
                    <a:pt x="1936750" y="748842"/>
                  </a:lnTo>
                  <a:lnTo>
                    <a:pt x="1936750" y="9283"/>
                  </a:lnTo>
                  <a:lnTo>
                    <a:pt x="1738388" y="9283"/>
                  </a:lnTo>
                  <a:lnTo>
                    <a:pt x="1738388" y="756958"/>
                  </a:lnTo>
                  <a:lnTo>
                    <a:pt x="1742160" y="822350"/>
                  </a:lnTo>
                  <a:lnTo>
                    <a:pt x="1753463" y="879284"/>
                  </a:lnTo>
                  <a:lnTo>
                    <a:pt x="1772323" y="927773"/>
                  </a:lnTo>
                  <a:lnTo>
                    <a:pt x="1798713" y="967803"/>
                  </a:lnTo>
                  <a:lnTo>
                    <a:pt x="1833079" y="999159"/>
                  </a:lnTo>
                  <a:lnTo>
                    <a:pt x="1875853" y="1021537"/>
                  </a:lnTo>
                  <a:lnTo>
                    <a:pt x="1927047" y="1034973"/>
                  </a:lnTo>
                  <a:lnTo>
                    <a:pt x="1986648" y="1039444"/>
                  </a:lnTo>
                  <a:lnTo>
                    <a:pt x="2046249" y="1034973"/>
                  </a:lnTo>
                  <a:lnTo>
                    <a:pt x="2097430" y="1021537"/>
                  </a:lnTo>
                  <a:lnTo>
                    <a:pt x="2140216" y="999159"/>
                  </a:lnTo>
                  <a:lnTo>
                    <a:pt x="2174583" y="967803"/>
                  </a:lnTo>
                  <a:lnTo>
                    <a:pt x="2200973" y="927773"/>
                  </a:lnTo>
                  <a:lnTo>
                    <a:pt x="2219833" y="879284"/>
                  </a:lnTo>
                  <a:lnTo>
                    <a:pt x="2231136" y="822350"/>
                  </a:lnTo>
                  <a:lnTo>
                    <a:pt x="2234908" y="756958"/>
                  </a:lnTo>
                  <a:lnTo>
                    <a:pt x="2234908" y="9283"/>
                  </a:lnTo>
                  <a:close/>
                </a:path>
                <a:path w="4104640" h="1039494">
                  <a:moveTo>
                    <a:pt x="2726207" y="9080"/>
                  </a:moveTo>
                  <a:lnTo>
                    <a:pt x="2279573" y="9080"/>
                  </a:lnTo>
                  <a:lnTo>
                    <a:pt x="2279573" y="205930"/>
                  </a:lnTo>
                  <a:lnTo>
                    <a:pt x="2400808" y="205930"/>
                  </a:lnTo>
                  <a:lnTo>
                    <a:pt x="2400808" y="1030160"/>
                  </a:lnTo>
                  <a:lnTo>
                    <a:pt x="2604986" y="1030160"/>
                  </a:lnTo>
                  <a:lnTo>
                    <a:pt x="2604986" y="205930"/>
                  </a:lnTo>
                  <a:lnTo>
                    <a:pt x="2726207" y="205930"/>
                  </a:lnTo>
                  <a:lnTo>
                    <a:pt x="2726207" y="9080"/>
                  </a:lnTo>
                  <a:close/>
                </a:path>
                <a:path w="4104640" h="1039494">
                  <a:moveTo>
                    <a:pt x="3545802" y="9283"/>
                  </a:moveTo>
                  <a:lnTo>
                    <a:pt x="3347428" y="9283"/>
                  </a:lnTo>
                  <a:lnTo>
                    <a:pt x="3347428" y="748842"/>
                  </a:lnTo>
                  <a:lnTo>
                    <a:pt x="3347262" y="761504"/>
                  </a:lnTo>
                  <a:lnTo>
                    <a:pt x="3343021" y="809485"/>
                  </a:lnTo>
                  <a:lnTo>
                    <a:pt x="3317989" y="847813"/>
                  </a:lnTo>
                  <a:lnTo>
                    <a:pt x="3297542" y="851509"/>
                  </a:lnTo>
                  <a:lnTo>
                    <a:pt x="3286734" y="850569"/>
                  </a:lnTo>
                  <a:lnTo>
                    <a:pt x="3255340" y="819251"/>
                  </a:lnTo>
                  <a:lnTo>
                    <a:pt x="3248380" y="773861"/>
                  </a:lnTo>
                  <a:lnTo>
                    <a:pt x="3247656" y="748842"/>
                  </a:lnTo>
                  <a:lnTo>
                    <a:pt x="3247656" y="9283"/>
                  </a:lnTo>
                  <a:lnTo>
                    <a:pt x="3049282" y="9283"/>
                  </a:lnTo>
                  <a:lnTo>
                    <a:pt x="3049282" y="756958"/>
                  </a:lnTo>
                  <a:lnTo>
                    <a:pt x="3053054" y="822350"/>
                  </a:lnTo>
                  <a:lnTo>
                    <a:pt x="3064357" y="879284"/>
                  </a:lnTo>
                  <a:lnTo>
                    <a:pt x="3083217" y="927773"/>
                  </a:lnTo>
                  <a:lnTo>
                    <a:pt x="3109607" y="967803"/>
                  </a:lnTo>
                  <a:lnTo>
                    <a:pt x="3143974" y="999159"/>
                  </a:lnTo>
                  <a:lnTo>
                    <a:pt x="3186747" y="1021537"/>
                  </a:lnTo>
                  <a:lnTo>
                    <a:pt x="3237941" y="1034973"/>
                  </a:lnTo>
                  <a:lnTo>
                    <a:pt x="3297542" y="1039444"/>
                  </a:lnTo>
                  <a:lnTo>
                    <a:pt x="3357143" y="1034973"/>
                  </a:lnTo>
                  <a:lnTo>
                    <a:pt x="3408324" y="1021537"/>
                  </a:lnTo>
                  <a:lnTo>
                    <a:pt x="3451110" y="999159"/>
                  </a:lnTo>
                  <a:lnTo>
                    <a:pt x="3485477" y="967803"/>
                  </a:lnTo>
                  <a:lnTo>
                    <a:pt x="3511867" y="927773"/>
                  </a:lnTo>
                  <a:lnTo>
                    <a:pt x="3530714" y="879284"/>
                  </a:lnTo>
                  <a:lnTo>
                    <a:pt x="3542030" y="822350"/>
                  </a:lnTo>
                  <a:lnTo>
                    <a:pt x="3545802" y="756958"/>
                  </a:lnTo>
                  <a:lnTo>
                    <a:pt x="3545802" y="9283"/>
                  </a:lnTo>
                  <a:close/>
                </a:path>
                <a:path w="4104640" h="1039494">
                  <a:moveTo>
                    <a:pt x="4104386" y="732599"/>
                  </a:moveTo>
                  <a:lnTo>
                    <a:pt x="4099890" y="666699"/>
                  </a:lnTo>
                  <a:lnTo>
                    <a:pt x="4086415" y="611657"/>
                  </a:lnTo>
                  <a:lnTo>
                    <a:pt x="4065524" y="565111"/>
                  </a:lnTo>
                  <a:lnTo>
                    <a:pt x="4038841" y="524649"/>
                  </a:lnTo>
                  <a:lnTo>
                    <a:pt x="4007802" y="488188"/>
                  </a:lnTo>
                  <a:lnTo>
                    <a:pt x="3973880" y="453605"/>
                  </a:lnTo>
                  <a:lnTo>
                    <a:pt x="3856126" y="340487"/>
                  </a:lnTo>
                  <a:lnTo>
                    <a:pt x="3840416" y="324726"/>
                  </a:lnTo>
                  <a:lnTo>
                    <a:pt x="3810304" y="283070"/>
                  </a:lnTo>
                  <a:lnTo>
                    <a:pt x="3798697" y="236664"/>
                  </a:lnTo>
                  <a:lnTo>
                    <a:pt x="3799395" y="226428"/>
                  </a:lnTo>
                  <a:lnTo>
                    <a:pt x="3824579" y="191363"/>
                  </a:lnTo>
                  <a:lnTo>
                    <a:pt x="3845687" y="187947"/>
                  </a:lnTo>
                  <a:lnTo>
                    <a:pt x="3855313" y="188683"/>
                  </a:lnTo>
                  <a:lnTo>
                    <a:pt x="3886797" y="213474"/>
                  </a:lnTo>
                  <a:lnTo>
                    <a:pt x="3889768" y="232016"/>
                  </a:lnTo>
                  <a:lnTo>
                    <a:pt x="3889768" y="302209"/>
                  </a:lnTo>
                  <a:lnTo>
                    <a:pt x="4097426" y="302209"/>
                  </a:lnTo>
                  <a:lnTo>
                    <a:pt x="4095064" y="244297"/>
                  </a:lnTo>
                  <a:lnTo>
                    <a:pt x="4088003" y="192608"/>
                  </a:lnTo>
                  <a:lnTo>
                    <a:pt x="4076217" y="147129"/>
                  </a:lnTo>
                  <a:lnTo>
                    <a:pt x="4059732" y="107873"/>
                  </a:lnTo>
                  <a:lnTo>
                    <a:pt x="4038549" y="74828"/>
                  </a:lnTo>
                  <a:lnTo>
                    <a:pt x="4004018" y="42100"/>
                  </a:lnTo>
                  <a:lnTo>
                    <a:pt x="3959301" y="18719"/>
                  </a:lnTo>
                  <a:lnTo>
                    <a:pt x="3904399" y="4686"/>
                  </a:lnTo>
                  <a:lnTo>
                    <a:pt x="3839311" y="0"/>
                  </a:lnTo>
                  <a:lnTo>
                    <a:pt x="3785273" y="4292"/>
                  </a:lnTo>
                  <a:lnTo>
                    <a:pt x="3738016" y="17119"/>
                  </a:lnTo>
                  <a:lnTo>
                    <a:pt x="3697541" y="38519"/>
                  </a:lnTo>
                  <a:lnTo>
                    <a:pt x="3663848" y="68453"/>
                  </a:lnTo>
                  <a:lnTo>
                    <a:pt x="3637318" y="106565"/>
                  </a:lnTo>
                  <a:lnTo>
                    <a:pt x="3618382" y="152425"/>
                  </a:lnTo>
                  <a:lnTo>
                    <a:pt x="3607016" y="206032"/>
                  </a:lnTo>
                  <a:lnTo>
                    <a:pt x="3603231" y="267398"/>
                  </a:lnTo>
                  <a:lnTo>
                    <a:pt x="3607333" y="316179"/>
                  </a:lnTo>
                  <a:lnTo>
                    <a:pt x="3619652" y="362724"/>
                  </a:lnTo>
                  <a:lnTo>
                    <a:pt x="3640188" y="407047"/>
                  </a:lnTo>
                  <a:lnTo>
                    <a:pt x="3668941" y="449135"/>
                  </a:lnTo>
                  <a:lnTo>
                    <a:pt x="3705898" y="488988"/>
                  </a:lnTo>
                  <a:lnTo>
                    <a:pt x="3797541" y="575983"/>
                  </a:lnTo>
                  <a:lnTo>
                    <a:pt x="3816731" y="594537"/>
                  </a:lnTo>
                  <a:lnTo>
                    <a:pt x="3848481" y="628040"/>
                  </a:lnTo>
                  <a:lnTo>
                    <a:pt x="3880561" y="672426"/>
                  </a:lnTo>
                  <a:lnTo>
                    <a:pt x="3897312" y="720077"/>
                  </a:lnTo>
                  <a:lnTo>
                    <a:pt x="3901948" y="759383"/>
                  </a:lnTo>
                  <a:lnTo>
                    <a:pt x="3902532" y="781900"/>
                  </a:lnTo>
                  <a:lnTo>
                    <a:pt x="3901859" y="799160"/>
                  </a:lnTo>
                  <a:lnTo>
                    <a:pt x="3885361" y="842378"/>
                  </a:lnTo>
                  <a:lnTo>
                    <a:pt x="3853230" y="851509"/>
                  </a:lnTo>
                  <a:lnTo>
                    <a:pt x="3840886" y="850265"/>
                  </a:lnTo>
                  <a:lnTo>
                    <a:pt x="3811117" y="820534"/>
                  </a:lnTo>
                  <a:lnTo>
                    <a:pt x="3805085" y="776109"/>
                  </a:lnTo>
                  <a:lnTo>
                    <a:pt x="3805085" y="648487"/>
                  </a:lnTo>
                  <a:lnTo>
                    <a:pt x="3603231" y="648487"/>
                  </a:lnTo>
                  <a:lnTo>
                    <a:pt x="3603231" y="748258"/>
                  </a:lnTo>
                  <a:lnTo>
                    <a:pt x="3605695" y="805764"/>
                  </a:lnTo>
                  <a:lnTo>
                    <a:pt x="3613112" y="856665"/>
                  </a:lnTo>
                  <a:lnTo>
                    <a:pt x="3625469" y="900976"/>
                  </a:lnTo>
                  <a:lnTo>
                    <a:pt x="3642766" y="938707"/>
                  </a:lnTo>
                  <a:lnTo>
                    <a:pt x="3665004" y="969835"/>
                  </a:lnTo>
                  <a:lnTo>
                    <a:pt x="3700767" y="1000290"/>
                  </a:lnTo>
                  <a:lnTo>
                    <a:pt x="3746284" y="1022045"/>
                  </a:lnTo>
                  <a:lnTo>
                    <a:pt x="3801541" y="1035100"/>
                  </a:lnTo>
                  <a:lnTo>
                    <a:pt x="3866565" y="1039444"/>
                  </a:lnTo>
                  <a:lnTo>
                    <a:pt x="3927487" y="1034351"/>
                  </a:lnTo>
                  <a:lnTo>
                    <a:pt x="3978579" y="1019073"/>
                  </a:lnTo>
                  <a:lnTo>
                    <a:pt x="4019854" y="993609"/>
                  </a:lnTo>
                  <a:lnTo>
                    <a:pt x="4051312" y="957948"/>
                  </a:lnTo>
                  <a:lnTo>
                    <a:pt x="4070413" y="922858"/>
                  </a:lnTo>
                  <a:lnTo>
                    <a:pt x="4085272" y="882777"/>
                  </a:lnTo>
                  <a:lnTo>
                    <a:pt x="4095889" y="837717"/>
                  </a:lnTo>
                  <a:lnTo>
                    <a:pt x="4102265" y="787654"/>
                  </a:lnTo>
                  <a:lnTo>
                    <a:pt x="4104386" y="732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800" y="2815201"/>
            <a:ext cx="1340675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Mojarto,</a:t>
            </a:r>
            <a:r>
              <a:rPr dirty="0" sz="1800" spc="-15"/>
              <a:t> </a:t>
            </a:r>
            <a:r>
              <a:rPr dirty="0" sz="1800"/>
              <a:t>founded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/>
              <a:t>2005,</a:t>
            </a:r>
            <a:r>
              <a:rPr dirty="0" sz="1800" spc="-10"/>
              <a:t> </a:t>
            </a:r>
            <a:r>
              <a:rPr dirty="0" sz="1800"/>
              <a:t>has</a:t>
            </a:r>
            <a:r>
              <a:rPr dirty="0" sz="1800" spc="-15"/>
              <a:t> </a:t>
            </a:r>
            <a:r>
              <a:rPr dirty="0" sz="1800"/>
              <a:t>been</a:t>
            </a:r>
            <a:r>
              <a:rPr dirty="0" sz="1800" spc="-15"/>
              <a:t> </a:t>
            </a:r>
            <a:r>
              <a:rPr dirty="0" sz="1800"/>
              <a:t>the</a:t>
            </a:r>
            <a:r>
              <a:rPr dirty="0" sz="1800" spc="-10"/>
              <a:t> </a:t>
            </a:r>
            <a:r>
              <a:rPr dirty="0" sz="1800"/>
              <a:t>largest</a:t>
            </a:r>
            <a:r>
              <a:rPr dirty="0" sz="1800" spc="-15"/>
              <a:t> </a:t>
            </a:r>
            <a:r>
              <a:rPr dirty="0" sz="1800"/>
              <a:t>and</a:t>
            </a:r>
            <a:r>
              <a:rPr dirty="0" sz="1800" spc="-15"/>
              <a:t> </a:t>
            </a:r>
            <a:r>
              <a:rPr dirty="0" sz="1800"/>
              <a:t>most</a:t>
            </a:r>
            <a:r>
              <a:rPr dirty="0" sz="1800" spc="-10"/>
              <a:t> </a:t>
            </a:r>
            <a:r>
              <a:rPr dirty="0" sz="1800"/>
              <a:t>innovative</a:t>
            </a:r>
            <a:r>
              <a:rPr dirty="0" sz="1800" spc="-15"/>
              <a:t> </a:t>
            </a:r>
            <a:r>
              <a:rPr dirty="0" sz="1800"/>
              <a:t>online</a:t>
            </a:r>
            <a:r>
              <a:rPr dirty="0" sz="1800" spc="-15"/>
              <a:t> </a:t>
            </a:r>
            <a:r>
              <a:rPr dirty="0" sz="1800"/>
              <a:t>art</a:t>
            </a:r>
            <a:r>
              <a:rPr dirty="0" sz="1800" spc="-15"/>
              <a:t> </a:t>
            </a:r>
            <a:r>
              <a:rPr dirty="0" sz="1800"/>
              <a:t>platform</a:t>
            </a:r>
            <a:r>
              <a:rPr dirty="0" sz="1800" spc="-10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 spc="-10"/>
              <a:t>country. </a:t>
            </a:r>
            <a:r>
              <a:rPr dirty="0" sz="1800"/>
              <a:t>We</a:t>
            </a:r>
            <a:r>
              <a:rPr dirty="0" sz="1800" spc="-15"/>
              <a:t> </a:t>
            </a:r>
            <a:r>
              <a:rPr dirty="0" sz="1800"/>
              <a:t>are</a:t>
            </a:r>
            <a:r>
              <a:rPr dirty="0" sz="1800" spc="-15"/>
              <a:t> </a:t>
            </a:r>
            <a:r>
              <a:rPr dirty="0" sz="1800"/>
              <a:t>strong</a:t>
            </a:r>
            <a:r>
              <a:rPr dirty="0" sz="1800" spc="-10"/>
              <a:t> </a:t>
            </a:r>
            <a:r>
              <a:rPr dirty="0" sz="1800"/>
              <a:t>believers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 spc="-25"/>
              <a:t>the </a:t>
            </a:r>
            <a:r>
              <a:rPr dirty="0" sz="1800"/>
              <a:t>transformational</a:t>
            </a:r>
            <a:r>
              <a:rPr dirty="0" sz="1800" spc="-15"/>
              <a:t> </a:t>
            </a:r>
            <a:r>
              <a:rPr dirty="0" sz="1800"/>
              <a:t>power</a:t>
            </a:r>
            <a:r>
              <a:rPr dirty="0" sz="1800" spc="-15"/>
              <a:t> </a:t>
            </a:r>
            <a:r>
              <a:rPr dirty="0" sz="1800"/>
              <a:t>of</a:t>
            </a:r>
            <a:r>
              <a:rPr dirty="0" sz="1800" spc="-10"/>
              <a:t> </a:t>
            </a:r>
            <a:r>
              <a:rPr dirty="0" sz="1800"/>
              <a:t>technology</a:t>
            </a:r>
            <a:r>
              <a:rPr dirty="0" sz="1800" spc="-15"/>
              <a:t> </a:t>
            </a:r>
            <a:r>
              <a:rPr dirty="0" sz="1800"/>
              <a:t>and</a:t>
            </a:r>
            <a:r>
              <a:rPr dirty="0" sz="1800" spc="-15"/>
              <a:t> </a:t>
            </a:r>
            <a:r>
              <a:rPr dirty="0" sz="1800"/>
              <a:t>have</a:t>
            </a:r>
            <a:r>
              <a:rPr dirty="0" sz="1800" spc="-10"/>
              <a:t> </a:t>
            </a:r>
            <a:r>
              <a:rPr dirty="0" sz="1800"/>
              <a:t>long</a:t>
            </a:r>
            <a:r>
              <a:rPr dirty="0" sz="1800" spc="-15"/>
              <a:t> </a:t>
            </a:r>
            <a:r>
              <a:rPr dirty="0" sz="1800"/>
              <a:t>been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/>
              <a:t>pioneering</a:t>
            </a:r>
            <a:r>
              <a:rPr dirty="0" sz="1800" spc="-15"/>
              <a:t> </a:t>
            </a:r>
            <a:r>
              <a:rPr dirty="0" sz="1800"/>
              <a:t>art</a:t>
            </a:r>
            <a:r>
              <a:rPr dirty="0" sz="1800" spc="-10"/>
              <a:t> </a:t>
            </a:r>
            <a:r>
              <a:rPr dirty="0" sz="1800"/>
              <a:t>entity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/>
              <a:t>country;</a:t>
            </a:r>
            <a:r>
              <a:rPr dirty="0" sz="1800" spc="-15"/>
              <a:t> </a:t>
            </a:r>
            <a:r>
              <a:rPr dirty="0" sz="1800"/>
              <a:t>bringing</a:t>
            </a:r>
            <a:r>
              <a:rPr dirty="0" sz="1800" spc="-10"/>
              <a:t> </a:t>
            </a:r>
            <a:r>
              <a:rPr dirty="0" sz="1800"/>
              <a:t>together</a:t>
            </a:r>
            <a:r>
              <a:rPr dirty="0" sz="1800" spc="-15"/>
              <a:t> </a:t>
            </a:r>
            <a:r>
              <a:rPr dirty="0" sz="1800"/>
              <a:t>artists,</a:t>
            </a:r>
            <a:r>
              <a:rPr dirty="0" sz="1800" spc="-10"/>
              <a:t> collectors, </a:t>
            </a:r>
            <a:r>
              <a:rPr dirty="0" sz="1800"/>
              <a:t>dealers,</a:t>
            </a:r>
            <a:r>
              <a:rPr dirty="0" sz="1800" spc="-10"/>
              <a:t> </a:t>
            </a:r>
            <a:r>
              <a:rPr dirty="0" sz="1800"/>
              <a:t>galleries</a:t>
            </a:r>
            <a:r>
              <a:rPr dirty="0" sz="1800" spc="-10"/>
              <a:t> </a:t>
            </a:r>
            <a:r>
              <a:rPr dirty="0" sz="1800"/>
              <a:t>and</a:t>
            </a:r>
            <a:r>
              <a:rPr dirty="0" sz="1800" spc="-10"/>
              <a:t> </a:t>
            </a:r>
            <a:r>
              <a:rPr dirty="0" sz="1800"/>
              <a:t>resellers</a:t>
            </a:r>
            <a:r>
              <a:rPr dirty="0" sz="1800" spc="-10"/>
              <a:t> </a:t>
            </a:r>
            <a:r>
              <a:rPr dirty="0" sz="1800"/>
              <a:t>onto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single</a:t>
            </a:r>
            <a:r>
              <a:rPr dirty="0" sz="1800" spc="-10"/>
              <a:t> </a:t>
            </a:r>
            <a:r>
              <a:rPr dirty="0" sz="1800"/>
              <a:t>powerful</a:t>
            </a:r>
            <a:r>
              <a:rPr dirty="0" sz="1800" spc="-5"/>
              <a:t> </a:t>
            </a:r>
            <a:r>
              <a:rPr dirty="0" sz="1800"/>
              <a:t>online</a:t>
            </a:r>
            <a:r>
              <a:rPr dirty="0" sz="1800" spc="-10"/>
              <a:t> </a:t>
            </a:r>
            <a:r>
              <a:rPr dirty="0" sz="1800"/>
              <a:t>platform.</a:t>
            </a:r>
            <a:r>
              <a:rPr dirty="0" sz="1800" spc="-10"/>
              <a:t> </a:t>
            </a:r>
            <a:r>
              <a:rPr dirty="0" sz="1800"/>
              <a:t>With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state</a:t>
            </a:r>
            <a:r>
              <a:rPr dirty="0" sz="1800" spc="-10"/>
              <a:t> </a:t>
            </a:r>
            <a:r>
              <a:rPr dirty="0" sz="1800"/>
              <a:t>of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5"/>
              <a:t> </a:t>
            </a:r>
            <a:r>
              <a:rPr dirty="0" sz="1800"/>
              <a:t>art</a:t>
            </a:r>
            <a:r>
              <a:rPr dirty="0" sz="1800" spc="-10"/>
              <a:t> </a:t>
            </a:r>
            <a:r>
              <a:rPr dirty="0" sz="1800"/>
              <a:t>user</a:t>
            </a:r>
            <a:r>
              <a:rPr dirty="0" sz="1800" spc="-10"/>
              <a:t> </a:t>
            </a:r>
            <a:r>
              <a:rPr dirty="0" sz="1800"/>
              <a:t>experience,</a:t>
            </a:r>
            <a:r>
              <a:rPr dirty="0" sz="1800" spc="-10"/>
              <a:t> </a:t>
            </a:r>
            <a:r>
              <a:rPr dirty="0" sz="1800"/>
              <a:t>and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leading</a:t>
            </a:r>
            <a:r>
              <a:rPr dirty="0" sz="1800" spc="-10"/>
              <a:t> </a:t>
            </a:r>
            <a:r>
              <a:rPr dirty="0" sz="1800"/>
              <a:t>edge</a:t>
            </a:r>
            <a:r>
              <a:rPr dirty="0" sz="1800" spc="-5"/>
              <a:t> </a:t>
            </a:r>
            <a:r>
              <a:rPr dirty="0" sz="1800" spc="-25"/>
              <a:t>art </a:t>
            </a:r>
            <a:r>
              <a:rPr dirty="0" sz="1800"/>
              <a:t>portal</a:t>
            </a:r>
            <a:r>
              <a:rPr dirty="0" sz="1800" spc="-20"/>
              <a:t> </a:t>
            </a:r>
            <a:r>
              <a:rPr dirty="0" sz="1800"/>
              <a:t>backed</a:t>
            </a:r>
            <a:r>
              <a:rPr dirty="0" sz="1800" spc="-15"/>
              <a:t> </a:t>
            </a:r>
            <a:r>
              <a:rPr dirty="0" sz="1800"/>
              <a:t>by</a:t>
            </a:r>
            <a:r>
              <a:rPr dirty="0" sz="1800" spc="-15"/>
              <a:t> </a:t>
            </a:r>
            <a:r>
              <a:rPr dirty="0" sz="1800" spc="-20"/>
              <a:t>some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687971" y="3912481"/>
            <a:ext cx="13863955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384" marR="24130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amazing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analytics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data,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transform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shopping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experience,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empower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provide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huge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convenience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those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who </a:t>
            </a:r>
            <a:r>
              <a:rPr dirty="0" sz="1800">
                <a:latin typeface="Arial MT"/>
                <a:cs typeface="Arial MT"/>
              </a:rPr>
              <a:t>wish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re-</a:t>
            </a:r>
            <a:r>
              <a:rPr dirty="0" sz="1800">
                <a:latin typeface="Arial MT"/>
                <a:cs typeface="Arial MT"/>
              </a:rPr>
              <a:t>sell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art.Founded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decade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ago,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Mojarto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ahead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time,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number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'firsts'.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first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democratize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buying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process,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while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also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empowering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artist;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completely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transparent</a:t>
            </a:r>
            <a:r>
              <a:rPr dirty="0" sz="1800" spc="-10">
                <a:latin typeface="Arial MT"/>
                <a:cs typeface="Arial MT"/>
              </a:rPr>
              <a:t> pricing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purchase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process;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proactively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help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collectors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re-</a:t>
            </a:r>
            <a:r>
              <a:rPr dirty="0" sz="1800">
                <a:latin typeface="Arial MT"/>
                <a:cs typeface="Arial MT"/>
              </a:rPr>
              <a:t>sell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portal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board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galleries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and </a:t>
            </a:r>
            <a:r>
              <a:rPr dirty="0" sz="1800">
                <a:latin typeface="Arial MT"/>
                <a:cs typeface="Arial MT"/>
              </a:rPr>
              <a:t>dealers,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critics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writers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alike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every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home.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now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also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portal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country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backed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by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cutting-</a:t>
            </a:r>
            <a:r>
              <a:rPr dirty="0" sz="1800">
                <a:latin typeface="Arial MT"/>
                <a:cs typeface="Arial MT"/>
              </a:rPr>
              <a:t>edge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technology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data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drive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unique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selection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display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process.</a:t>
            </a:r>
            <a:endParaRPr sz="1800">
              <a:latin typeface="Arial MT"/>
              <a:cs typeface="Arial MT"/>
            </a:endParaRPr>
          </a:p>
          <a:p>
            <a:pPr algn="ctr" marL="154305" marR="14732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Mojarto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started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small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team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people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who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believed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experience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would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thrive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online.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grown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become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a </a:t>
            </a:r>
            <a:r>
              <a:rPr dirty="0" sz="1800">
                <a:latin typeface="Arial MT"/>
                <a:cs typeface="Arial MT"/>
              </a:rPr>
              <a:t>revolutionary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international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that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Indian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your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fingertips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explore,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engage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10">
                <a:latin typeface="Arial MT"/>
                <a:cs typeface="Arial MT"/>
              </a:rPr>
              <a:t> home.</a:t>
            </a:r>
            <a:endParaRPr sz="1800">
              <a:latin typeface="Arial MT"/>
              <a:cs typeface="Arial MT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Our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mission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nurture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promote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emerging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side-by-side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masters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field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create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unique,</a:t>
            </a:r>
            <a:r>
              <a:rPr dirty="0" sz="1800" spc="-10">
                <a:latin typeface="Arial MT"/>
                <a:cs typeface="Arial MT"/>
              </a:rPr>
              <a:t> cutting-</a:t>
            </a:r>
            <a:r>
              <a:rPr dirty="0" sz="1800">
                <a:latin typeface="Arial MT"/>
                <a:cs typeface="Arial MT"/>
              </a:rPr>
              <a:t>edge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viewing </a:t>
            </a:r>
            <a:r>
              <a:rPr dirty="0" sz="1800">
                <a:latin typeface="Arial MT"/>
                <a:cs typeface="Arial MT"/>
              </a:rPr>
              <a:t>experience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always-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international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exhibitions,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curations,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gallery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partnerships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daily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updated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videos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blogs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that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explore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ecology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vibrant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Indian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engaging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way.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4009" y="7313141"/>
            <a:ext cx="3178175" cy="5054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50" spc="-20">
                <a:latin typeface="Arial MT"/>
                <a:cs typeface="Arial MT"/>
                <a:hlinkClick r:id="rId2"/>
              </a:rPr>
              <a:t>www.mojarto.com</a:t>
            </a:r>
            <a:endParaRPr sz="315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75123" y="0"/>
            <a:ext cx="7765415" cy="6626225"/>
            <a:chOff x="7475123" y="0"/>
            <a:chExt cx="7765415" cy="6626225"/>
          </a:xfrm>
        </p:grpSpPr>
        <p:sp>
          <p:nvSpPr>
            <p:cNvPr id="4" name="object 4" descr=""/>
            <p:cNvSpPr/>
            <p:nvPr/>
          </p:nvSpPr>
          <p:spPr>
            <a:xfrm>
              <a:off x="11130644" y="0"/>
              <a:ext cx="4109720" cy="5488305"/>
            </a:xfrm>
            <a:custGeom>
              <a:avLst/>
              <a:gdLst/>
              <a:ahLst/>
              <a:cxnLst/>
              <a:rect l="l" t="t" r="r" b="b"/>
              <a:pathLst>
                <a:path w="4109719" h="5488305">
                  <a:moveTo>
                    <a:pt x="4109351" y="0"/>
                  </a:moveTo>
                  <a:lnTo>
                    <a:pt x="0" y="0"/>
                  </a:lnTo>
                  <a:lnTo>
                    <a:pt x="0" y="2331351"/>
                  </a:lnTo>
                  <a:lnTo>
                    <a:pt x="362" y="2379696"/>
                  </a:lnTo>
                  <a:lnTo>
                    <a:pt x="1447" y="2427865"/>
                  </a:lnTo>
                  <a:lnTo>
                    <a:pt x="3248" y="2475855"/>
                  </a:lnTo>
                  <a:lnTo>
                    <a:pt x="5761" y="2523659"/>
                  </a:lnTo>
                  <a:lnTo>
                    <a:pt x="8980" y="2571273"/>
                  </a:lnTo>
                  <a:lnTo>
                    <a:pt x="12901" y="2618691"/>
                  </a:lnTo>
                  <a:lnTo>
                    <a:pt x="17517" y="2665908"/>
                  </a:lnTo>
                  <a:lnTo>
                    <a:pt x="22825" y="2712920"/>
                  </a:lnTo>
                  <a:lnTo>
                    <a:pt x="28818" y="2759720"/>
                  </a:lnTo>
                  <a:lnTo>
                    <a:pt x="35492" y="2806304"/>
                  </a:lnTo>
                  <a:lnTo>
                    <a:pt x="42841" y="2852667"/>
                  </a:lnTo>
                  <a:lnTo>
                    <a:pt x="50861" y="2898803"/>
                  </a:lnTo>
                  <a:lnTo>
                    <a:pt x="59545" y="2944708"/>
                  </a:lnTo>
                  <a:lnTo>
                    <a:pt x="68890" y="2990375"/>
                  </a:lnTo>
                  <a:lnTo>
                    <a:pt x="78890" y="3035800"/>
                  </a:lnTo>
                  <a:lnTo>
                    <a:pt x="89539" y="3080979"/>
                  </a:lnTo>
                  <a:lnTo>
                    <a:pt x="100832" y="3125905"/>
                  </a:lnTo>
                  <a:lnTo>
                    <a:pt x="112765" y="3170573"/>
                  </a:lnTo>
                  <a:lnTo>
                    <a:pt x="125332" y="3214979"/>
                  </a:lnTo>
                  <a:lnTo>
                    <a:pt x="138529" y="3259116"/>
                  </a:lnTo>
                  <a:lnTo>
                    <a:pt x="152349" y="3302981"/>
                  </a:lnTo>
                  <a:lnTo>
                    <a:pt x="166787" y="3346568"/>
                  </a:lnTo>
                  <a:lnTo>
                    <a:pt x="181839" y="3389871"/>
                  </a:lnTo>
                  <a:lnTo>
                    <a:pt x="197500" y="3432886"/>
                  </a:lnTo>
                  <a:lnTo>
                    <a:pt x="213764" y="3475607"/>
                  </a:lnTo>
                  <a:lnTo>
                    <a:pt x="230626" y="3518029"/>
                  </a:lnTo>
                  <a:lnTo>
                    <a:pt x="248081" y="3560148"/>
                  </a:lnTo>
                  <a:lnTo>
                    <a:pt x="266123" y="3601957"/>
                  </a:lnTo>
                  <a:lnTo>
                    <a:pt x="284748" y="3643452"/>
                  </a:lnTo>
                  <a:lnTo>
                    <a:pt x="303951" y="3684628"/>
                  </a:lnTo>
                  <a:lnTo>
                    <a:pt x="323725" y="3725479"/>
                  </a:lnTo>
                  <a:lnTo>
                    <a:pt x="344067" y="3766000"/>
                  </a:lnTo>
                  <a:lnTo>
                    <a:pt x="364971" y="3806186"/>
                  </a:lnTo>
                  <a:lnTo>
                    <a:pt x="386431" y="3846032"/>
                  </a:lnTo>
                  <a:lnTo>
                    <a:pt x="408444" y="3885533"/>
                  </a:lnTo>
                  <a:lnTo>
                    <a:pt x="431002" y="3924684"/>
                  </a:lnTo>
                  <a:lnTo>
                    <a:pt x="454102" y="3963479"/>
                  </a:lnTo>
                  <a:lnTo>
                    <a:pt x="477738" y="4001913"/>
                  </a:lnTo>
                  <a:lnTo>
                    <a:pt x="501905" y="4039981"/>
                  </a:lnTo>
                  <a:lnTo>
                    <a:pt x="526598" y="4077679"/>
                  </a:lnTo>
                  <a:lnTo>
                    <a:pt x="551812" y="4115000"/>
                  </a:lnTo>
                  <a:lnTo>
                    <a:pt x="577541" y="4151940"/>
                  </a:lnTo>
                  <a:lnTo>
                    <a:pt x="603780" y="4188493"/>
                  </a:lnTo>
                  <a:lnTo>
                    <a:pt x="630525" y="4224655"/>
                  </a:lnTo>
                  <a:lnTo>
                    <a:pt x="657769" y="4260420"/>
                  </a:lnTo>
                  <a:lnTo>
                    <a:pt x="685509" y="4295782"/>
                  </a:lnTo>
                  <a:lnTo>
                    <a:pt x="713738" y="4330738"/>
                  </a:lnTo>
                  <a:lnTo>
                    <a:pt x="742451" y="4365281"/>
                  </a:lnTo>
                  <a:lnTo>
                    <a:pt x="771644" y="4399407"/>
                  </a:lnTo>
                  <a:lnTo>
                    <a:pt x="801312" y="4433110"/>
                  </a:lnTo>
                  <a:lnTo>
                    <a:pt x="831448" y="4466386"/>
                  </a:lnTo>
                  <a:lnTo>
                    <a:pt x="862048" y="4499228"/>
                  </a:lnTo>
                  <a:lnTo>
                    <a:pt x="893107" y="4531633"/>
                  </a:lnTo>
                  <a:lnTo>
                    <a:pt x="924620" y="4563594"/>
                  </a:lnTo>
                  <a:lnTo>
                    <a:pt x="956581" y="4595106"/>
                  </a:lnTo>
                  <a:lnTo>
                    <a:pt x="988985" y="4626165"/>
                  </a:lnTo>
                  <a:lnTo>
                    <a:pt x="1021827" y="4656766"/>
                  </a:lnTo>
                  <a:lnTo>
                    <a:pt x="1055103" y="4686902"/>
                  </a:lnTo>
                  <a:lnTo>
                    <a:pt x="1088806" y="4716570"/>
                  </a:lnTo>
                  <a:lnTo>
                    <a:pt x="1122932" y="4745763"/>
                  </a:lnTo>
                  <a:lnTo>
                    <a:pt x="1157475" y="4774476"/>
                  </a:lnTo>
                  <a:lnTo>
                    <a:pt x="1192430" y="4802706"/>
                  </a:lnTo>
                  <a:lnTo>
                    <a:pt x="1227793" y="4830445"/>
                  </a:lnTo>
                  <a:lnTo>
                    <a:pt x="1263558" y="4857690"/>
                  </a:lnTo>
                  <a:lnTo>
                    <a:pt x="1299719" y="4884434"/>
                  </a:lnTo>
                  <a:lnTo>
                    <a:pt x="1336272" y="4910674"/>
                  </a:lnTo>
                  <a:lnTo>
                    <a:pt x="1373212" y="4936403"/>
                  </a:lnTo>
                  <a:lnTo>
                    <a:pt x="1410533" y="4961616"/>
                  </a:lnTo>
                  <a:lnTo>
                    <a:pt x="1448230" y="4986309"/>
                  </a:lnTo>
                  <a:lnTo>
                    <a:pt x="1486299" y="5010476"/>
                  </a:lnTo>
                  <a:lnTo>
                    <a:pt x="1524733" y="5034112"/>
                  </a:lnTo>
                  <a:lnTo>
                    <a:pt x="1563528" y="5057212"/>
                  </a:lnTo>
                  <a:lnTo>
                    <a:pt x="1602678" y="5079771"/>
                  </a:lnTo>
                  <a:lnTo>
                    <a:pt x="1642179" y="5101783"/>
                  </a:lnTo>
                  <a:lnTo>
                    <a:pt x="1682025" y="5123244"/>
                  </a:lnTo>
                  <a:lnTo>
                    <a:pt x="1722211" y="5144148"/>
                  </a:lnTo>
                  <a:lnTo>
                    <a:pt x="1762732" y="5164490"/>
                  </a:lnTo>
                  <a:lnTo>
                    <a:pt x="1803583" y="5184264"/>
                  </a:lnTo>
                  <a:lnTo>
                    <a:pt x="1844758" y="5203467"/>
                  </a:lnTo>
                  <a:lnTo>
                    <a:pt x="1886253" y="5222092"/>
                  </a:lnTo>
                  <a:lnTo>
                    <a:pt x="1928062" y="5240134"/>
                  </a:lnTo>
                  <a:lnTo>
                    <a:pt x="1970180" y="5257589"/>
                  </a:lnTo>
                  <a:lnTo>
                    <a:pt x="2012602" y="5274451"/>
                  </a:lnTo>
                  <a:lnTo>
                    <a:pt x="2055323" y="5290715"/>
                  </a:lnTo>
                  <a:lnTo>
                    <a:pt x="2098338" y="5306376"/>
                  </a:lnTo>
                  <a:lnTo>
                    <a:pt x="2141641" y="5321428"/>
                  </a:lnTo>
                  <a:lnTo>
                    <a:pt x="2185227" y="5335866"/>
                  </a:lnTo>
                  <a:lnTo>
                    <a:pt x="2229092" y="5349686"/>
                  </a:lnTo>
                  <a:lnTo>
                    <a:pt x="2273229" y="5362883"/>
                  </a:lnTo>
                  <a:lnTo>
                    <a:pt x="2317635" y="5375450"/>
                  </a:lnTo>
                  <a:lnTo>
                    <a:pt x="2362303" y="5387383"/>
                  </a:lnTo>
                  <a:lnTo>
                    <a:pt x="2407229" y="5398676"/>
                  </a:lnTo>
                  <a:lnTo>
                    <a:pt x="2452407" y="5409326"/>
                  </a:lnTo>
                  <a:lnTo>
                    <a:pt x="2497832" y="5419325"/>
                  </a:lnTo>
                  <a:lnTo>
                    <a:pt x="2543499" y="5428670"/>
                  </a:lnTo>
                  <a:lnTo>
                    <a:pt x="2589403" y="5437354"/>
                  </a:lnTo>
                  <a:lnTo>
                    <a:pt x="2635539" y="5445374"/>
                  </a:lnTo>
                  <a:lnTo>
                    <a:pt x="2681901" y="5452723"/>
                  </a:lnTo>
                  <a:lnTo>
                    <a:pt x="2728485" y="5459397"/>
                  </a:lnTo>
                  <a:lnTo>
                    <a:pt x="2775285" y="5465391"/>
                  </a:lnTo>
                  <a:lnTo>
                    <a:pt x="2822296" y="5470698"/>
                  </a:lnTo>
                  <a:lnTo>
                    <a:pt x="2869513" y="5475315"/>
                  </a:lnTo>
                  <a:lnTo>
                    <a:pt x="2916931" y="5479235"/>
                  </a:lnTo>
                  <a:lnTo>
                    <a:pt x="2964545" y="5482454"/>
                  </a:lnTo>
                  <a:lnTo>
                    <a:pt x="3012348" y="5484967"/>
                  </a:lnTo>
                  <a:lnTo>
                    <a:pt x="3060338" y="5486768"/>
                  </a:lnTo>
                  <a:lnTo>
                    <a:pt x="3108507" y="5487853"/>
                  </a:lnTo>
                  <a:lnTo>
                    <a:pt x="3156851" y="5488216"/>
                  </a:lnTo>
                  <a:lnTo>
                    <a:pt x="4109355" y="5488216"/>
                  </a:lnTo>
                  <a:lnTo>
                    <a:pt x="41093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2733" y="974272"/>
              <a:ext cx="5600700" cy="56006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312733" y="974272"/>
              <a:ext cx="5600700" cy="5600700"/>
            </a:xfrm>
            <a:custGeom>
              <a:avLst/>
              <a:gdLst/>
              <a:ahLst/>
              <a:cxnLst/>
              <a:rect l="l" t="t" r="r" b="b"/>
              <a:pathLst>
                <a:path w="5600700" h="5600700">
                  <a:moveTo>
                    <a:pt x="5600700" y="2800349"/>
                  </a:moveTo>
                  <a:lnTo>
                    <a:pt x="5600292" y="2848584"/>
                  </a:lnTo>
                  <a:lnTo>
                    <a:pt x="5599076" y="2896622"/>
                  </a:lnTo>
                  <a:lnTo>
                    <a:pt x="5597056" y="2944455"/>
                  </a:lnTo>
                  <a:lnTo>
                    <a:pt x="5594239" y="2992079"/>
                  </a:lnTo>
                  <a:lnTo>
                    <a:pt x="5590632" y="3039486"/>
                  </a:lnTo>
                  <a:lnTo>
                    <a:pt x="5586241" y="3086669"/>
                  </a:lnTo>
                  <a:lnTo>
                    <a:pt x="5581074" y="3133623"/>
                  </a:lnTo>
                  <a:lnTo>
                    <a:pt x="5575135" y="3180341"/>
                  </a:lnTo>
                  <a:lnTo>
                    <a:pt x="5568433" y="3226816"/>
                  </a:lnTo>
                  <a:lnTo>
                    <a:pt x="5560973" y="3273041"/>
                  </a:lnTo>
                  <a:lnTo>
                    <a:pt x="5552762" y="3319011"/>
                  </a:lnTo>
                  <a:lnTo>
                    <a:pt x="5543806" y="3364718"/>
                  </a:lnTo>
                  <a:lnTo>
                    <a:pt x="5534112" y="3410157"/>
                  </a:lnTo>
                  <a:lnTo>
                    <a:pt x="5523687" y="3455320"/>
                  </a:lnTo>
                  <a:lnTo>
                    <a:pt x="5512536" y="3500201"/>
                  </a:lnTo>
                  <a:lnTo>
                    <a:pt x="5500668" y="3544794"/>
                  </a:lnTo>
                  <a:lnTo>
                    <a:pt x="5488087" y="3589092"/>
                  </a:lnTo>
                  <a:lnTo>
                    <a:pt x="5474800" y="3633089"/>
                  </a:lnTo>
                  <a:lnTo>
                    <a:pt x="5460815" y="3676778"/>
                  </a:lnTo>
                  <a:lnTo>
                    <a:pt x="5446137" y="3720152"/>
                  </a:lnTo>
                  <a:lnTo>
                    <a:pt x="5430774" y="3763205"/>
                  </a:lnTo>
                  <a:lnTo>
                    <a:pt x="5414731" y="3805930"/>
                  </a:lnTo>
                  <a:lnTo>
                    <a:pt x="5398015" y="3848322"/>
                  </a:lnTo>
                  <a:lnTo>
                    <a:pt x="5380633" y="3890373"/>
                  </a:lnTo>
                  <a:lnTo>
                    <a:pt x="5362591" y="3932077"/>
                  </a:lnTo>
                  <a:lnTo>
                    <a:pt x="5343895" y="3973428"/>
                  </a:lnTo>
                  <a:lnTo>
                    <a:pt x="5324553" y="4014418"/>
                  </a:lnTo>
                  <a:lnTo>
                    <a:pt x="5304570" y="4055042"/>
                  </a:lnTo>
                  <a:lnTo>
                    <a:pt x="5283954" y="4095293"/>
                  </a:lnTo>
                  <a:lnTo>
                    <a:pt x="5262710" y="4135164"/>
                  </a:lnTo>
                  <a:lnTo>
                    <a:pt x="5240846" y="4174649"/>
                  </a:lnTo>
                  <a:lnTo>
                    <a:pt x="5218367" y="4213741"/>
                  </a:lnTo>
                  <a:lnTo>
                    <a:pt x="5195281" y="4252434"/>
                  </a:lnTo>
                  <a:lnTo>
                    <a:pt x="5171594" y="4290721"/>
                  </a:lnTo>
                  <a:lnTo>
                    <a:pt x="5147311" y="4328597"/>
                  </a:lnTo>
                  <a:lnTo>
                    <a:pt x="5122441" y="4366053"/>
                  </a:lnTo>
                  <a:lnTo>
                    <a:pt x="5096989" y="4403084"/>
                  </a:lnTo>
                  <a:lnTo>
                    <a:pt x="5070962" y="4439684"/>
                  </a:lnTo>
                  <a:lnTo>
                    <a:pt x="5044366" y="4475845"/>
                  </a:lnTo>
                  <a:lnTo>
                    <a:pt x="5017208" y="4511561"/>
                  </a:lnTo>
                  <a:lnTo>
                    <a:pt x="4989495" y="4546826"/>
                  </a:lnTo>
                  <a:lnTo>
                    <a:pt x="4961232" y="4581633"/>
                  </a:lnTo>
                  <a:lnTo>
                    <a:pt x="4932427" y="4615976"/>
                  </a:lnTo>
                  <a:lnTo>
                    <a:pt x="4903086" y="4649848"/>
                  </a:lnTo>
                  <a:lnTo>
                    <a:pt x="4873216" y="4683243"/>
                  </a:lnTo>
                  <a:lnTo>
                    <a:pt x="4842822" y="4716153"/>
                  </a:lnTo>
                  <a:lnTo>
                    <a:pt x="4811912" y="4748574"/>
                  </a:lnTo>
                  <a:lnTo>
                    <a:pt x="4780492" y="4780497"/>
                  </a:lnTo>
                  <a:lnTo>
                    <a:pt x="4748569" y="4811917"/>
                  </a:lnTo>
                  <a:lnTo>
                    <a:pt x="4716148" y="4842827"/>
                  </a:lnTo>
                  <a:lnTo>
                    <a:pt x="4683238" y="4873220"/>
                  </a:lnTo>
                  <a:lnTo>
                    <a:pt x="4649843" y="4903091"/>
                  </a:lnTo>
                  <a:lnTo>
                    <a:pt x="4615971" y="4932432"/>
                  </a:lnTo>
                  <a:lnTo>
                    <a:pt x="4581628" y="4961237"/>
                  </a:lnTo>
                  <a:lnTo>
                    <a:pt x="4546821" y="4989499"/>
                  </a:lnTo>
                  <a:lnTo>
                    <a:pt x="4511556" y="5017212"/>
                  </a:lnTo>
                  <a:lnTo>
                    <a:pt x="4475839" y="5044370"/>
                  </a:lnTo>
                  <a:lnTo>
                    <a:pt x="4439678" y="5070966"/>
                  </a:lnTo>
                  <a:lnTo>
                    <a:pt x="4403079" y="5096993"/>
                  </a:lnTo>
                  <a:lnTo>
                    <a:pt x="4366047" y="5122444"/>
                  </a:lnTo>
                  <a:lnTo>
                    <a:pt x="4328591" y="5147315"/>
                  </a:lnTo>
                  <a:lnTo>
                    <a:pt x="4290716" y="5171597"/>
                  </a:lnTo>
                  <a:lnTo>
                    <a:pt x="4252428" y="5195284"/>
                  </a:lnTo>
                  <a:lnTo>
                    <a:pt x="4213735" y="5218370"/>
                  </a:lnTo>
                  <a:lnTo>
                    <a:pt x="4174643" y="5240849"/>
                  </a:lnTo>
                  <a:lnTo>
                    <a:pt x="4135158" y="5262713"/>
                  </a:lnTo>
                  <a:lnTo>
                    <a:pt x="4095287" y="5283956"/>
                  </a:lnTo>
                  <a:lnTo>
                    <a:pt x="4055036" y="5304573"/>
                  </a:lnTo>
                  <a:lnTo>
                    <a:pt x="4014413" y="5324555"/>
                  </a:lnTo>
                  <a:lnTo>
                    <a:pt x="3973422" y="5343897"/>
                  </a:lnTo>
                  <a:lnTo>
                    <a:pt x="3932072" y="5362593"/>
                  </a:lnTo>
                  <a:lnTo>
                    <a:pt x="3890368" y="5380634"/>
                  </a:lnTo>
                  <a:lnTo>
                    <a:pt x="3848317" y="5398017"/>
                  </a:lnTo>
                  <a:lnTo>
                    <a:pt x="3805925" y="5414732"/>
                  </a:lnTo>
                  <a:lnTo>
                    <a:pt x="3763200" y="5430775"/>
                  </a:lnTo>
                  <a:lnTo>
                    <a:pt x="3720147" y="5446139"/>
                  </a:lnTo>
                  <a:lnTo>
                    <a:pt x="3676773" y="5460816"/>
                  </a:lnTo>
                  <a:lnTo>
                    <a:pt x="3633084" y="5474802"/>
                  </a:lnTo>
                  <a:lnTo>
                    <a:pt x="3589088" y="5488088"/>
                  </a:lnTo>
                  <a:lnTo>
                    <a:pt x="3544790" y="5500668"/>
                  </a:lnTo>
                  <a:lnTo>
                    <a:pt x="3500197" y="5512537"/>
                  </a:lnTo>
                  <a:lnTo>
                    <a:pt x="3455316" y="5523687"/>
                  </a:lnTo>
                  <a:lnTo>
                    <a:pt x="3410153" y="5534113"/>
                  </a:lnTo>
                  <a:lnTo>
                    <a:pt x="3364715" y="5543806"/>
                  </a:lnTo>
                  <a:lnTo>
                    <a:pt x="3319008" y="5552762"/>
                  </a:lnTo>
                  <a:lnTo>
                    <a:pt x="3273038" y="5560973"/>
                  </a:lnTo>
                  <a:lnTo>
                    <a:pt x="3226813" y="5568433"/>
                  </a:lnTo>
                  <a:lnTo>
                    <a:pt x="3180338" y="5575136"/>
                  </a:lnTo>
                  <a:lnTo>
                    <a:pt x="3133621" y="5581074"/>
                  </a:lnTo>
                  <a:lnTo>
                    <a:pt x="3086667" y="5586242"/>
                  </a:lnTo>
                  <a:lnTo>
                    <a:pt x="3039484" y="5590632"/>
                  </a:lnTo>
                  <a:lnTo>
                    <a:pt x="2992078" y="5594239"/>
                  </a:lnTo>
                  <a:lnTo>
                    <a:pt x="2944454" y="5597056"/>
                  </a:lnTo>
                  <a:lnTo>
                    <a:pt x="2896621" y="5599076"/>
                  </a:lnTo>
                  <a:lnTo>
                    <a:pt x="2848584" y="5600292"/>
                  </a:lnTo>
                  <a:lnTo>
                    <a:pt x="2800350" y="5600699"/>
                  </a:lnTo>
                  <a:lnTo>
                    <a:pt x="2752115" y="5600292"/>
                  </a:lnTo>
                  <a:lnTo>
                    <a:pt x="2704077" y="5599076"/>
                  </a:lnTo>
                  <a:lnTo>
                    <a:pt x="2656244" y="5597056"/>
                  </a:lnTo>
                  <a:lnTo>
                    <a:pt x="2608620" y="5594239"/>
                  </a:lnTo>
                  <a:lnTo>
                    <a:pt x="2561213" y="5590632"/>
                  </a:lnTo>
                  <a:lnTo>
                    <a:pt x="2514030" y="5586242"/>
                  </a:lnTo>
                  <a:lnTo>
                    <a:pt x="2467076" y="5581074"/>
                  </a:lnTo>
                  <a:lnTo>
                    <a:pt x="2420358" y="5575136"/>
                  </a:lnTo>
                  <a:lnTo>
                    <a:pt x="2373883" y="5568433"/>
                  </a:lnTo>
                  <a:lnTo>
                    <a:pt x="2327658" y="5560973"/>
                  </a:lnTo>
                  <a:lnTo>
                    <a:pt x="2281688" y="5552762"/>
                  </a:lnTo>
                  <a:lnTo>
                    <a:pt x="2235981" y="5543806"/>
                  </a:lnTo>
                  <a:lnTo>
                    <a:pt x="2190542" y="5534113"/>
                  </a:lnTo>
                  <a:lnTo>
                    <a:pt x="2145379" y="5523687"/>
                  </a:lnTo>
                  <a:lnTo>
                    <a:pt x="2100498" y="5512537"/>
                  </a:lnTo>
                  <a:lnTo>
                    <a:pt x="2055905" y="5500668"/>
                  </a:lnTo>
                  <a:lnTo>
                    <a:pt x="2011607" y="5488088"/>
                  </a:lnTo>
                  <a:lnTo>
                    <a:pt x="1967610" y="5474802"/>
                  </a:lnTo>
                  <a:lnTo>
                    <a:pt x="1923921" y="5460816"/>
                  </a:lnTo>
                  <a:lnTo>
                    <a:pt x="1880547" y="5446139"/>
                  </a:lnTo>
                  <a:lnTo>
                    <a:pt x="1837494" y="5430775"/>
                  </a:lnTo>
                  <a:lnTo>
                    <a:pt x="1794769" y="5414732"/>
                  </a:lnTo>
                  <a:lnTo>
                    <a:pt x="1752377" y="5398017"/>
                  </a:lnTo>
                  <a:lnTo>
                    <a:pt x="1710326" y="5380634"/>
                  </a:lnTo>
                  <a:lnTo>
                    <a:pt x="1668622" y="5362593"/>
                  </a:lnTo>
                  <a:lnTo>
                    <a:pt x="1627271" y="5343897"/>
                  </a:lnTo>
                  <a:lnTo>
                    <a:pt x="1586281" y="5324555"/>
                  </a:lnTo>
                  <a:lnTo>
                    <a:pt x="1545657" y="5304573"/>
                  </a:lnTo>
                  <a:lnTo>
                    <a:pt x="1505406" y="5283956"/>
                  </a:lnTo>
                  <a:lnTo>
                    <a:pt x="1465535" y="5262713"/>
                  </a:lnTo>
                  <a:lnTo>
                    <a:pt x="1426050" y="5240849"/>
                  </a:lnTo>
                  <a:lnTo>
                    <a:pt x="1386958" y="5218370"/>
                  </a:lnTo>
                  <a:lnTo>
                    <a:pt x="1348265" y="5195284"/>
                  </a:lnTo>
                  <a:lnTo>
                    <a:pt x="1309978" y="5171597"/>
                  </a:lnTo>
                  <a:lnTo>
                    <a:pt x="1272102" y="5147315"/>
                  </a:lnTo>
                  <a:lnTo>
                    <a:pt x="1234646" y="5122444"/>
                  </a:lnTo>
                  <a:lnTo>
                    <a:pt x="1197615" y="5096993"/>
                  </a:lnTo>
                  <a:lnTo>
                    <a:pt x="1161015" y="5070966"/>
                  </a:lnTo>
                  <a:lnTo>
                    <a:pt x="1124854" y="5044370"/>
                  </a:lnTo>
                  <a:lnTo>
                    <a:pt x="1089138" y="5017212"/>
                  </a:lnTo>
                  <a:lnTo>
                    <a:pt x="1053873" y="4989499"/>
                  </a:lnTo>
                  <a:lnTo>
                    <a:pt x="1019066" y="4961237"/>
                  </a:lnTo>
                  <a:lnTo>
                    <a:pt x="984723" y="4932432"/>
                  </a:lnTo>
                  <a:lnTo>
                    <a:pt x="950851" y="4903091"/>
                  </a:lnTo>
                  <a:lnTo>
                    <a:pt x="917456" y="4873220"/>
                  </a:lnTo>
                  <a:lnTo>
                    <a:pt x="884546" y="4842827"/>
                  </a:lnTo>
                  <a:lnTo>
                    <a:pt x="852125" y="4811917"/>
                  </a:lnTo>
                  <a:lnTo>
                    <a:pt x="820202" y="4780497"/>
                  </a:lnTo>
                  <a:lnTo>
                    <a:pt x="788782" y="4748574"/>
                  </a:lnTo>
                  <a:lnTo>
                    <a:pt x="757872" y="4716153"/>
                  </a:lnTo>
                  <a:lnTo>
                    <a:pt x="727479" y="4683243"/>
                  </a:lnTo>
                  <a:lnTo>
                    <a:pt x="697608" y="4649848"/>
                  </a:lnTo>
                  <a:lnTo>
                    <a:pt x="668267" y="4615976"/>
                  </a:lnTo>
                  <a:lnTo>
                    <a:pt x="639462" y="4581633"/>
                  </a:lnTo>
                  <a:lnTo>
                    <a:pt x="611200" y="4546826"/>
                  </a:lnTo>
                  <a:lnTo>
                    <a:pt x="583487" y="4511561"/>
                  </a:lnTo>
                  <a:lnTo>
                    <a:pt x="556329" y="4475845"/>
                  </a:lnTo>
                  <a:lnTo>
                    <a:pt x="529733" y="4439684"/>
                  </a:lnTo>
                  <a:lnTo>
                    <a:pt x="503706" y="4403084"/>
                  </a:lnTo>
                  <a:lnTo>
                    <a:pt x="478255" y="4366053"/>
                  </a:lnTo>
                  <a:lnTo>
                    <a:pt x="453384" y="4328597"/>
                  </a:lnTo>
                  <a:lnTo>
                    <a:pt x="429102" y="4290721"/>
                  </a:lnTo>
                  <a:lnTo>
                    <a:pt x="405415" y="4252434"/>
                  </a:lnTo>
                  <a:lnTo>
                    <a:pt x="382329" y="4213741"/>
                  </a:lnTo>
                  <a:lnTo>
                    <a:pt x="359850" y="4174649"/>
                  </a:lnTo>
                  <a:lnTo>
                    <a:pt x="337986" y="4135164"/>
                  </a:lnTo>
                  <a:lnTo>
                    <a:pt x="316743" y="4095293"/>
                  </a:lnTo>
                  <a:lnTo>
                    <a:pt x="296126" y="4055042"/>
                  </a:lnTo>
                  <a:lnTo>
                    <a:pt x="276144" y="4014418"/>
                  </a:lnTo>
                  <a:lnTo>
                    <a:pt x="256802" y="3973428"/>
                  </a:lnTo>
                  <a:lnTo>
                    <a:pt x="238106" y="3932077"/>
                  </a:lnTo>
                  <a:lnTo>
                    <a:pt x="220065" y="3890373"/>
                  </a:lnTo>
                  <a:lnTo>
                    <a:pt x="202682" y="3848322"/>
                  </a:lnTo>
                  <a:lnTo>
                    <a:pt x="185967" y="3805930"/>
                  </a:lnTo>
                  <a:lnTo>
                    <a:pt x="169924" y="3763205"/>
                  </a:lnTo>
                  <a:lnTo>
                    <a:pt x="154560" y="3720152"/>
                  </a:lnTo>
                  <a:lnTo>
                    <a:pt x="139883" y="3676778"/>
                  </a:lnTo>
                  <a:lnTo>
                    <a:pt x="125897" y="3633089"/>
                  </a:lnTo>
                  <a:lnTo>
                    <a:pt x="112611" y="3589092"/>
                  </a:lnTo>
                  <a:lnTo>
                    <a:pt x="100031" y="3544794"/>
                  </a:lnTo>
                  <a:lnTo>
                    <a:pt x="88162" y="3500201"/>
                  </a:lnTo>
                  <a:lnTo>
                    <a:pt x="77012" y="3455320"/>
                  </a:lnTo>
                  <a:lnTo>
                    <a:pt x="66586" y="3410157"/>
                  </a:lnTo>
                  <a:lnTo>
                    <a:pt x="56893" y="3364718"/>
                  </a:lnTo>
                  <a:lnTo>
                    <a:pt x="47937" y="3319011"/>
                  </a:lnTo>
                  <a:lnTo>
                    <a:pt x="39726" y="3273041"/>
                  </a:lnTo>
                  <a:lnTo>
                    <a:pt x="32266" y="3226816"/>
                  </a:lnTo>
                  <a:lnTo>
                    <a:pt x="25563" y="3180341"/>
                  </a:lnTo>
                  <a:lnTo>
                    <a:pt x="19625" y="3133623"/>
                  </a:lnTo>
                  <a:lnTo>
                    <a:pt x="14457" y="3086669"/>
                  </a:lnTo>
                  <a:lnTo>
                    <a:pt x="10067" y="3039486"/>
                  </a:lnTo>
                  <a:lnTo>
                    <a:pt x="6460" y="2992079"/>
                  </a:lnTo>
                  <a:lnTo>
                    <a:pt x="3643" y="2944455"/>
                  </a:lnTo>
                  <a:lnTo>
                    <a:pt x="1623" y="2896622"/>
                  </a:lnTo>
                  <a:lnTo>
                    <a:pt x="407" y="2848584"/>
                  </a:lnTo>
                  <a:lnTo>
                    <a:pt x="0" y="2800349"/>
                  </a:lnTo>
                  <a:lnTo>
                    <a:pt x="407" y="2752115"/>
                  </a:lnTo>
                  <a:lnTo>
                    <a:pt x="1623" y="2704077"/>
                  </a:lnTo>
                  <a:lnTo>
                    <a:pt x="3643" y="2656244"/>
                  </a:lnTo>
                  <a:lnTo>
                    <a:pt x="6460" y="2608620"/>
                  </a:lnTo>
                  <a:lnTo>
                    <a:pt x="10067" y="2561213"/>
                  </a:lnTo>
                  <a:lnTo>
                    <a:pt x="14457" y="2514030"/>
                  </a:lnTo>
                  <a:lnTo>
                    <a:pt x="19625" y="2467076"/>
                  </a:lnTo>
                  <a:lnTo>
                    <a:pt x="25563" y="2420358"/>
                  </a:lnTo>
                  <a:lnTo>
                    <a:pt x="32266" y="2373883"/>
                  </a:lnTo>
                  <a:lnTo>
                    <a:pt x="39726" y="2327658"/>
                  </a:lnTo>
                  <a:lnTo>
                    <a:pt x="47937" y="2281688"/>
                  </a:lnTo>
                  <a:lnTo>
                    <a:pt x="56893" y="2235981"/>
                  </a:lnTo>
                  <a:lnTo>
                    <a:pt x="66586" y="2190542"/>
                  </a:lnTo>
                  <a:lnTo>
                    <a:pt x="77012" y="2145379"/>
                  </a:lnTo>
                  <a:lnTo>
                    <a:pt x="88162" y="2100498"/>
                  </a:lnTo>
                  <a:lnTo>
                    <a:pt x="100031" y="2055905"/>
                  </a:lnTo>
                  <a:lnTo>
                    <a:pt x="112611" y="2011607"/>
                  </a:lnTo>
                  <a:lnTo>
                    <a:pt x="125897" y="1967610"/>
                  </a:lnTo>
                  <a:lnTo>
                    <a:pt x="139883" y="1923921"/>
                  </a:lnTo>
                  <a:lnTo>
                    <a:pt x="154560" y="1880547"/>
                  </a:lnTo>
                  <a:lnTo>
                    <a:pt x="169924" y="1837494"/>
                  </a:lnTo>
                  <a:lnTo>
                    <a:pt x="185967" y="1794769"/>
                  </a:lnTo>
                  <a:lnTo>
                    <a:pt x="202682" y="1752377"/>
                  </a:lnTo>
                  <a:lnTo>
                    <a:pt x="220065" y="1710326"/>
                  </a:lnTo>
                  <a:lnTo>
                    <a:pt x="238106" y="1668622"/>
                  </a:lnTo>
                  <a:lnTo>
                    <a:pt x="256802" y="1627271"/>
                  </a:lnTo>
                  <a:lnTo>
                    <a:pt x="276144" y="1586281"/>
                  </a:lnTo>
                  <a:lnTo>
                    <a:pt x="296126" y="1545657"/>
                  </a:lnTo>
                  <a:lnTo>
                    <a:pt x="316743" y="1505406"/>
                  </a:lnTo>
                  <a:lnTo>
                    <a:pt x="337986" y="1465535"/>
                  </a:lnTo>
                  <a:lnTo>
                    <a:pt x="359850" y="1426050"/>
                  </a:lnTo>
                  <a:lnTo>
                    <a:pt x="382329" y="1386958"/>
                  </a:lnTo>
                  <a:lnTo>
                    <a:pt x="405415" y="1348265"/>
                  </a:lnTo>
                  <a:lnTo>
                    <a:pt x="429102" y="1309978"/>
                  </a:lnTo>
                  <a:lnTo>
                    <a:pt x="453384" y="1272102"/>
                  </a:lnTo>
                  <a:lnTo>
                    <a:pt x="478255" y="1234646"/>
                  </a:lnTo>
                  <a:lnTo>
                    <a:pt x="503706" y="1197615"/>
                  </a:lnTo>
                  <a:lnTo>
                    <a:pt x="529733" y="1161015"/>
                  </a:lnTo>
                  <a:lnTo>
                    <a:pt x="556329" y="1124854"/>
                  </a:lnTo>
                  <a:lnTo>
                    <a:pt x="583487" y="1089138"/>
                  </a:lnTo>
                  <a:lnTo>
                    <a:pt x="611200" y="1053873"/>
                  </a:lnTo>
                  <a:lnTo>
                    <a:pt x="639462" y="1019066"/>
                  </a:lnTo>
                  <a:lnTo>
                    <a:pt x="668267" y="984723"/>
                  </a:lnTo>
                  <a:lnTo>
                    <a:pt x="697608" y="950851"/>
                  </a:lnTo>
                  <a:lnTo>
                    <a:pt x="727479" y="917456"/>
                  </a:lnTo>
                  <a:lnTo>
                    <a:pt x="757872" y="884546"/>
                  </a:lnTo>
                  <a:lnTo>
                    <a:pt x="788782" y="852125"/>
                  </a:lnTo>
                  <a:lnTo>
                    <a:pt x="820202" y="820202"/>
                  </a:lnTo>
                  <a:lnTo>
                    <a:pt x="852125" y="788782"/>
                  </a:lnTo>
                  <a:lnTo>
                    <a:pt x="884546" y="757872"/>
                  </a:lnTo>
                  <a:lnTo>
                    <a:pt x="917456" y="727479"/>
                  </a:lnTo>
                  <a:lnTo>
                    <a:pt x="950851" y="697608"/>
                  </a:lnTo>
                  <a:lnTo>
                    <a:pt x="984723" y="668267"/>
                  </a:lnTo>
                  <a:lnTo>
                    <a:pt x="1019066" y="639462"/>
                  </a:lnTo>
                  <a:lnTo>
                    <a:pt x="1053873" y="611200"/>
                  </a:lnTo>
                  <a:lnTo>
                    <a:pt x="1089138" y="583487"/>
                  </a:lnTo>
                  <a:lnTo>
                    <a:pt x="1124854" y="556329"/>
                  </a:lnTo>
                  <a:lnTo>
                    <a:pt x="1161015" y="529733"/>
                  </a:lnTo>
                  <a:lnTo>
                    <a:pt x="1197615" y="503706"/>
                  </a:lnTo>
                  <a:lnTo>
                    <a:pt x="1234646" y="478255"/>
                  </a:lnTo>
                  <a:lnTo>
                    <a:pt x="1272102" y="453384"/>
                  </a:lnTo>
                  <a:lnTo>
                    <a:pt x="1309978" y="429102"/>
                  </a:lnTo>
                  <a:lnTo>
                    <a:pt x="1348265" y="405415"/>
                  </a:lnTo>
                  <a:lnTo>
                    <a:pt x="1386958" y="382329"/>
                  </a:lnTo>
                  <a:lnTo>
                    <a:pt x="1426050" y="359850"/>
                  </a:lnTo>
                  <a:lnTo>
                    <a:pt x="1465535" y="337986"/>
                  </a:lnTo>
                  <a:lnTo>
                    <a:pt x="1505406" y="316743"/>
                  </a:lnTo>
                  <a:lnTo>
                    <a:pt x="1545657" y="296126"/>
                  </a:lnTo>
                  <a:lnTo>
                    <a:pt x="1586281" y="276144"/>
                  </a:lnTo>
                  <a:lnTo>
                    <a:pt x="1627271" y="256802"/>
                  </a:lnTo>
                  <a:lnTo>
                    <a:pt x="1668622" y="238106"/>
                  </a:lnTo>
                  <a:lnTo>
                    <a:pt x="1710326" y="220065"/>
                  </a:lnTo>
                  <a:lnTo>
                    <a:pt x="1752377" y="202682"/>
                  </a:lnTo>
                  <a:lnTo>
                    <a:pt x="1794769" y="185967"/>
                  </a:lnTo>
                  <a:lnTo>
                    <a:pt x="1837494" y="169924"/>
                  </a:lnTo>
                  <a:lnTo>
                    <a:pt x="1880547" y="154560"/>
                  </a:lnTo>
                  <a:lnTo>
                    <a:pt x="1923921" y="139883"/>
                  </a:lnTo>
                  <a:lnTo>
                    <a:pt x="1967610" y="125897"/>
                  </a:lnTo>
                  <a:lnTo>
                    <a:pt x="2011607" y="112611"/>
                  </a:lnTo>
                  <a:lnTo>
                    <a:pt x="2055905" y="100031"/>
                  </a:lnTo>
                  <a:lnTo>
                    <a:pt x="2100498" y="88162"/>
                  </a:lnTo>
                  <a:lnTo>
                    <a:pt x="2145379" y="77012"/>
                  </a:lnTo>
                  <a:lnTo>
                    <a:pt x="2190542" y="66586"/>
                  </a:lnTo>
                  <a:lnTo>
                    <a:pt x="2235981" y="56893"/>
                  </a:lnTo>
                  <a:lnTo>
                    <a:pt x="2281688" y="47937"/>
                  </a:lnTo>
                  <a:lnTo>
                    <a:pt x="2327658" y="39726"/>
                  </a:lnTo>
                  <a:lnTo>
                    <a:pt x="2373883" y="32266"/>
                  </a:lnTo>
                  <a:lnTo>
                    <a:pt x="2420358" y="25563"/>
                  </a:lnTo>
                  <a:lnTo>
                    <a:pt x="2467076" y="19625"/>
                  </a:lnTo>
                  <a:lnTo>
                    <a:pt x="2514030" y="14457"/>
                  </a:lnTo>
                  <a:lnTo>
                    <a:pt x="2561213" y="10067"/>
                  </a:lnTo>
                  <a:lnTo>
                    <a:pt x="2608620" y="6460"/>
                  </a:lnTo>
                  <a:lnTo>
                    <a:pt x="2656244" y="3643"/>
                  </a:lnTo>
                  <a:lnTo>
                    <a:pt x="2704077" y="1623"/>
                  </a:lnTo>
                  <a:lnTo>
                    <a:pt x="2752115" y="407"/>
                  </a:lnTo>
                  <a:lnTo>
                    <a:pt x="2800350" y="0"/>
                  </a:lnTo>
                  <a:lnTo>
                    <a:pt x="2848584" y="407"/>
                  </a:lnTo>
                  <a:lnTo>
                    <a:pt x="2896621" y="1623"/>
                  </a:lnTo>
                  <a:lnTo>
                    <a:pt x="2944454" y="3643"/>
                  </a:lnTo>
                  <a:lnTo>
                    <a:pt x="2992078" y="6460"/>
                  </a:lnTo>
                  <a:lnTo>
                    <a:pt x="3039484" y="10067"/>
                  </a:lnTo>
                  <a:lnTo>
                    <a:pt x="3086667" y="14457"/>
                  </a:lnTo>
                  <a:lnTo>
                    <a:pt x="3133621" y="19625"/>
                  </a:lnTo>
                  <a:lnTo>
                    <a:pt x="3180338" y="25563"/>
                  </a:lnTo>
                  <a:lnTo>
                    <a:pt x="3226813" y="32266"/>
                  </a:lnTo>
                  <a:lnTo>
                    <a:pt x="3273038" y="39726"/>
                  </a:lnTo>
                  <a:lnTo>
                    <a:pt x="3319008" y="47937"/>
                  </a:lnTo>
                  <a:lnTo>
                    <a:pt x="3364715" y="56893"/>
                  </a:lnTo>
                  <a:lnTo>
                    <a:pt x="3410153" y="66586"/>
                  </a:lnTo>
                  <a:lnTo>
                    <a:pt x="3455316" y="77012"/>
                  </a:lnTo>
                  <a:lnTo>
                    <a:pt x="3500197" y="88162"/>
                  </a:lnTo>
                  <a:lnTo>
                    <a:pt x="3544790" y="100031"/>
                  </a:lnTo>
                  <a:lnTo>
                    <a:pt x="3589088" y="112611"/>
                  </a:lnTo>
                  <a:lnTo>
                    <a:pt x="3633084" y="125897"/>
                  </a:lnTo>
                  <a:lnTo>
                    <a:pt x="3676773" y="139883"/>
                  </a:lnTo>
                  <a:lnTo>
                    <a:pt x="3720147" y="154560"/>
                  </a:lnTo>
                  <a:lnTo>
                    <a:pt x="3763200" y="169924"/>
                  </a:lnTo>
                  <a:lnTo>
                    <a:pt x="3805925" y="185967"/>
                  </a:lnTo>
                  <a:lnTo>
                    <a:pt x="3848317" y="202682"/>
                  </a:lnTo>
                  <a:lnTo>
                    <a:pt x="3890368" y="220065"/>
                  </a:lnTo>
                  <a:lnTo>
                    <a:pt x="3932072" y="238106"/>
                  </a:lnTo>
                  <a:lnTo>
                    <a:pt x="3973422" y="256802"/>
                  </a:lnTo>
                  <a:lnTo>
                    <a:pt x="4014413" y="276144"/>
                  </a:lnTo>
                  <a:lnTo>
                    <a:pt x="4055036" y="296126"/>
                  </a:lnTo>
                  <a:lnTo>
                    <a:pt x="4095287" y="316743"/>
                  </a:lnTo>
                  <a:lnTo>
                    <a:pt x="4135158" y="337986"/>
                  </a:lnTo>
                  <a:lnTo>
                    <a:pt x="4174643" y="359850"/>
                  </a:lnTo>
                  <a:lnTo>
                    <a:pt x="4213735" y="382329"/>
                  </a:lnTo>
                  <a:lnTo>
                    <a:pt x="4252428" y="405415"/>
                  </a:lnTo>
                  <a:lnTo>
                    <a:pt x="4290716" y="429102"/>
                  </a:lnTo>
                  <a:lnTo>
                    <a:pt x="4328591" y="453384"/>
                  </a:lnTo>
                  <a:lnTo>
                    <a:pt x="4366047" y="478255"/>
                  </a:lnTo>
                  <a:lnTo>
                    <a:pt x="4403079" y="503706"/>
                  </a:lnTo>
                  <a:lnTo>
                    <a:pt x="4439678" y="529733"/>
                  </a:lnTo>
                  <a:lnTo>
                    <a:pt x="4475839" y="556329"/>
                  </a:lnTo>
                  <a:lnTo>
                    <a:pt x="4511556" y="583487"/>
                  </a:lnTo>
                  <a:lnTo>
                    <a:pt x="4546821" y="611200"/>
                  </a:lnTo>
                  <a:lnTo>
                    <a:pt x="4581628" y="639462"/>
                  </a:lnTo>
                  <a:lnTo>
                    <a:pt x="4615971" y="668267"/>
                  </a:lnTo>
                  <a:lnTo>
                    <a:pt x="4649843" y="697608"/>
                  </a:lnTo>
                  <a:lnTo>
                    <a:pt x="4683238" y="727479"/>
                  </a:lnTo>
                  <a:lnTo>
                    <a:pt x="4716148" y="757872"/>
                  </a:lnTo>
                  <a:lnTo>
                    <a:pt x="4748569" y="788782"/>
                  </a:lnTo>
                  <a:lnTo>
                    <a:pt x="4780492" y="820202"/>
                  </a:lnTo>
                  <a:lnTo>
                    <a:pt x="4811912" y="852125"/>
                  </a:lnTo>
                  <a:lnTo>
                    <a:pt x="4842822" y="884546"/>
                  </a:lnTo>
                  <a:lnTo>
                    <a:pt x="4873216" y="917456"/>
                  </a:lnTo>
                  <a:lnTo>
                    <a:pt x="4903086" y="950851"/>
                  </a:lnTo>
                  <a:lnTo>
                    <a:pt x="4932427" y="984723"/>
                  </a:lnTo>
                  <a:lnTo>
                    <a:pt x="4961232" y="1019066"/>
                  </a:lnTo>
                  <a:lnTo>
                    <a:pt x="4989495" y="1053873"/>
                  </a:lnTo>
                  <a:lnTo>
                    <a:pt x="5017208" y="1089138"/>
                  </a:lnTo>
                  <a:lnTo>
                    <a:pt x="5044366" y="1124854"/>
                  </a:lnTo>
                  <a:lnTo>
                    <a:pt x="5070962" y="1161015"/>
                  </a:lnTo>
                  <a:lnTo>
                    <a:pt x="5096989" y="1197615"/>
                  </a:lnTo>
                  <a:lnTo>
                    <a:pt x="5122441" y="1234646"/>
                  </a:lnTo>
                  <a:lnTo>
                    <a:pt x="5147311" y="1272102"/>
                  </a:lnTo>
                  <a:lnTo>
                    <a:pt x="5171594" y="1309978"/>
                  </a:lnTo>
                  <a:lnTo>
                    <a:pt x="5195281" y="1348265"/>
                  </a:lnTo>
                  <a:lnTo>
                    <a:pt x="5218367" y="1386958"/>
                  </a:lnTo>
                  <a:lnTo>
                    <a:pt x="5240846" y="1426050"/>
                  </a:lnTo>
                  <a:lnTo>
                    <a:pt x="5262710" y="1465535"/>
                  </a:lnTo>
                  <a:lnTo>
                    <a:pt x="5283954" y="1505406"/>
                  </a:lnTo>
                  <a:lnTo>
                    <a:pt x="5304570" y="1545657"/>
                  </a:lnTo>
                  <a:lnTo>
                    <a:pt x="5324553" y="1586281"/>
                  </a:lnTo>
                  <a:lnTo>
                    <a:pt x="5343895" y="1627271"/>
                  </a:lnTo>
                  <a:lnTo>
                    <a:pt x="5362591" y="1668622"/>
                  </a:lnTo>
                  <a:lnTo>
                    <a:pt x="5380633" y="1710326"/>
                  </a:lnTo>
                  <a:lnTo>
                    <a:pt x="5398015" y="1752377"/>
                  </a:lnTo>
                  <a:lnTo>
                    <a:pt x="5414731" y="1794769"/>
                  </a:lnTo>
                  <a:lnTo>
                    <a:pt x="5430774" y="1837494"/>
                  </a:lnTo>
                  <a:lnTo>
                    <a:pt x="5446137" y="1880547"/>
                  </a:lnTo>
                  <a:lnTo>
                    <a:pt x="5460815" y="1923921"/>
                  </a:lnTo>
                  <a:lnTo>
                    <a:pt x="5474800" y="1967610"/>
                  </a:lnTo>
                  <a:lnTo>
                    <a:pt x="5488087" y="2011607"/>
                  </a:lnTo>
                  <a:lnTo>
                    <a:pt x="5500668" y="2055905"/>
                  </a:lnTo>
                  <a:lnTo>
                    <a:pt x="5512536" y="2100498"/>
                  </a:lnTo>
                  <a:lnTo>
                    <a:pt x="5523687" y="2145379"/>
                  </a:lnTo>
                  <a:lnTo>
                    <a:pt x="5534112" y="2190542"/>
                  </a:lnTo>
                  <a:lnTo>
                    <a:pt x="5543806" y="2235981"/>
                  </a:lnTo>
                  <a:lnTo>
                    <a:pt x="5552762" y="2281688"/>
                  </a:lnTo>
                  <a:lnTo>
                    <a:pt x="5560973" y="2327658"/>
                  </a:lnTo>
                  <a:lnTo>
                    <a:pt x="5568433" y="2373883"/>
                  </a:lnTo>
                  <a:lnTo>
                    <a:pt x="5575135" y="2420358"/>
                  </a:lnTo>
                  <a:lnTo>
                    <a:pt x="5581074" y="2467076"/>
                  </a:lnTo>
                  <a:lnTo>
                    <a:pt x="5586241" y="2514030"/>
                  </a:lnTo>
                  <a:lnTo>
                    <a:pt x="5590632" y="2561213"/>
                  </a:lnTo>
                  <a:lnTo>
                    <a:pt x="5594239" y="2608620"/>
                  </a:lnTo>
                  <a:lnTo>
                    <a:pt x="5597056" y="2656244"/>
                  </a:lnTo>
                  <a:lnTo>
                    <a:pt x="5599076" y="2704077"/>
                  </a:lnTo>
                  <a:lnTo>
                    <a:pt x="5600292" y="2752115"/>
                  </a:lnTo>
                  <a:lnTo>
                    <a:pt x="5600700" y="2800349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475118" y="910869"/>
              <a:ext cx="2023745" cy="773430"/>
            </a:xfrm>
            <a:custGeom>
              <a:avLst/>
              <a:gdLst/>
              <a:ahLst/>
              <a:cxnLst/>
              <a:rect l="l" t="t" r="r" b="b"/>
              <a:pathLst>
                <a:path w="2023745" h="773430">
                  <a:moveTo>
                    <a:pt x="129679" y="573811"/>
                  </a:moveTo>
                  <a:lnTo>
                    <a:pt x="128651" y="557949"/>
                  </a:lnTo>
                  <a:lnTo>
                    <a:pt x="127647" y="553491"/>
                  </a:lnTo>
                  <a:lnTo>
                    <a:pt x="125552" y="544118"/>
                  </a:lnTo>
                  <a:lnTo>
                    <a:pt x="92837" y="509460"/>
                  </a:lnTo>
                  <a:lnTo>
                    <a:pt x="77241" y="506006"/>
                  </a:lnTo>
                  <a:lnTo>
                    <a:pt x="77241" y="559968"/>
                  </a:lnTo>
                  <a:lnTo>
                    <a:pt x="77241" y="701255"/>
                  </a:lnTo>
                  <a:lnTo>
                    <a:pt x="65290" y="724408"/>
                  </a:lnTo>
                  <a:lnTo>
                    <a:pt x="60718" y="724408"/>
                  </a:lnTo>
                  <a:lnTo>
                    <a:pt x="57429" y="722642"/>
                  </a:lnTo>
                  <a:lnTo>
                    <a:pt x="53479" y="715657"/>
                  </a:lnTo>
                  <a:lnTo>
                    <a:pt x="52438" y="709726"/>
                  </a:lnTo>
                  <a:lnTo>
                    <a:pt x="52539" y="559968"/>
                  </a:lnTo>
                  <a:lnTo>
                    <a:pt x="56819" y="553491"/>
                  </a:lnTo>
                  <a:lnTo>
                    <a:pt x="73367" y="553491"/>
                  </a:lnTo>
                  <a:lnTo>
                    <a:pt x="77241" y="559968"/>
                  </a:lnTo>
                  <a:lnTo>
                    <a:pt x="77241" y="506006"/>
                  </a:lnTo>
                  <a:lnTo>
                    <a:pt x="36842" y="509460"/>
                  </a:lnTo>
                  <a:lnTo>
                    <a:pt x="4127" y="544118"/>
                  </a:lnTo>
                  <a:lnTo>
                    <a:pt x="0" y="573811"/>
                  </a:lnTo>
                  <a:lnTo>
                    <a:pt x="0" y="698715"/>
                  </a:lnTo>
                  <a:lnTo>
                    <a:pt x="9372" y="743191"/>
                  </a:lnTo>
                  <a:lnTo>
                    <a:pt x="50012" y="771626"/>
                  </a:lnTo>
                  <a:lnTo>
                    <a:pt x="64846" y="772820"/>
                  </a:lnTo>
                  <a:lnTo>
                    <a:pt x="79667" y="771626"/>
                  </a:lnTo>
                  <a:lnTo>
                    <a:pt x="120307" y="743191"/>
                  </a:lnTo>
                  <a:lnTo>
                    <a:pt x="129679" y="698715"/>
                  </a:lnTo>
                  <a:lnTo>
                    <a:pt x="129679" y="573811"/>
                  </a:lnTo>
                  <a:close/>
                </a:path>
                <a:path w="2023745" h="773430">
                  <a:moveTo>
                    <a:pt x="279984" y="507479"/>
                  </a:moveTo>
                  <a:lnTo>
                    <a:pt x="229184" y="507479"/>
                  </a:lnTo>
                  <a:lnTo>
                    <a:pt x="229184" y="633425"/>
                  </a:lnTo>
                  <a:lnTo>
                    <a:pt x="204978" y="507479"/>
                  </a:lnTo>
                  <a:lnTo>
                    <a:pt x="150901" y="507479"/>
                  </a:lnTo>
                  <a:lnTo>
                    <a:pt x="150901" y="770432"/>
                  </a:lnTo>
                  <a:lnTo>
                    <a:pt x="202298" y="770432"/>
                  </a:lnTo>
                  <a:lnTo>
                    <a:pt x="202298" y="638962"/>
                  </a:lnTo>
                  <a:lnTo>
                    <a:pt x="228587" y="770432"/>
                  </a:lnTo>
                  <a:lnTo>
                    <a:pt x="279984" y="770432"/>
                  </a:lnTo>
                  <a:lnTo>
                    <a:pt x="279984" y="507479"/>
                  </a:lnTo>
                  <a:close/>
                </a:path>
                <a:path w="2023745" h="773430">
                  <a:moveTo>
                    <a:pt x="409956" y="725982"/>
                  </a:moveTo>
                  <a:lnTo>
                    <a:pt x="355879" y="725982"/>
                  </a:lnTo>
                  <a:lnTo>
                    <a:pt x="355879" y="507542"/>
                  </a:lnTo>
                  <a:lnTo>
                    <a:pt x="303288" y="507542"/>
                  </a:lnTo>
                  <a:lnTo>
                    <a:pt x="303288" y="725982"/>
                  </a:lnTo>
                  <a:lnTo>
                    <a:pt x="303288" y="770432"/>
                  </a:lnTo>
                  <a:lnTo>
                    <a:pt x="409956" y="770432"/>
                  </a:lnTo>
                  <a:lnTo>
                    <a:pt x="409956" y="725982"/>
                  </a:lnTo>
                  <a:close/>
                </a:path>
                <a:path w="2023745" h="773430">
                  <a:moveTo>
                    <a:pt x="538594" y="507479"/>
                  </a:moveTo>
                  <a:lnTo>
                    <a:pt x="486600" y="507479"/>
                  </a:lnTo>
                  <a:lnTo>
                    <a:pt x="471957" y="596531"/>
                  </a:lnTo>
                  <a:lnTo>
                    <a:pt x="457327" y="507479"/>
                  </a:lnTo>
                  <a:lnTo>
                    <a:pt x="405168" y="507479"/>
                  </a:lnTo>
                  <a:lnTo>
                    <a:pt x="447154" y="683920"/>
                  </a:lnTo>
                  <a:lnTo>
                    <a:pt x="447154" y="770432"/>
                  </a:lnTo>
                  <a:lnTo>
                    <a:pt x="496760" y="770432"/>
                  </a:lnTo>
                  <a:lnTo>
                    <a:pt x="496760" y="683920"/>
                  </a:lnTo>
                  <a:lnTo>
                    <a:pt x="538594" y="507479"/>
                  </a:lnTo>
                  <a:close/>
                </a:path>
                <a:path w="2023745" h="773430">
                  <a:moveTo>
                    <a:pt x="755980" y="770420"/>
                  </a:moveTo>
                  <a:lnTo>
                    <a:pt x="751954" y="728002"/>
                  </a:lnTo>
                  <a:lnTo>
                    <a:pt x="747966" y="686015"/>
                  </a:lnTo>
                  <a:lnTo>
                    <a:pt x="735279" y="552297"/>
                  </a:lnTo>
                  <a:lnTo>
                    <a:pt x="731024" y="507479"/>
                  </a:lnTo>
                  <a:lnTo>
                    <a:pt x="698461" y="507479"/>
                  </a:lnTo>
                  <a:lnTo>
                    <a:pt x="698461" y="686015"/>
                  </a:lnTo>
                  <a:lnTo>
                    <a:pt x="674547" y="686015"/>
                  </a:lnTo>
                  <a:lnTo>
                    <a:pt x="684555" y="552297"/>
                  </a:lnTo>
                  <a:lnTo>
                    <a:pt x="686955" y="552297"/>
                  </a:lnTo>
                  <a:lnTo>
                    <a:pt x="698461" y="686015"/>
                  </a:lnTo>
                  <a:lnTo>
                    <a:pt x="698461" y="507479"/>
                  </a:lnTo>
                  <a:lnTo>
                    <a:pt x="641832" y="507479"/>
                  </a:lnTo>
                  <a:lnTo>
                    <a:pt x="616432" y="770420"/>
                  </a:lnTo>
                  <a:lnTo>
                    <a:pt x="667524" y="770420"/>
                  </a:lnTo>
                  <a:lnTo>
                    <a:pt x="670814" y="728002"/>
                  </a:lnTo>
                  <a:lnTo>
                    <a:pt x="702487" y="728002"/>
                  </a:lnTo>
                  <a:lnTo>
                    <a:pt x="706221" y="770420"/>
                  </a:lnTo>
                  <a:lnTo>
                    <a:pt x="755980" y="770420"/>
                  </a:lnTo>
                  <a:close/>
                </a:path>
                <a:path w="2023745" h="773430">
                  <a:moveTo>
                    <a:pt x="793877" y="2755"/>
                  </a:moveTo>
                  <a:lnTo>
                    <a:pt x="700760" y="2755"/>
                  </a:lnTo>
                  <a:lnTo>
                    <a:pt x="675462" y="187439"/>
                  </a:lnTo>
                  <a:lnTo>
                    <a:pt x="649986" y="2755"/>
                  </a:lnTo>
                  <a:lnTo>
                    <a:pt x="557720" y="2755"/>
                  </a:lnTo>
                  <a:lnTo>
                    <a:pt x="557720" y="305701"/>
                  </a:lnTo>
                  <a:lnTo>
                    <a:pt x="612457" y="305701"/>
                  </a:lnTo>
                  <a:lnTo>
                    <a:pt x="612457" y="87439"/>
                  </a:lnTo>
                  <a:lnTo>
                    <a:pt x="649287" y="305701"/>
                  </a:lnTo>
                  <a:lnTo>
                    <a:pt x="703681" y="305701"/>
                  </a:lnTo>
                  <a:lnTo>
                    <a:pt x="738441" y="87439"/>
                  </a:lnTo>
                  <a:lnTo>
                    <a:pt x="738441" y="305701"/>
                  </a:lnTo>
                  <a:lnTo>
                    <a:pt x="793877" y="305701"/>
                  </a:lnTo>
                  <a:lnTo>
                    <a:pt x="793877" y="2755"/>
                  </a:lnTo>
                  <a:close/>
                </a:path>
                <a:path w="2023745" h="773430">
                  <a:moveTo>
                    <a:pt x="874610" y="507542"/>
                  </a:moveTo>
                  <a:lnTo>
                    <a:pt x="759561" y="507542"/>
                  </a:lnTo>
                  <a:lnTo>
                    <a:pt x="759561" y="558342"/>
                  </a:lnTo>
                  <a:lnTo>
                    <a:pt x="790790" y="558342"/>
                  </a:lnTo>
                  <a:lnTo>
                    <a:pt x="790790" y="770432"/>
                  </a:lnTo>
                  <a:lnTo>
                    <a:pt x="843381" y="770432"/>
                  </a:lnTo>
                  <a:lnTo>
                    <a:pt x="843381" y="558342"/>
                  </a:lnTo>
                  <a:lnTo>
                    <a:pt x="874610" y="558342"/>
                  </a:lnTo>
                  <a:lnTo>
                    <a:pt x="874610" y="507542"/>
                  </a:lnTo>
                  <a:close/>
                </a:path>
                <a:path w="2023745" h="773430">
                  <a:moveTo>
                    <a:pt x="967740" y="223075"/>
                  </a:moveTo>
                  <a:lnTo>
                    <a:pt x="967663" y="78143"/>
                  </a:lnTo>
                  <a:lnTo>
                    <a:pt x="966584" y="61506"/>
                  </a:lnTo>
                  <a:lnTo>
                    <a:pt x="966546" y="60909"/>
                  </a:lnTo>
                  <a:lnTo>
                    <a:pt x="948728" y="20142"/>
                  </a:lnTo>
                  <a:lnTo>
                    <a:pt x="910259" y="1257"/>
                  </a:lnTo>
                  <a:lnTo>
                    <a:pt x="907326" y="1054"/>
                  </a:lnTo>
                  <a:lnTo>
                    <a:pt x="907326" y="78143"/>
                  </a:lnTo>
                  <a:lnTo>
                    <a:pt x="907326" y="226009"/>
                  </a:lnTo>
                  <a:lnTo>
                    <a:pt x="906462" y="237693"/>
                  </a:lnTo>
                  <a:lnTo>
                    <a:pt x="903871" y="246024"/>
                  </a:lnTo>
                  <a:lnTo>
                    <a:pt x="899566" y="251028"/>
                  </a:lnTo>
                  <a:lnTo>
                    <a:pt x="893546" y="252691"/>
                  </a:lnTo>
                  <a:lnTo>
                    <a:pt x="888276" y="252691"/>
                  </a:lnTo>
                  <a:lnTo>
                    <a:pt x="884478" y="250647"/>
                  </a:lnTo>
                  <a:lnTo>
                    <a:pt x="879944" y="242608"/>
                  </a:lnTo>
                  <a:lnTo>
                    <a:pt x="878751" y="235762"/>
                  </a:lnTo>
                  <a:lnTo>
                    <a:pt x="878801" y="78143"/>
                  </a:lnTo>
                  <a:lnTo>
                    <a:pt x="879690" y="68656"/>
                  </a:lnTo>
                  <a:lnTo>
                    <a:pt x="882535" y="61506"/>
                  </a:lnTo>
                  <a:lnTo>
                    <a:pt x="887260" y="57213"/>
                  </a:lnTo>
                  <a:lnTo>
                    <a:pt x="893889" y="55778"/>
                  </a:lnTo>
                  <a:lnTo>
                    <a:pt x="899795" y="57213"/>
                  </a:lnTo>
                  <a:lnTo>
                    <a:pt x="903960" y="61366"/>
                  </a:lnTo>
                  <a:lnTo>
                    <a:pt x="906487" y="68364"/>
                  </a:lnTo>
                  <a:lnTo>
                    <a:pt x="907326" y="78143"/>
                  </a:lnTo>
                  <a:lnTo>
                    <a:pt x="907326" y="1054"/>
                  </a:lnTo>
                  <a:lnTo>
                    <a:pt x="860780" y="5041"/>
                  </a:lnTo>
                  <a:lnTo>
                    <a:pt x="829017" y="31381"/>
                  </a:lnTo>
                  <a:lnTo>
                    <a:pt x="818388" y="78143"/>
                  </a:lnTo>
                  <a:lnTo>
                    <a:pt x="818324" y="223075"/>
                  </a:lnTo>
                  <a:lnTo>
                    <a:pt x="819518" y="242608"/>
                  </a:lnTo>
                  <a:lnTo>
                    <a:pt x="837526" y="286512"/>
                  </a:lnTo>
                  <a:lnTo>
                    <a:pt x="875944" y="307086"/>
                  </a:lnTo>
                  <a:lnTo>
                    <a:pt x="893038" y="308457"/>
                  </a:lnTo>
                  <a:lnTo>
                    <a:pt x="910120" y="307086"/>
                  </a:lnTo>
                  <a:lnTo>
                    <a:pt x="948550" y="286512"/>
                  </a:lnTo>
                  <a:lnTo>
                    <a:pt x="966533" y="242608"/>
                  </a:lnTo>
                  <a:lnTo>
                    <a:pt x="967740" y="223075"/>
                  </a:lnTo>
                  <a:close/>
                </a:path>
                <a:path w="2023745" h="773430">
                  <a:moveTo>
                    <a:pt x="1133322" y="2755"/>
                  </a:moveTo>
                  <a:lnTo>
                    <a:pt x="1072222" y="2755"/>
                  </a:lnTo>
                  <a:lnTo>
                    <a:pt x="1072222" y="247116"/>
                  </a:lnTo>
                  <a:lnTo>
                    <a:pt x="1067689" y="252691"/>
                  </a:lnTo>
                  <a:lnTo>
                    <a:pt x="1053909" y="252691"/>
                  </a:lnTo>
                  <a:lnTo>
                    <a:pt x="1050505" y="251079"/>
                  </a:lnTo>
                  <a:lnTo>
                    <a:pt x="1046264" y="244665"/>
                  </a:lnTo>
                  <a:lnTo>
                    <a:pt x="1045197" y="240411"/>
                  </a:lnTo>
                  <a:lnTo>
                    <a:pt x="1045197" y="162839"/>
                  </a:lnTo>
                  <a:lnTo>
                    <a:pt x="985291" y="162839"/>
                  </a:lnTo>
                  <a:lnTo>
                    <a:pt x="985291" y="238747"/>
                  </a:lnTo>
                  <a:lnTo>
                    <a:pt x="985901" y="249669"/>
                  </a:lnTo>
                  <a:lnTo>
                    <a:pt x="1006830" y="290703"/>
                  </a:lnTo>
                  <a:lnTo>
                    <a:pt x="1049286" y="307962"/>
                  </a:lnTo>
                  <a:lnTo>
                    <a:pt x="1059307" y="308457"/>
                  </a:lnTo>
                  <a:lnTo>
                    <a:pt x="1069835" y="307860"/>
                  </a:lnTo>
                  <a:lnTo>
                    <a:pt x="1105585" y="293636"/>
                  </a:lnTo>
                  <a:lnTo>
                    <a:pt x="1128001" y="262483"/>
                  </a:lnTo>
                  <a:lnTo>
                    <a:pt x="1133322" y="229971"/>
                  </a:lnTo>
                  <a:lnTo>
                    <a:pt x="1133322" y="2755"/>
                  </a:lnTo>
                  <a:close/>
                </a:path>
                <a:path w="2023745" h="773430">
                  <a:moveTo>
                    <a:pt x="1165936" y="507479"/>
                  </a:moveTo>
                  <a:lnTo>
                    <a:pt x="1085100" y="507479"/>
                  </a:lnTo>
                  <a:lnTo>
                    <a:pt x="1063142" y="667791"/>
                  </a:lnTo>
                  <a:lnTo>
                    <a:pt x="1041031" y="507479"/>
                  </a:lnTo>
                  <a:lnTo>
                    <a:pt x="960958" y="507479"/>
                  </a:lnTo>
                  <a:lnTo>
                    <a:pt x="960958" y="770432"/>
                  </a:lnTo>
                  <a:lnTo>
                    <a:pt x="1008456" y="770432"/>
                  </a:lnTo>
                  <a:lnTo>
                    <a:pt x="1008456" y="580986"/>
                  </a:lnTo>
                  <a:lnTo>
                    <a:pt x="1040434" y="770432"/>
                  </a:lnTo>
                  <a:lnTo>
                    <a:pt x="1087653" y="770432"/>
                  </a:lnTo>
                  <a:lnTo>
                    <a:pt x="1117828" y="580986"/>
                  </a:lnTo>
                  <a:lnTo>
                    <a:pt x="1117828" y="770432"/>
                  </a:lnTo>
                  <a:lnTo>
                    <a:pt x="1165936" y="770432"/>
                  </a:lnTo>
                  <a:lnTo>
                    <a:pt x="1165936" y="507479"/>
                  </a:lnTo>
                  <a:close/>
                </a:path>
                <a:path w="2023745" h="773430">
                  <a:moveTo>
                    <a:pt x="1309065" y="305714"/>
                  </a:moveTo>
                  <a:lnTo>
                    <a:pt x="1304417" y="256832"/>
                  </a:lnTo>
                  <a:lnTo>
                    <a:pt x="1299832" y="208457"/>
                  </a:lnTo>
                  <a:lnTo>
                    <a:pt x="1285214" y="54406"/>
                  </a:lnTo>
                  <a:lnTo>
                    <a:pt x="1280312" y="2755"/>
                  </a:lnTo>
                  <a:lnTo>
                    <a:pt x="1242796" y="2755"/>
                  </a:lnTo>
                  <a:lnTo>
                    <a:pt x="1242796" y="208457"/>
                  </a:lnTo>
                  <a:lnTo>
                    <a:pt x="1215250" y="208457"/>
                  </a:lnTo>
                  <a:lnTo>
                    <a:pt x="1226781" y="54406"/>
                  </a:lnTo>
                  <a:lnTo>
                    <a:pt x="1229537" y="54406"/>
                  </a:lnTo>
                  <a:lnTo>
                    <a:pt x="1242796" y="208457"/>
                  </a:lnTo>
                  <a:lnTo>
                    <a:pt x="1242796" y="2755"/>
                  </a:lnTo>
                  <a:lnTo>
                    <a:pt x="1177556" y="2755"/>
                  </a:lnTo>
                  <a:lnTo>
                    <a:pt x="1148295" y="305714"/>
                  </a:lnTo>
                  <a:lnTo>
                    <a:pt x="1207160" y="305714"/>
                  </a:lnTo>
                  <a:lnTo>
                    <a:pt x="1210945" y="256832"/>
                  </a:lnTo>
                  <a:lnTo>
                    <a:pt x="1247444" y="256832"/>
                  </a:lnTo>
                  <a:lnTo>
                    <a:pt x="1251750" y="305714"/>
                  </a:lnTo>
                  <a:lnTo>
                    <a:pt x="1309065" y="305714"/>
                  </a:lnTo>
                  <a:close/>
                </a:path>
                <a:path w="2023745" h="773430">
                  <a:moveTo>
                    <a:pt x="1316824" y="573811"/>
                  </a:moveTo>
                  <a:lnTo>
                    <a:pt x="1307541" y="532333"/>
                  </a:lnTo>
                  <a:lnTo>
                    <a:pt x="1266939" y="506183"/>
                  </a:lnTo>
                  <a:lnTo>
                    <a:pt x="1264386" y="506006"/>
                  </a:lnTo>
                  <a:lnTo>
                    <a:pt x="1264386" y="559968"/>
                  </a:lnTo>
                  <a:lnTo>
                    <a:pt x="1264386" y="701255"/>
                  </a:lnTo>
                  <a:lnTo>
                    <a:pt x="1263751" y="709726"/>
                  </a:lnTo>
                  <a:lnTo>
                    <a:pt x="1263637" y="711390"/>
                  </a:lnTo>
                  <a:lnTo>
                    <a:pt x="1261402" y="718629"/>
                  </a:lnTo>
                  <a:lnTo>
                    <a:pt x="1257655" y="722960"/>
                  </a:lnTo>
                  <a:lnTo>
                    <a:pt x="1252435" y="724408"/>
                  </a:lnTo>
                  <a:lnTo>
                    <a:pt x="1247863" y="724408"/>
                  </a:lnTo>
                  <a:lnTo>
                    <a:pt x="1244574" y="722642"/>
                  </a:lnTo>
                  <a:lnTo>
                    <a:pt x="1240612" y="715657"/>
                  </a:lnTo>
                  <a:lnTo>
                    <a:pt x="1239583" y="709726"/>
                  </a:lnTo>
                  <a:lnTo>
                    <a:pt x="1239672" y="559968"/>
                  </a:lnTo>
                  <a:lnTo>
                    <a:pt x="1243965" y="553491"/>
                  </a:lnTo>
                  <a:lnTo>
                    <a:pt x="1260513" y="553491"/>
                  </a:lnTo>
                  <a:lnTo>
                    <a:pt x="1264386" y="559968"/>
                  </a:lnTo>
                  <a:lnTo>
                    <a:pt x="1264386" y="506006"/>
                  </a:lnTo>
                  <a:lnTo>
                    <a:pt x="1223987" y="509460"/>
                  </a:lnTo>
                  <a:lnTo>
                    <a:pt x="1191272" y="544118"/>
                  </a:lnTo>
                  <a:lnTo>
                    <a:pt x="1187145" y="573811"/>
                  </a:lnTo>
                  <a:lnTo>
                    <a:pt x="1187145" y="698715"/>
                  </a:lnTo>
                  <a:lnTo>
                    <a:pt x="1196517" y="743191"/>
                  </a:lnTo>
                  <a:lnTo>
                    <a:pt x="1237145" y="771626"/>
                  </a:lnTo>
                  <a:lnTo>
                    <a:pt x="1251991" y="772820"/>
                  </a:lnTo>
                  <a:lnTo>
                    <a:pt x="1266812" y="771626"/>
                  </a:lnTo>
                  <a:lnTo>
                    <a:pt x="1307452" y="743191"/>
                  </a:lnTo>
                  <a:lnTo>
                    <a:pt x="1313929" y="724408"/>
                  </a:lnTo>
                  <a:lnTo>
                    <a:pt x="1315783" y="715657"/>
                  </a:lnTo>
                  <a:lnTo>
                    <a:pt x="1316824" y="698715"/>
                  </a:lnTo>
                  <a:lnTo>
                    <a:pt x="1316824" y="573811"/>
                  </a:lnTo>
                  <a:close/>
                </a:path>
                <a:path w="2023745" h="773430">
                  <a:moveTo>
                    <a:pt x="1460576" y="507479"/>
                  </a:moveTo>
                  <a:lnTo>
                    <a:pt x="1407528" y="507479"/>
                  </a:lnTo>
                  <a:lnTo>
                    <a:pt x="1407528" y="719594"/>
                  </a:lnTo>
                  <a:lnTo>
                    <a:pt x="1403591" y="724408"/>
                  </a:lnTo>
                  <a:lnTo>
                    <a:pt x="1391640" y="724408"/>
                  </a:lnTo>
                  <a:lnTo>
                    <a:pt x="1388668" y="723023"/>
                  </a:lnTo>
                  <a:lnTo>
                    <a:pt x="1384985" y="717448"/>
                  </a:lnTo>
                  <a:lnTo>
                    <a:pt x="1384071" y="713765"/>
                  </a:lnTo>
                  <a:lnTo>
                    <a:pt x="1384071" y="646430"/>
                  </a:lnTo>
                  <a:lnTo>
                    <a:pt x="1332077" y="646430"/>
                  </a:lnTo>
                  <a:lnTo>
                    <a:pt x="1332077" y="712317"/>
                  </a:lnTo>
                  <a:lnTo>
                    <a:pt x="1332611" y="721791"/>
                  </a:lnTo>
                  <a:lnTo>
                    <a:pt x="1350759" y="757415"/>
                  </a:lnTo>
                  <a:lnTo>
                    <a:pt x="1387627" y="772388"/>
                  </a:lnTo>
                  <a:lnTo>
                    <a:pt x="1396326" y="772820"/>
                  </a:lnTo>
                  <a:lnTo>
                    <a:pt x="1405458" y="772299"/>
                  </a:lnTo>
                  <a:lnTo>
                    <a:pt x="1442554" y="754481"/>
                  </a:lnTo>
                  <a:lnTo>
                    <a:pt x="1460055" y="714806"/>
                  </a:lnTo>
                  <a:lnTo>
                    <a:pt x="1460576" y="704697"/>
                  </a:lnTo>
                  <a:lnTo>
                    <a:pt x="1460576" y="507479"/>
                  </a:lnTo>
                  <a:close/>
                </a:path>
                <a:path w="2023745" h="773430">
                  <a:moveTo>
                    <a:pt x="1475689" y="87617"/>
                  </a:moveTo>
                  <a:lnTo>
                    <a:pt x="1475447" y="75806"/>
                  </a:lnTo>
                  <a:lnTo>
                    <a:pt x="1475435" y="75209"/>
                  </a:lnTo>
                  <a:lnTo>
                    <a:pt x="1474673" y="63627"/>
                  </a:lnTo>
                  <a:lnTo>
                    <a:pt x="1474114" y="58877"/>
                  </a:lnTo>
                  <a:lnTo>
                    <a:pt x="1473415" y="52882"/>
                  </a:lnTo>
                  <a:lnTo>
                    <a:pt x="1455712" y="13347"/>
                  </a:lnTo>
                  <a:lnTo>
                    <a:pt x="1420609" y="2755"/>
                  </a:lnTo>
                  <a:lnTo>
                    <a:pt x="1416481" y="2755"/>
                  </a:lnTo>
                  <a:lnTo>
                    <a:pt x="1416481" y="87617"/>
                  </a:lnTo>
                  <a:lnTo>
                    <a:pt x="1415707" y="99390"/>
                  </a:lnTo>
                  <a:lnTo>
                    <a:pt x="1415694" y="99593"/>
                  </a:lnTo>
                  <a:lnTo>
                    <a:pt x="1413332" y="108140"/>
                  </a:lnTo>
                  <a:lnTo>
                    <a:pt x="1409407" y="113271"/>
                  </a:lnTo>
                  <a:lnTo>
                    <a:pt x="1403908" y="114985"/>
                  </a:lnTo>
                  <a:lnTo>
                    <a:pt x="1389278" y="114985"/>
                  </a:lnTo>
                  <a:lnTo>
                    <a:pt x="1389278" y="58877"/>
                  </a:lnTo>
                  <a:lnTo>
                    <a:pt x="1408442" y="58877"/>
                  </a:lnTo>
                  <a:lnTo>
                    <a:pt x="1411884" y="60718"/>
                  </a:lnTo>
                  <a:lnTo>
                    <a:pt x="1415554" y="68059"/>
                  </a:lnTo>
                  <a:lnTo>
                    <a:pt x="1416405" y="75209"/>
                  </a:lnTo>
                  <a:lnTo>
                    <a:pt x="1416481" y="87617"/>
                  </a:lnTo>
                  <a:lnTo>
                    <a:pt x="1416481" y="2755"/>
                  </a:lnTo>
                  <a:lnTo>
                    <a:pt x="1327658" y="2755"/>
                  </a:lnTo>
                  <a:lnTo>
                    <a:pt x="1327658" y="305714"/>
                  </a:lnTo>
                  <a:lnTo>
                    <a:pt x="1388935" y="305714"/>
                  </a:lnTo>
                  <a:lnTo>
                    <a:pt x="1388935" y="167487"/>
                  </a:lnTo>
                  <a:lnTo>
                    <a:pt x="1396961" y="167487"/>
                  </a:lnTo>
                  <a:lnTo>
                    <a:pt x="1402791" y="168554"/>
                  </a:lnTo>
                  <a:lnTo>
                    <a:pt x="1410030" y="172796"/>
                  </a:lnTo>
                  <a:lnTo>
                    <a:pt x="1411820" y="178269"/>
                  </a:lnTo>
                  <a:lnTo>
                    <a:pt x="1411820" y="305714"/>
                  </a:lnTo>
                  <a:lnTo>
                    <a:pt x="1471561" y="305714"/>
                  </a:lnTo>
                  <a:lnTo>
                    <a:pt x="1471561" y="191071"/>
                  </a:lnTo>
                  <a:lnTo>
                    <a:pt x="1471193" y="182537"/>
                  </a:lnTo>
                  <a:lnTo>
                    <a:pt x="1445729" y="147688"/>
                  </a:lnTo>
                  <a:lnTo>
                    <a:pt x="1453730" y="144284"/>
                  </a:lnTo>
                  <a:lnTo>
                    <a:pt x="1474114" y="109905"/>
                  </a:lnTo>
                  <a:lnTo>
                    <a:pt x="1475270" y="99593"/>
                  </a:lnTo>
                  <a:lnTo>
                    <a:pt x="1475295" y="99390"/>
                  </a:lnTo>
                  <a:lnTo>
                    <a:pt x="1475689" y="87617"/>
                  </a:lnTo>
                  <a:close/>
                </a:path>
                <a:path w="2023745" h="773430">
                  <a:moveTo>
                    <a:pt x="1613103" y="770420"/>
                  </a:moveTo>
                  <a:lnTo>
                    <a:pt x="1609077" y="728002"/>
                  </a:lnTo>
                  <a:lnTo>
                    <a:pt x="1605089" y="686015"/>
                  </a:lnTo>
                  <a:lnTo>
                    <a:pt x="1592402" y="552297"/>
                  </a:lnTo>
                  <a:lnTo>
                    <a:pt x="1588147" y="507479"/>
                  </a:lnTo>
                  <a:lnTo>
                    <a:pt x="1555584" y="507479"/>
                  </a:lnTo>
                  <a:lnTo>
                    <a:pt x="1555584" y="686015"/>
                  </a:lnTo>
                  <a:lnTo>
                    <a:pt x="1531670" y="686015"/>
                  </a:lnTo>
                  <a:lnTo>
                    <a:pt x="1541678" y="552297"/>
                  </a:lnTo>
                  <a:lnTo>
                    <a:pt x="1544078" y="552297"/>
                  </a:lnTo>
                  <a:lnTo>
                    <a:pt x="1555584" y="686015"/>
                  </a:lnTo>
                  <a:lnTo>
                    <a:pt x="1555584" y="507479"/>
                  </a:lnTo>
                  <a:lnTo>
                    <a:pt x="1498955" y="507479"/>
                  </a:lnTo>
                  <a:lnTo>
                    <a:pt x="1473555" y="770420"/>
                  </a:lnTo>
                  <a:lnTo>
                    <a:pt x="1524647" y="770420"/>
                  </a:lnTo>
                  <a:lnTo>
                    <a:pt x="1527937" y="728002"/>
                  </a:lnTo>
                  <a:lnTo>
                    <a:pt x="1559610" y="728002"/>
                  </a:lnTo>
                  <a:lnTo>
                    <a:pt x="1563344" y="770420"/>
                  </a:lnTo>
                  <a:lnTo>
                    <a:pt x="1613103" y="770420"/>
                  </a:lnTo>
                  <a:close/>
                </a:path>
                <a:path w="2023745" h="773430">
                  <a:moveTo>
                    <a:pt x="1618221" y="2171"/>
                  </a:moveTo>
                  <a:lnTo>
                    <a:pt x="1485684" y="2171"/>
                  </a:lnTo>
                  <a:lnTo>
                    <a:pt x="1485684" y="60591"/>
                  </a:lnTo>
                  <a:lnTo>
                    <a:pt x="1521650" y="60591"/>
                  </a:lnTo>
                  <a:lnTo>
                    <a:pt x="1521650" y="305701"/>
                  </a:lnTo>
                  <a:lnTo>
                    <a:pt x="1582242" y="305701"/>
                  </a:lnTo>
                  <a:lnTo>
                    <a:pt x="1582242" y="60591"/>
                  </a:lnTo>
                  <a:lnTo>
                    <a:pt x="1618221" y="60591"/>
                  </a:lnTo>
                  <a:lnTo>
                    <a:pt x="1618221" y="2171"/>
                  </a:lnTo>
                  <a:close/>
                </a:path>
                <a:path w="2023745" h="773430">
                  <a:moveTo>
                    <a:pt x="1757705" y="581139"/>
                  </a:moveTo>
                  <a:lnTo>
                    <a:pt x="1754200" y="542366"/>
                  </a:lnTo>
                  <a:lnTo>
                    <a:pt x="1727619" y="509778"/>
                  </a:lnTo>
                  <a:lnTo>
                    <a:pt x="1709915" y="507479"/>
                  </a:lnTo>
                  <a:lnTo>
                    <a:pt x="1706308" y="507479"/>
                  </a:lnTo>
                  <a:lnTo>
                    <a:pt x="1706308" y="581139"/>
                  </a:lnTo>
                  <a:lnTo>
                    <a:pt x="1705648" y="591350"/>
                  </a:lnTo>
                  <a:lnTo>
                    <a:pt x="1705635" y="591527"/>
                  </a:lnTo>
                  <a:lnTo>
                    <a:pt x="1703590" y="598957"/>
                  </a:lnTo>
                  <a:lnTo>
                    <a:pt x="1700187" y="603402"/>
                  </a:lnTo>
                  <a:lnTo>
                    <a:pt x="1695411" y="604888"/>
                  </a:lnTo>
                  <a:lnTo>
                    <a:pt x="1682711" y="604888"/>
                  </a:lnTo>
                  <a:lnTo>
                    <a:pt x="1682711" y="556183"/>
                  </a:lnTo>
                  <a:lnTo>
                    <a:pt x="1699348" y="556183"/>
                  </a:lnTo>
                  <a:lnTo>
                    <a:pt x="1702333" y="557784"/>
                  </a:lnTo>
                  <a:lnTo>
                    <a:pt x="1705521" y="564146"/>
                  </a:lnTo>
                  <a:lnTo>
                    <a:pt x="1706257" y="570369"/>
                  </a:lnTo>
                  <a:lnTo>
                    <a:pt x="1706308" y="581139"/>
                  </a:lnTo>
                  <a:lnTo>
                    <a:pt x="1706308" y="507479"/>
                  </a:lnTo>
                  <a:lnTo>
                    <a:pt x="1629232" y="507479"/>
                  </a:lnTo>
                  <a:lnTo>
                    <a:pt x="1629232" y="770432"/>
                  </a:lnTo>
                  <a:lnTo>
                    <a:pt x="1682419" y="770432"/>
                  </a:lnTo>
                  <a:lnTo>
                    <a:pt x="1682419" y="650455"/>
                  </a:lnTo>
                  <a:lnTo>
                    <a:pt x="1689379" y="650455"/>
                  </a:lnTo>
                  <a:lnTo>
                    <a:pt x="1694446" y="651383"/>
                  </a:lnTo>
                  <a:lnTo>
                    <a:pt x="1700720" y="655066"/>
                  </a:lnTo>
                  <a:lnTo>
                    <a:pt x="1702282" y="659828"/>
                  </a:lnTo>
                  <a:lnTo>
                    <a:pt x="1702282" y="770432"/>
                  </a:lnTo>
                  <a:lnTo>
                    <a:pt x="1754124" y="770432"/>
                  </a:lnTo>
                  <a:lnTo>
                    <a:pt x="1754124" y="670928"/>
                  </a:lnTo>
                  <a:lnTo>
                    <a:pt x="1753819" y="663524"/>
                  </a:lnTo>
                  <a:lnTo>
                    <a:pt x="1731708" y="633272"/>
                  </a:lnTo>
                  <a:lnTo>
                    <a:pt x="1738655" y="630313"/>
                  </a:lnTo>
                  <a:lnTo>
                    <a:pt x="1755419" y="604888"/>
                  </a:lnTo>
                  <a:lnTo>
                    <a:pt x="1756359" y="600481"/>
                  </a:lnTo>
                  <a:lnTo>
                    <a:pt x="1757349" y="591527"/>
                  </a:lnTo>
                  <a:lnTo>
                    <a:pt x="1757375" y="591350"/>
                  </a:lnTo>
                  <a:lnTo>
                    <a:pt x="1757705" y="581139"/>
                  </a:lnTo>
                  <a:close/>
                </a:path>
                <a:path w="2023745" h="773430">
                  <a:moveTo>
                    <a:pt x="1782089" y="223075"/>
                  </a:moveTo>
                  <a:lnTo>
                    <a:pt x="1782013" y="78143"/>
                  </a:lnTo>
                  <a:lnTo>
                    <a:pt x="1780933" y="61506"/>
                  </a:lnTo>
                  <a:lnTo>
                    <a:pt x="1780895" y="60909"/>
                  </a:lnTo>
                  <a:lnTo>
                    <a:pt x="1763077" y="20142"/>
                  </a:lnTo>
                  <a:lnTo>
                    <a:pt x="1724609" y="1257"/>
                  </a:lnTo>
                  <a:lnTo>
                    <a:pt x="1721675" y="1054"/>
                  </a:lnTo>
                  <a:lnTo>
                    <a:pt x="1721675" y="78143"/>
                  </a:lnTo>
                  <a:lnTo>
                    <a:pt x="1721675" y="226009"/>
                  </a:lnTo>
                  <a:lnTo>
                    <a:pt x="1720811" y="237693"/>
                  </a:lnTo>
                  <a:lnTo>
                    <a:pt x="1718221" y="246024"/>
                  </a:lnTo>
                  <a:lnTo>
                    <a:pt x="1713915" y="251028"/>
                  </a:lnTo>
                  <a:lnTo>
                    <a:pt x="1707896" y="252691"/>
                  </a:lnTo>
                  <a:lnTo>
                    <a:pt x="1702625" y="252691"/>
                  </a:lnTo>
                  <a:lnTo>
                    <a:pt x="1698828" y="250647"/>
                  </a:lnTo>
                  <a:lnTo>
                    <a:pt x="1694294" y="242608"/>
                  </a:lnTo>
                  <a:lnTo>
                    <a:pt x="1693100" y="235762"/>
                  </a:lnTo>
                  <a:lnTo>
                    <a:pt x="1693151" y="78143"/>
                  </a:lnTo>
                  <a:lnTo>
                    <a:pt x="1694040" y="68656"/>
                  </a:lnTo>
                  <a:lnTo>
                    <a:pt x="1696885" y="61506"/>
                  </a:lnTo>
                  <a:lnTo>
                    <a:pt x="1701609" y="57213"/>
                  </a:lnTo>
                  <a:lnTo>
                    <a:pt x="1708238" y="55778"/>
                  </a:lnTo>
                  <a:lnTo>
                    <a:pt x="1714144" y="57213"/>
                  </a:lnTo>
                  <a:lnTo>
                    <a:pt x="1718310" y="61366"/>
                  </a:lnTo>
                  <a:lnTo>
                    <a:pt x="1720837" y="68364"/>
                  </a:lnTo>
                  <a:lnTo>
                    <a:pt x="1721675" y="78143"/>
                  </a:lnTo>
                  <a:lnTo>
                    <a:pt x="1721675" y="1054"/>
                  </a:lnTo>
                  <a:lnTo>
                    <a:pt x="1675130" y="5041"/>
                  </a:lnTo>
                  <a:lnTo>
                    <a:pt x="1643367" y="31381"/>
                  </a:lnTo>
                  <a:lnTo>
                    <a:pt x="1632737" y="78143"/>
                  </a:lnTo>
                  <a:lnTo>
                    <a:pt x="1632673" y="223075"/>
                  </a:lnTo>
                  <a:lnTo>
                    <a:pt x="1633867" y="242608"/>
                  </a:lnTo>
                  <a:lnTo>
                    <a:pt x="1651876" y="286512"/>
                  </a:lnTo>
                  <a:lnTo>
                    <a:pt x="1690293" y="307086"/>
                  </a:lnTo>
                  <a:lnTo>
                    <a:pt x="1707388" y="308457"/>
                  </a:lnTo>
                  <a:lnTo>
                    <a:pt x="1724469" y="307086"/>
                  </a:lnTo>
                  <a:lnTo>
                    <a:pt x="1762899" y="286512"/>
                  </a:lnTo>
                  <a:lnTo>
                    <a:pt x="1780882" y="242608"/>
                  </a:lnTo>
                  <a:lnTo>
                    <a:pt x="1782089" y="223075"/>
                  </a:lnTo>
                  <a:close/>
                </a:path>
                <a:path w="2023745" h="773430">
                  <a:moveTo>
                    <a:pt x="1881428" y="507542"/>
                  </a:moveTo>
                  <a:lnTo>
                    <a:pt x="1766379" y="507542"/>
                  </a:lnTo>
                  <a:lnTo>
                    <a:pt x="1766379" y="558342"/>
                  </a:lnTo>
                  <a:lnTo>
                    <a:pt x="1797608" y="558342"/>
                  </a:lnTo>
                  <a:lnTo>
                    <a:pt x="1797608" y="770432"/>
                  </a:lnTo>
                  <a:lnTo>
                    <a:pt x="1850199" y="770432"/>
                  </a:lnTo>
                  <a:lnTo>
                    <a:pt x="1850199" y="558342"/>
                  </a:lnTo>
                  <a:lnTo>
                    <a:pt x="1881428" y="558342"/>
                  </a:lnTo>
                  <a:lnTo>
                    <a:pt x="1881428" y="507542"/>
                  </a:lnTo>
                  <a:close/>
                </a:path>
                <a:path w="2023745" h="773430">
                  <a:moveTo>
                    <a:pt x="2023643" y="573811"/>
                  </a:moveTo>
                  <a:lnTo>
                    <a:pt x="2022614" y="557949"/>
                  </a:lnTo>
                  <a:lnTo>
                    <a:pt x="2021611" y="553491"/>
                  </a:lnTo>
                  <a:lnTo>
                    <a:pt x="2019515" y="544118"/>
                  </a:lnTo>
                  <a:lnTo>
                    <a:pt x="1986800" y="509460"/>
                  </a:lnTo>
                  <a:lnTo>
                    <a:pt x="1971205" y="506006"/>
                  </a:lnTo>
                  <a:lnTo>
                    <a:pt x="1971205" y="559968"/>
                  </a:lnTo>
                  <a:lnTo>
                    <a:pt x="1971205" y="701255"/>
                  </a:lnTo>
                  <a:lnTo>
                    <a:pt x="1959254" y="724408"/>
                  </a:lnTo>
                  <a:lnTo>
                    <a:pt x="1954682" y="724408"/>
                  </a:lnTo>
                  <a:lnTo>
                    <a:pt x="1951393" y="722642"/>
                  </a:lnTo>
                  <a:lnTo>
                    <a:pt x="1947443" y="715657"/>
                  </a:lnTo>
                  <a:lnTo>
                    <a:pt x="1946402" y="709726"/>
                  </a:lnTo>
                  <a:lnTo>
                    <a:pt x="1946503" y="559968"/>
                  </a:lnTo>
                  <a:lnTo>
                    <a:pt x="1950783" y="553491"/>
                  </a:lnTo>
                  <a:lnTo>
                    <a:pt x="1967331" y="553491"/>
                  </a:lnTo>
                  <a:lnTo>
                    <a:pt x="1971205" y="559968"/>
                  </a:lnTo>
                  <a:lnTo>
                    <a:pt x="1971205" y="506006"/>
                  </a:lnTo>
                  <a:lnTo>
                    <a:pt x="1930806" y="509460"/>
                  </a:lnTo>
                  <a:lnTo>
                    <a:pt x="1898091" y="544118"/>
                  </a:lnTo>
                  <a:lnTo>
                    <a:pt x="1893963" y="573811"/>
                  </a:lnTo>
                  <a:lnTo>
                    <a:pt x="1893963" y="698715"/>
                  </a:lnTo>
                  <a:lnTo>
                    <a:pt x="1903336" y="743191"/>
                  </a:lnTo>
                  <a:lnTo>
                    <a:pt x="1943976" y="771626"/>
                  </a:lnTo>
                  <a:lnTo>
                    <a:pt x="1958809" y="772820"/>
                  </a:lnTo>
                  <a:lnTo>
                    <a:pt x="1973630" y="771626"/>
                  </a:lnTo>
                  <a:lnTo>
                    <a:pt x="2014270" y="743191"/>
                  </a:lnTo>
                  <a:lnTo>
                    <a:pt x="2023643" y="698715"/>
                  </a:lnTo>
                  <a:lnTo>
                    <a:pt x="2023643" y="573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413969" y="913624"/>
            <a:ext cx="478155" cy="306070"/>
          </a:xfrm>
          <a:custGeom>
            <a:avLst/>
            <a:gdLst/>
            <a:ahLst/>
            <a:cxnLst/>
            <a:rect l="l" t="t" r="r" b="b"/>
            <a:pathLst>
              <a:path w="478155" h="306069">
                <a:moveTo>
                  <a:pt x="148717" y="205016"/>
                </a:moveTo>
                <a:lnTo>
                  <a:pt x="142608" y="161467"/>
                </a:lnTo>
                <a:lnTo>
                  <a:pt x="141744" y="158623"/>
                </a:lnTo>
                <a:lnTo>
                  <a:pt x="137414" y="149974"/>
                </a:lnTo>
                <a:lnTo>
                  <a:pt x="131394" y="143065"/>
                </a:lnTo>
                <a:lnTo>
                  <a:pt x="123685" y="137883"/>
                </a:lnTo>
                <a:lnTo>
                  <a:pt x="114287" y="134442"/>
                </a:lnTo>
                <a:lnTo>
                  <a:pt x="121627" y="131800"/>
                </a:lnTo>
                <a:lnTo>
                  <a:pt x="127952" y="128028"/>
                </a:lnTo>
                <a:lnTo>
                  <a:pt x="133286" y="123113"/>
                </a:lnTo>
                <a:lnTo>
                  <a:pt x="137617" y="117055"/>
                </a:lnTo>
                <a:lnTo>
                  <a:pt x="138988" y="114122"/>
                </a:lnTo>
                <a:lnTo>
                  <a:pt x="140970" y="109918"/>
                </a:lnTo>
                <a:lnTo>
                  <a:pt x="143357" y="101777"/>
                </a:lnTo>
                <a:lnTo>
                  <a:pt x="144792" y="92621"/>
                </a:lnTo>
                <a:lnTo>
                  <a:pt x="145275" y="82448"/>
                </a:lnTo>
                <a:lnTo>
                  <a:pt x="145275" y="69202"/>
                </a:lnTo>
                <a:lnTo>
                  <a:pt x="136791" y="25450"/>
                </a:lnTo>
                <a:lnTo>
                  <a:pt x="97497" y="1003"/>
                </a:lnTo>
                <a:lnTo>
                  <a:pt x="88811" y="444"/>
                </a:lnTo>
                <a:lnTo>
                  <a:pt x="88811" y="180746"/>
                </a:lnTo>
                <a:lnTo>
                  <a:pt x="88811" y="227215"/>
                </a:lnTo>
                <a:lnTo>
                  <a:pt x="87337" y="237007"/>
                </a:lnTo>
                <a:lnTo>
                  <a:pt x="82918" y="243992"/>
                </a:lnTo>
                <a:lnTo>
                  <a:pt x="75552" y="248196"/>
                </a:lnTo>
                <a:lnTo>
                  <a:pt x="65239" y="249593"/>
                </a:lnTo>
                <a:lnTo>
                  <a:pt x="62992" y="249593"/>
                </a:lnTo>
                <a:lnTo>
                  <a:pt x="59207" y="249250"/>
                </a:lnTo>
                <a:lnTo>
                  <a:pt x="59207" y="161467"/>
                </a:lnTo>
                <a:lnTo>
                  <a:pt x="77520" y="161467"/>
                </a:lnTo>
                <a:lnTo>
                  <a:pt x="82372" y="163957"/>
                </a:lnTo>
                <a:lnTo>
                  <a:pt x="87528" y="173939"/>
                </a:lnTo>
                <a:lnTo>
                  <a:pt x="88811" y="180746"/>
                </a:lnTo>
                <a:lnTo>
                  <a:pt x="88811" y="444"/>
                </a:lnTo>
                <a:lnTo>
                  <a:pt x="84861" y="190"/>
                </a:lnTo>
                <a:lnTo>
                  <a:pt x="84861" y="51701"/>
                </a:lnTo>
                <a:lnTo>
                  <a:pt x="84861" y="98005"/>
                </a:lnTo>
                <a:lnTo>
                  <a:pt x="84048" y="103225"/>
                </a:lnTo>
                <a:lnTo>
                  <a:pt x="80848" y="111950"/>
                </a:lnTo>
                <a:lnTo>
                  <a:pt x="77216" y="114122"/>
                </a:lnTo>
                <a:lnTo>
                  <a:pt x="59207" y="114122"/>
                </a:lnTo>
                <a:lnTo>
                  <a:pt x="59207" y="46824"/>
                </a:lnTo>
                <a:lnTo>
                  <a:pt x="80556" y="46824"/>
                </a:lnTo>
                <a:lnTo>
                  <a:pt x="84861" y="51701"/>
                </a:lnTo>
                <a:lnTo>
                  <a:pt x="84861" y="190"/>
                </a:lnTo>
                <a:lnTo>
                  <a:pt x="82105" y="0"/>
                </a:lnTo>
                <a:lnTo>
                  <a:pt x="0" y="0"/>
                </a:lnTo>
                <a:lnTo>
                  <a:pt x="0" y="302958"/>
                </a:lnTo>
                <a:lnTo>
                  <a:pt x="82105" y="302958"/>
                </a:lnTo>
                <a:lnTo>
                  <a:pt x="123240" y="290728"/>
                </a:lnTo>
                <a:lnTo>
                  <a:pt x="143217" y="256476"/>
                </a:lnTo>
                <a:lnTo>
                  <a:pt x="148374" y="219265"/>
                </a:lnTo>
                <a:lnTo>
                  <a:pt x="148717" y="205016"/>
                </a:lnTo>
                <a:close/>
              </a:path>
              <a:path w="478155" h="306069">
                <a:moveTo>
                  <a:pt x="312407" y="0"/>
                </a:moveTo>
                <a:lnTo>
                  <a:pt x="253542" y="0"/>
                </a:lnTo>
                <a:lnTo>
                  <a:pt x="253542" y="224510"/>
                </a:lnTo>
                <a:lnTo>
                  <a:pt x="253288" y="229387"/>
                </a:lnTo>
                <a:lnTo>
                  <a:pt x="252247" y="238798"/>
                </a:lnTo>
                <a:lnTo>
                  <a:pt x="250964" y="242620"/>
                </a:lnTo>
                <a:lnTo>
                  <a:pt x="246837" y="248475"/>
                </a:lnTo>
                <a:lnTo>
                  <a:pt x="243446" y="249936"/>
                </a:lnTo>
                <a:lnTo>
                  <a:pt x="234149" y="249936"/>
                </a:lnTo>
                <a:lnTo>
                  <a:pt x="223939" y="224510"/>
                </a:lnTo>
                <a:lnTo>
                  <a:pt x="223939" y="0"/>
                </a:lnTo>
                <a:lnTo>
                  <a:pt x="165061" y="0"/>
                </a:lnTo>
                <a:lnTo>
                  <a:pt x="165061" y="221869"/>
                </a:lnTo>
                <a:lnTo>
                  <a:pt x="166179" y="241274"/>
                </a:lnTo>
                <a:lnTo>
                  <a:pt x="182968" y="284441"/>
                </a:lnTo>
                <a:lnTo>
                  <a:pt x="221056" y="304380"/>
                </a:lnTo>
                <a:lnTo>
                  <a:pt x="238734" y="305701"/>
                </a:lnTo>
                <a:lnTo>
                  <a:pt x="256425" y="304380"/>
                </a:lnTo>
                <a:lnTo>
                  <a:pt x="294513" y="284441"/>
                </a:lnTo>
                <a:lnTo>
                  <a:pt x="311289" y="241274"/>
                </a:lnTo>
                <a:lnTo>
                  <a:pt x="312407" y="221869"/>
                </a:lnTo>
                <a:lnTo>
                  <a:pt x="312407" y="0"/>
                </a:lnTo>
                <a:close/>
              </a:path>
              <a:path w="478155" h="306069">
                <a:moveTo>
                  <a:pt x="477672" y="0"/>
                </a:moveTo>
                <a:lnTo>
                  <a:pt x="417766" y="0"/>
                </a:lnTo>
                <a:lnTo>
                  <a:pt x="400900" y="102590"/>
                </a:lnTo>
                <a:lnTo>
                  <a:pt x="384035" y="0"/>
                </a:lnTo>
                <a:lnTo>
                  <a:pt x="323951" y="0"/>
                </a:lnTo>
                <a:lnTo>
                  <a:pt x="372325" y="203276"/>
                </a:lnTo>
                <a:lnTo>
                  <a:pt x="372325" y="302945"/>
                </a:lnTo>
                <a:lnTo>
                  <a:pt x="429475" y="302945"/>
                </a:lnTo>
                <a:lnTo>
                  <a:pt x="429475" y="203276"/>
                </a:lnTo>
                <a:lnTo>
                  <a:pt x="477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89584" y="910869"/>
            <a:ext cx="1296670" cy="308610"/>
          </a:xfrm>
          <a:custGeom>
            <a:avLst/>
            <a:gdLst/>
            <a:ahLst/>
            <a:cxnLst/>
            <a:rect l="l" t="t" r="r" b="b"/>
            <a:pathLst>
              <a:path w="1296670" h="308609">
                <a:moveTo>
                  <a:pt x="147332" y="95008"/>
                </a:moveTo>
                <a:lnTo>
                  <a:pt x="146939" y="81229"/>
                </a:lnTo>
                <a:lnTo>
                  <a:pt x="145745" y="68427"/>
                </a:lnTo>
                <a:lnTo>
                  <a:pt x="143979" y="58013"/>
                </a:lnTo>
                <a:lnTo>
                  <a:pt x="143751" y="56616"/>
                </a:lnTo>
                <a:lnTo>
                  <a:pt x="126707" y="20129"/>
                </a:lnTo>
                <a:lnTo>
                  <a:pt x="91948" y="3454"/>
                </a:lnTo>
                <a:lnTo>
                  <a:pt x="87426" y="3187"/>
                </a:lnTo>
                <a:lnTo>
                  <a:pt x="87426" y="93980"/>
                </a:lnTo>
                <a:lnTo>
                  <a:pt x="87185" y="102641"/>
                </a:lnTo>
                <a:lnTo>
                  <a:pt x="74231" y="131330"/>
                </a:lnTo>
                <a:lnTo>
                  <a:pt x="59550" y="131330"/>
                </a:lnTo>
                <a:lnTo>
                  <a:pt x="59550" y="58013"/>
                </a:lnTo>
                <a:lnTo>
                  <a:pt x="75438" y="58013"/>
                </a:lnTo>
                <a:lnTo>
                  <a:pt x="87426" y="93980"/>
                </a:lnTo>
                <a:lnTo>
                  <a:pt x="87426" y="3187"/>
                </a:lnTo>
                <a:lnTo>
                  <a:pt x="80022" y="2743"/>
                </a:lnTo>
                <a:lnTo>
                  <a:pt x="0" y="2743"/>
                </a:lnTo>
                <a:lnTo>
                  <a:pt x="0" y="305701"/>
                </a:lnTo>
                <a:lnTo>
                  <a:pt x="59550" y="305701"/>
                </a:lnTo>
                <a:lnTo>
                  <a:pt x="59550" y="185724"/>
                </a:lnTo>
                <a:lnTo>
                  <a:pt x="84150" y="185724"/>
                </a:lnTo>
                <a:lnTo>
                  <a:pt x="122974" y="174536"/>
                </a:lnTo>
                <a:lnTo>
                  <a:pt x="144322" y="132308"/>
                </a:lnTo>
                <a:lnTo>
                  <a:pt x="144462" y="131330"/>
                </a:lnTo>
                <a:lnTo>
                  <a:pt x="145999" y="120777"/>
                </a:lnTo>
                <a:lnTo>
                  <a:pt x="147002" y="108343"/>
                </a:lnTo>
                <a:lnTo>
                  <a:pt x="147332" y="95008"/>
                </a:lnTo>
                <a:close/>
              </a:path>
              <a:path w="1296670" h="308609">
                <a:moveTo>
                  <a:pt x="313791" y="305714"/>
                </a:moveTo>
                <a:lnTo>
                  <a:pt x="309143" y="256832"/>
                </a:lnTo>
                <a:lnTo>
                  <a:pt x="304558" y="208457"/>
                </a:lnTo>
                <a:lnTo>
                  <a:pt x="289941" y="54406"/>
                </a:lnTo>
                <a:lnTo>
                  <a:pt x="285038" y="2755"/>
                </a:lnTo>
                <a:lnTo>
                  <a:pt x="247523" y="2755"/>
                </a:lnTo>
                <a:lnTo>
                  <a:pt x="247523" y="208457"/>
                </a:lnTo>
                <a:lnTo>
                  <a:pt x="219976" y="208457"/>
                </a:lnTo>
                <a:lnTo>
                  <a:pt x="231508" y="54406"/>
                </a:lnTo>
                <a:lnTo>
                  <a:pt x="234264" y="54406"/>
                </a:lnTo>
                <a:lnTo>
                  <a:pt x="247523" y="208457"/>
                </a:lnTo>
                <a:lnTo>
                  <a:pt x="247523" y="2755"/>
                </a:lnTo>
                <a:lnTo>
                  <a:pt x="182283" y="2755"/>
                </a:lnTo>
                <a:lnTo>
                  <a:pt x="153022" y="305714"/>
                </a:lnTo>
                <a:lnTo>
                  <a:pt x="211886" y="305714"/>
                </a:lnTo>
                <a:lnTo>
                  <a:pt x="215671" y="256832"/>
                </a:lnTo>
                <a:lnTo>
                  <a:pt x="252171" y="256832"/>
                </a:lnTo>
                <a:lnTo>
                  <a:pt x="256476" y="305714"/>
                </a:lnTo>
                <a:lnTo>
                  <a:pt x="313791" y="305714"/>
                </a:lnTo>
                <a:close/>
              </a:path>
              <a:path w="1296670" h="308609">
                <a:moveTo>
                  <a:pt x="388150" y="2743"/>
                </a:moveTo>
                <a:lnTo>
                  <a:pt x="329628" y="2743"/>
                </a:lnTo>
                <a:lnTo>
                  <a:pt x="329628" y="305689"/>
                </a:lnTo>
                <a:lnTo>
                  <a:pt x="388150" y="305689"/>
                </a:lnTo>
                <a:lnTo>
                  <a:pt x="388150" y="2743"/>
                </a:lnTo>
                <a:close/>
              </a:path>
              <a:path w="1296670" h="308609">
                <a:moveTo>
                  <a:pt x="560971" y="2755"/>
                </a:moveTo>
                <a:lnTo>
                  <a:pt x="502450" y="2755"/>
                </a:lnTo>
                <a:lnTo>
                  <a:pt x="502450" y="147853"/>
                </a:lnTo>
                <a:lnTo>
                  <a:pt x="474560" y="2755"/>
                </a:lnTo>
                <a:lnTo>
                  <a:pt x="412254" y="2755"/>
                </a:lnTo>
                <a:lnTo>
                  <a:pt x="412254" y="305701"/>
                </a:lnTo>
                <a:lnTo>
                  <a:pt x="471462" y="305701"/>
                </a:lnTo>
                <a:lnTo>
                  <a:pt x="471462" y="154228"/>
                </a:lnTo>
                <a:lnTo>
                  <a:pt x="501764" y="305701"/>
                </a:lnTo>
                <a:lnTo>
                  <a:pt x="560971" y="305701"/>
                </a:lnTo>
                <a:lnTo>
                  <a:pt x="560971" y="2755"/>
                </a:lnTo>
                <a:close/>
              </a:path>
              <a:path w="1296670" h="308609">
                <a:moveTo>
                  <a:pt x="710387" y="2171"/>
                </a:moveTo>
                <a:lnTo>
                  <a:pt x="577850" y="2171"/>
                </a:lnTo>
                <a:lnTo>
                  <a:pt x="577850" y="60591"/>
                </a:lnTo>
                <a:lnTo>
                  <a:pt x="613816" y="60591"/>
                </a:lnTo>
                <a:lnTo>
                  <a:pt x="613816" y="305701"/>
                </a:lnTo>
                <a:lnTo>
                  <a:pt x="674408" y="305701"/>
                </a:lnTo>
                <a:lnTo>
                  <a:pt x="674408" y="60591"/>
                </a:lnTo>
                <a:lnTo>
                  <a:pt x="710387" y="60591"/>
                </a:lnTo>
                <a:lnTo>
                  <a:pt x="710387" y="2171"/>
                </a:lnTo>
                <a:close/>
              </a:path>
              <a:path w="1296670" h="308609">
                <a:moveTo>
                  <a:pt x="783018" y="2743"/>
                </a:moveTo>
                <a:lnTo>
                  <a:pt x="724496" y="2743"/>
                </a:lnTo>
                <a:lnTo>
                  <a:pt x="724496" y="305689"/>
                </a:lnTo>
                <a:lnTo>
                  <a:pt x="783018" y="305689"/>
                </a:lnTo>
                <a:lnTo>
                  <a:pt x="783018" y="2743"/>
                </a:lnTo>
                <a:close/>
              </a:path>
              <a:path w="1296670" h="308609">
                <a:moveTo>
                  <a:pt x="955840" y="2755"/>
                </a:moveTo>
                <a:lnTo>
                  <a:pt x="897318" y="2755"/>
                </a:lnTo>
                <a:lnTo>
                  <a:pt x="897318" y="147853"/>
                </a:lnTo>
                <a:lnTo>
                  <a:pt x="869429" y="2755"/>
                </a:lnTo>
                <a:lnTo>
                  <a:pt x="807123" y="2755"/>
                </a:lnTo>
                <a:lnTo>
                  <a:pt x="807123" y="305701"/>
                </a:lnTo>
                <a:lnTo>
                  <a:pt x="866330" y="305701"/>
                </a:lnTo>
                <a:lnTo>
                  <a:pt x="866330" y="154228"/>
                </a:lnTo>
                <a:lnTo>
                  <a:pt x="896632" y="305701"/>
                </a:lnTo>
                <a:lnTo>
                  <a:pt x="955840" y="305701"/>
                </a:lnTo>
                <a:lnTo>
                  <a:pt x="955840" y="2755"/>
                </a:lnTo>
                <a:close/>
              </a:path>
              <a:path w="1296670" h="308609">
                <a:moveTo>
                  <a:pt x="1130376" y="105689"/>
                </a:moveTo>
                <a:lnTo>
                  <a:pt x="1126896" y="60642"/>
                </a:lnTo>
                <a:lnTo>
                  <a:pt x="1109167" y="19164"/>
                </a:lnTo>
                <a:lnTo>
                  <a:pt x="1069073" y="774"/>
                </a:lnTo>
                <a:lnTo>
                  <a:pt x="1054633" y="0"/>
                </a:lnTo>
                <a:lnTo>
                  <a:pt x="1022108" y="5308"/>
                </a:lnTo>
                <a:lnTo>
                  <a:pt x="998867" y="21221"/>
                </a:lnTo>
                <a:lnTo>
                  <a:pt x="984923" y="47739"/>
                </a:lnTo>
                <a:lnTo>
                  <a:pt x="980274" y="84861"/>
                </a:lnTo>
                <a:lnTo>
                  <a:pt x="980274" y="215506"/>
                </a:lnTo>
                <a:lnTo>
                  <a:pt x="984338" y="256184"/>
                </a:lnTo>
                <a:lnTo>
                  <a:pt x="996505" y="285229"/>
                </a:lnTo>
                <a:lnTo>
                  <a:pt x="1016787" y="302653"/>
                </a:lnTo>
                <a:lnTo>
                  <a:pt x="1045171" y="308457"/>
                </a:lnTo>
                <a:lnTo>
                  <a:pt x="1061072" y="306692"/>
                </a:lnTo>
                <a:lnTo>
                  <a:pt x="1074699" y="301409"/>
                </a:lnTo>
                <a:lnTo>
                  <a:pt x="1086027" y="292582"/>
                </a:lnTo>
                <a:lnTo>
                  <a:pt x="1095082" y="280225"/>
                </a:lnTo>
                <a:lnTo>
                  <a:pt x="1105408" y="305701"/>
                </a:lnTo>
                <a:lnTo>
                  <a:pt x="1129677" y="305701"/>
                </a:lnTo>
                <a:lnTo>
                  <a:pt x="1129677" y="129273"/>
                </a:lnTo>
                <a:lnTo>
                  <a:pt x="1055662" y="129273"/>
                </a:lnTo>
                <a:lnTo>
                  <a:pt x="1055662" y="181597"/>
                </a:lnTo>
                <a:lnTo>
                  <a:pt x="1071854" y="181597"/>
                </a:lnTo>
                <a:lnTo>
                  <a:pt x="1071854" y="233184"/>
                </a:lnTo>
                <a:lnTo>
                  <a:pt x="1070787" y="239928"/>
                </a:lnTo>
                <a:lnTo>
                  <a:pt x="1066546" y="250139"/>
                </a:lnTo>
                <a:lnTo>
                  <a:pt x="1062266" y="252691"/>
                </a:lnTo>
                <a:lnTo>
                  <a:pt x="1049642" y="252691"/>
                </a:lnTo>
                <a:lnTo>
                  <a:pt x="1045476" y="250139"/>
                </a:lnTo>
                <a:lnTo>
                  <a:pt x="1041234" y="239928"/>
                </a:lnTo>
                <a:lnTo>
                  <a:pt x="1040168" y="233299"/>
                </a:lnTo>
                <a:lnTo>
                  <a:pt x="1040168" y="72707"/>
                </a:lnTo>
                <a:lnTo>
                  <a:pt x="1041285" y="67538"/>
                </a:lnTo>
                <a:lnTo>
                  <a:pt x="1045768" y="58127"/>
                </a:lnTo>
                <a:lnTo>
                  <a:pt x="1050391" y="55778"/>
                </a:lnTo>
                <a:lnTo>
                  <a:pt x="1063002" y="55778"/>
                </a:lnTo>
                <a:lnTo>
                  <a:pt x="1066711" y="57975"/>
                </a:lnTo>
                <a:lnTo>
                  <a:pt x="1070279" y="66814"/>
                </a:lnTo>
                <a:lnTo>
                  <a:pt x="1071156" y="72288"/>
                </a:lnTo>
                <a:lnTo>
                  <a:pt x="1071156" y="105689"/>
                </a:lnTo>
                <a:lnTo>
                  <a:pt x="1130376" y="105689"/>
                </a:lnTo>
                <a:close/>
              </a:path>
              <a:path w="1296670" h="308609">
                <a:moveTo>
                  <a:pt x="1296136" y="217398"/>
                </a:moveTo>
                <a:lnTo>
                  <a:pt x="1287919" y="174383"/>
                </a:lnTo>
                <a:lnTo>
                  <a:pt x="1262557" y="139674"/>
                </a:lnTo>
                <a:lnTo>
                  <a:pt x="1215694" y="94615"/>
                </a:lnTo>
                <a:lnTo>
                  <a:pt x="1211160" y="88938"/>
                </a:lnTo>
                <a:lnTo>
                  <a:pt x="1206563" y="79070"/>
                </a:lnTo>
                <a:lnTo>
                  <a:pt x="1205420" y="74472"/>
                </a:lnTo>
                <a:lnTo>
                  <a:pt x="1205420" y="65989"/>
                </a:lnTo>
                <a:lnTo>
                  <a:pt x="1206538" y="62509"/>
                </a:lnTo>
                <a:lnTo>
                  <a:pt x="1211008" y="57111"/>
                </a:lnTo>
                <a:lnTo>
                  <a:pt x="1214551" y="55778"/>
                </a:lnTo>
                <a:lnTo>
                  <a:pt x="1223378" y="55778"/>
                </a:lnTo>
                <a:lnTo>
                  <a:pt x="1226566" y="56921"/>
                </a:lnTo>
                <a:lnTo>
                  <a:pt x="1231265" y="61506"/>
                </a:lnTo>
                <a:lnTo>
                  <a:pt x="1232446" y="64719"/>
                </a:lnTo>
                <a:lnTo>
                  <a:pt x="1232446" y="89674"/>
                </a:lnTo>
                <a:lnTo>
                  <a:pt x="1294079" y="89674"/>
                </a:lnTo>
                <a:lnTo>
                  <a:pt x="1289710" y="50177"/>
                </a:lnTo>
                <a:lnTo>
                  <a:pt x="1266367" y="12496"/>
                </a:lnTo>
                <a:lnTo>
                  <a:pt x="1217472" y="0"/>
                </a:lnTo>
                <a:lnTo>
                  <a:pt x="1201445" y="1270"/>
                </a:lnTo>
                <a:lnTo>
                  <a:pt x="1165402" y="20320"/>
                </a:lnTo>
                <a:lnTo>
                  <a:pt x="1148549" y="61137"/>
                </a:lnTo>
                <a:lnTo>
                  <a:pt x="1147419" y="79349"/>
                </a:lnTo>
                <a:lnTo>
                  <a:pt x="1149324" y="97345"/>
                </a:lnTo>
                <a:lnTo>
                  <a:pt x="1155039" y="114300"/>
                </a:lnTo>
                <a:lnTo>
                  <a:pt x="1164551" y="130225"/>
                </a:lnTo>
                <a:lnTo>
                  <a:pt x="1177874" y="145110"/>
                </a:lnTo>
                <a:lnTo>
                  <a:pt x="1210779" y="176428"/>
                </a:lnTo>
                <a:lnTo>
                  <a:pt x="1220203" y="186372"/>
                </a:lnTo>
                <a:lnTo>
                  <a:pt x="1228458" y="196494"/>
                </a:lnTo>
                <a:lnTo>
                  <a:pt x="1231646" y="202450"/>
                </a:lnTo>
                <a:lnTo>
                  <a:pt x="1235316" y="214960"/>
                </a:lnTo>
                <a:lnTo>
                  <a:pt x="1236230" y="222732"/>
                </a:lnTo>
                <a:lnTo>
                  <a:pt x="1236230" y="239382"/>
                </a:lnTo>
                <a:lnTo>
                  <a:pt x="1235176" y="244665"/>
                </a:lnTo>
                <a:lnTo>
                  <a:pt x="1230922" y="251079"/>
                </a:lnTo>
                <a:lnTo>
                  <a:pt x="1227112" y="252691"/>
                </a:lnTo>
                <a:lnTo>
                  <a:pt x="1216317" y="252691"/>
                </a:lnTo>
                <a:lnTo>
                  <a:pt x="1212621" y="250710"/>
                </a:lnTo>
                <a:lnTo>
                  <a:pt x="1208366" y="242798"/>
                </a:lnTo>
                <a:lnTo>
                  <a:pt x="1207312" y="237312"/>
                </a:lnTo>
                <a:lnTo>
                  <a:pt x="1207312" y="192443"/>
                </a:lnTo>
                <a:lnTo>
                  <a:pt x="1147419" y="192443"/>
                </a:lnTo>
                <a:lnTo>
                  <a:pt x="1147419" y="222046"/>
                </a:lnTo>
                <a:lnTo>
                  <a:pt x="1148575" y="243078"/>
                </a:lnTo>
                <a:lnTo>
                  <a:pt x="1165745" y="287807"/>
                </a:lnTo>
                <a:lnTo>
                  <a:pt x="1206271" y="307174"/>
                </a:lnTo>
                <a:lnTo>
                  <a:pt x="1225562" y="308457"/>
                </a:lnTo>
                <a:lnTo>
                  <a:pt x="1243647" y="306946"/>
                </a:lnTo>
                <a:lnTo>
                  <a:pt x="1280375" y="284276"/>
                </a:lnTo>
                <a:lnTo>
                  <a:pt x="1295158" y="237591"/>
                </a:lnTo>
                <a:lnTo>
                  <a:pt x="1296136" y="217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386076" y="910869"/>
            <a:ext cx="870585" cy="308610"/>
          </a:xfrm>
          <a:custGeom>
            <a:avLst/>
            <a:gdLst/>
            <a:ahLst/>
            <a:cxnLst/>
            <a:rect l="l" t="t" r="r" b="b"/>
            <a:pathLst>
              <a:path w="870585" h="308609">
                <a:moveTo>
                  <a:pt x="149415" y="223075"/>
                </a:moveTo>
                <a:lnTo>
                  <a:pt x="149352" y="78143"/>
                </a:lnTo>
                <a:lnTo>
                  <a:pt x="148272" y="61506"/>
                </a:lnTo>
                <a:lnTo>
                  <a:pt x="148234" y="60909"/>
                </a:lnTo>
                <a:lnTo>
                  <a:pt x="147078" y="55778"/>
                </a:lnTo>
                <a:lnTo>
                  <a:pt x="144665" y="44970"/>
                </a:lnTo>
                <a:lnTo>
                  <a:pt x="138722" y="31381"/>
                </a:lnTo>
                <a:lnTo>
                  <a:pt x="106972" y="5041"/>
                </a:lnTo>
                <a:lnTo>
                  <a:pt x="89001" y="1054"/>
                </a:lnTo>
                <a:lnTo>
                  <a:pt x="89001" y="78143"/>
                </a:lnTo>
                <a:lnTo>
                  <a:pt x="89001" y="226009"/>
                </a:lnTo>
                <a:lnTo>
                  <a:pt x="88138" y="237693"/>
                </a:lnTo>
                <a:lnTo>
                  <a:pt x="85559" y="246024"/>
                </a:lnTo>
                <a:lnTo>
                  <a:pt x="81254" y="251028"/>
                </a:lnTo>
                <a:lnTo>
                  <a:pt x="75222" y="252691"/>
                </a:lnTo>
                <a:lnTo>
                  <a:pt x="69951" y="252691"/>
                </a:lnTo>
                <a:lnTo>
                  <a:pt x="66154" y="250647"/>
                </a:lnTo>
                <a:lnTo>
                  <a:pt x="61620" y="242608"/>
                </a:lnTo>
                <a:lnTo>
                  <a:pt x="60426" y="235762"/>
                </a:lnTo>
                <a:lnTo>
                  <a:pt x="60477" y="78143"/>
                </a:lnTo>
                <a:lnTo>
                  <a:pt x="61379" y="68656"/>
                </a:lnTo>
                <a:lnTo>
                  <a:pt x="64211" y="61506"/>
                </a:lnTo>
                <a:lnTo>
                  <a:pt x="68948" y="57213"/>
                </a:lnTo>
                <a:lnTo>
                  <a:pt x="75565" y="55778"/>
                </a:lnTo>
                <a:lnTo>
                  <a:pt x="81483" y="57213"/>
                </a:lnTo>
                <a:lnTo>
                  <a:pt x="85648" y="61366"/>
                </a:lnTo>
                <a:lnTo>
                  <a:pt x="88163" y="68364"/>
                </a:lnTo>
                <a:lnTo>
                  <a:pt x="89001" y="78143"/>
                </a:lnTo>
                <a:lnTo>
                  <a:pt x="89001" y="1054"/>
                </a:lnTo>
                <a:lnTo>
                  <a:pt x="42456" y="5041"/>
                </a:lnTo>
                <a:lnTo>
                  <a:pt x="10706" y="31381"/>
                </a:lnTo>
                <a:lnTo>
                  <a:pt x="76" y="78143"/>
                </a:lnTo>
                <a:lnTo>
                  <a:pt x="0" y="223075"/>
                </a:lnTo>
                <a:lnTo>
                  <a:pt x="1206" y="242608"/>
                </a:lnTo>
                <a:lnTo>
                  <a:pt x="19202" y="286512"/>
                </a:lnTo>
                <a:lnTo>
                  <a:pt x="57619" y="307086"/>
                </a:lnTo>
                <a:lnTo>
                  <a:pt x="74714" y="308457"/>
                </a:lnTo>
                <a:lnTo>
                  <a:pt x="91808" y="307086"/>
                </a:lnTo>
                <a:lnTo>
                  <a:pt x="130225" y="286512"/>
                </a:lnTo>
                <a:lnTo>
                  <a:pt x="146088" y="252691"/>
                </a:lnTo>
                <a:lnTo>
                  <a:pt x="148221" y="242608"/>
                </a:lnTo>
                <a:lnTo>
                  <a:pt x="149415" y="223075"/>
                </a:lnTo>
                <a:close/>
              </a:path>
              <a:path w="870585" h="308609">
                <a:moveTo>
                  <a:pt x="322580" y="2755"/>
                </a:moveTo>
                <a:lnTo>
                  <a:pt x="264058" y="2755"/>
                </a:lnTo>
                <a:lnTo>
                  <a:pt x="264058" y="147853"/>
                </a:lnTo>
                <a:lnTo>
                  <a:pt x="236169" y="2755"/>
                </a:lnTo>
                <a:lnTo>
                  <a:pt x="173863" y="2755"/>
                </a:lnTo>
                <a:lnTo>
                  <a:pt x="173863" y="305701"/>
                </a:lnTo>
                <a:lnTo>
                  <a:pt x="233070" y="305701"/>
                </a:lnTo>
                <a:lnTo>
                  <a:pt x="233070" y="154228"/>
                </a:lnTo>
                <a:lnTo>
                  <a:pt x="263372" y="305701"/>
                </a:lnTo>
                <a:lnTo>
                  <a:pt x="322580" y="305701"/>
                </a:lnTo>
                <a:lnTo>
                  <a:pt x="322580" y="2755"/>
                </a:lnTo>
                <a:close/>
              </a:path>
              <a:path w="870585" h="308609">
                <a:moveTo>
                  <a:pt x="472325" y="253631"/>
                </a:moveTo>
                <a:lnTo>
                  <a:pt x="410019" y="253631"/>
                </a:lnTo>
                <a:lnTo>
                  <a:pt x="410019" y="2171"/>
                </a:lnTo>
                <a:lnTo>
                  <a:pt x="349427" y="2171"/>
                </a:lnTo>
                <a:lnTo>
                  <a:pt x="349427" y="253631"/>
                </a:lnTo>
                <a:lnTo>
                  <a:pt x="349427" y="305701"/>
                </a:lnTo>
                <a:lnTo>
                  <a:pt x="472325" y="305701"/>
                </a:lnTo>
                <a:lnTo>
                  <a:pt x="472325" y="253631"/>
                </a:lnTo>
                <a:close/>
              </a:path>
              <a:path w="870585" h="308609">
                <a:moveTo>
                  <a:pt x="545299" y="2743"/>
                </a:moveTo>
                <a:lnTo>
                  <a:pt x="486778" y="2743"/>
                </a:lnTo>
                <a:lnTo>
                  <a:pt x="486778" y="305689"/>
                </a:lnTo>
                <a:lnTo>
                  <a:pt x="545299" y="305689"/>
                </a:lnTo>
                <a:lnTo>
                  <a:pt x="545299" y="2743"/>
                </a:lnTo>
                <a:close/>
              </a:path>
              <a:path w="870585" h="308609">
                <a:moveTo>
                  <a:pt x="718121" y="2755"/>
                </a:moveTo>
                <a:lnTo>
                  <a:pt x="659599" y="2755"/>
                </a:lnTo>
                <a:lnTo>
                  <a:pt x="659599" y="147853"/>
                </a:lnTo>
                <a:lnTo>
                  <a:pt x="631710" y="2755"/>
                </a:lnTo>
                <a:lnTo>
                  <a:pt x="569404" y="2755"/>
                </a:lnTo>
                <a:lnTo>
                  <a:pt x="569404" y="305701"/>
                </a:lnTo>
                <a:lnTo>
                  <a:pt x="628611" y="305701"/>
                </a:lnTo>
                <a:lnTo>
                  <a:pt x="628611" y="154228"/>
                </a:lnTo>
                <a:lnTo>
                  <a:pt x="658914" y="305701"/>
                </a:lnTo>
                <a:lnTo>
                  <a:pt x="718121" y="305701"/>
                </a:lnTo>
                <a:lnTo>
                  <a:pt x="718121" y="2755"/>
                </a:lnTo>
                <a:close/>
              </a:path>
              <a:path w="870585" h="308609">
                <a:moveTo>
                  <a:pt x="870127" y="247281"/>
                </a:moveTo>
                <a:lnTo>
                  <a:pt x="806602" y="247281"/>
                </a:lnTo>
                <a:lnTo>
                  <a:pt x="806602" y="177431"/>
                </a:lnTo>
                <a:lnTo>
                  <a:pt x="863752" y="177431"/>
                </a:lnTo>
                <a:lnTo>
                  <a:pt x="863752" y="120281"/>
                </a:lnTo>
                <a:lnTo>
                  <a:pt x="806602" y="120281"/>
                </a:lnTo>
                <a:lnTo>
                  <a:pt x="806602" y="61861"/>
                </a:lnTo>
                <a:lnTo>
                  <a:pt x="866152" y="61861"/>
                </a:lnTo>
                <a:lnTo>
                  <a:pt x="866152" y="2171"/>
                </a:lnTo>
                <a:lnTo>
                  <a:pt x="744982" y="2171"/>
                </a:lnTo>
                <a:lnTo>
                  <a:pt x="744982" y="61861"/>
                </a:lnTo>
                <a:lnTo>
                  <a:pt x="744982" y="120281"/>
                </a:lnTo>
                <a:lnTo>
                  <a:pt x="744982" y="177431"/>
                </a:lnTo>
                <a:lnTo>
                  <a:pt x="744982" y="247281"/>
                </a:lnTo>
                <a:lnTo>
                  <a:pt x="744982" y="305701"/>
                </a:lnTo>
                <a:lnTo>
                  <a:pt x="870127" y="305701"/>
                </a:lnTo>
                <a:lnTo>
                  <a:pt x="870127" y="247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356025" y="913612"/>
            <a:ext cx="664845" cy="303530"/>
          </a:xfrm>
          <a:custGeom>
            <a:avLst/>
            <a:gdLst/>
            <a:ahLst/>
            <a:cxnLst/>
            <a:rect l="l" t="t" r="r" b="b"/>
            <a:pathLst>
              <a:path w="664845" h="303530">
                <a:moveTo>
                  <a:pt x="58521" y="0"/>
                </a:moveTo>
                <a:lnTo>
                  <a:pt x="0" y="0"/>
                </a:lnTo>
                <a:lnTo>
                  <a:pt x="0" y="302945"/>
                </a:lnTo>
                <a:lnTo>
                  <a:pt x="58521" y="302945"/>
                </a:lnTo>
                <a:lnTo>
                  <a:pt x="58521" y="0"/>
                </a:lnTo>
                <a:close/>
              </a:path>
              <a:path w="664845" h="303530">
                <a:moveTo>
                  <a:pt x="231343" y="12"/>
                </a:moveTo>
                <a:lnTo>
                  <a:pt x="172821" y="12"/>
                </a:lnTo>
                <a:lnTo>
                  <a:pt x="172821" y="145110"/>
                </a:lnTo>
                <a:lnTo>
                  <a:pt x="144932" y="12"/>
                </a:lnTo>
                <a:lnTo>
                  <a:pt x="82626" y="12"/>
                </a:lnTo>
                <a:lnTo>
                  <a:pt x="82626" y="302958"/>
                </a:lnTo>
                <a:lnTo>
                  <a:pt x="141833" y="302958"/>
                </a:lnTo>
                <a:lnTo>
                  <a:pt x="141833" y="151485"/>
                </a:lnTo>
                <a:lnTo>
                  <a:pt x="172135" y="302958"/>
                </a:lnTo>
                <a:lnTo>
                  <a:pt x="231343" y="302958"/>
                </a:lnTo>
                <a:lnTo>
                  <a:pt x="231343" y="12"/>
                </a:lnTo>
                <a:close/>
              </a:path>
              <a:path w="664845" h="303530">
                <a:moveTo>
                  <a:pt x="407250" y="71272"/>
                </a:moveTo>
                <a:lnTo>
                  <a:pt x="406222" y="54851"/>
                </a:lnTo>
                <a:lnTo>
                  <a:pt x="405828" y="53035"/>
                </a:lnTo>
                <a:lnTo>
                  <a:pt x="403123" y="40525"/>
                </a:lnTo>
                <a:lnTo>
                  <a:pt x="370166" y="4559"/>
                </a:lnTo>
                <a:lnTo>
                  <a:pt x="346329" y="381"/>
                </a:lnTo>
                <a:lnTo>
                  <a:pt x="346329" y="66865"/>
                </a:lnTo>
                <a:lnTo>
                  <a:pt x="346329" y="244043"/>
                </a:lnTo>
                <a:lnTo>
                  <a:pt x="340753" y="249428"/>
                </a:lnTo>
                <a:lnTo>
                  <a:pt x="319125" y="249428"/>
                </a:lnTo>
                <a:lnTo>
                  <a:pt x="319125" y="53035"/>
                </a:lnTo>
                <a:lnTo>
                  <a:pt x="334098" y="53035"/>
                </a:lnTo>
                <a:lnTo>
                  <a:pt x="339572" y="54495"/>
                </a:lnTo>
                <a:lnTo>
                  <a:pt x="344970" y="60337"/>
                </a:lnTo>
                <a:lnTo>
                  <a:pt x="346329" y="66865"/>
                </a:lnTo>
                <a:lnTo>
                  <a:pt x="346329" y="381"/>
                </a:lnTo>
                <a:lnTo>
                  <a:pt x="341503" y="12"/>
                </a:lnTo>
                <a:lnTo>
                  <a:pt x="258191" y="12"/>
                </a:lnTo>
                <a:lnTo>
                  <a:pt x="258191" y="302958"/>
                </a:lnTo>
                <a:lnTo>
                  <a:pt x="339432" y="302958"/>
                </a:lnTo>
                <a:lnTo>
                  <a:pt x="383247" y="289801"/>
                </a:lnTo>
                <a:lnTo>
                  <a:pt x="403491" y="251244"/>
                </a:lnTo>
                <a:lnTo>
                  <a:pt x="403771" y="249428"/>
                </a:lnTo>
                <a:lnTo>
                  <a:pt x="406311" y="233400"/>
                </a:lnTo>
                <a:lnTo>
                  <a:pt x="407250" y="213106"/>
                </a:lnTo>
                <a:lnTo>
                  <a:pt x="407250" y="71272"/>
                </a:lnTo>
                <a:close/>
              </a:path>
              <a:path w="664845" h="303530">
                <a:moveTo>
                  <a:pt x="487819" y="0"/>
                </a:moveTo>
                <a:lnTo>
                  <a:pt x="429298" y="0"/>
                </a:lnTo>
                <a:lnTo>
                  <a:pt x="429298" y="302945"/>
                </a:lnTo>
                <a:lnTo>
                  <a:pt x="487819" y="302945"/>
                </a:lnTo>
                <a:lnTo>
                  <a:pt x="487819" y="0"/>
                </a:lnTo>
                <a:close/>
              </a:path>
              <a:path w="664845" h="303530">
                <a:moveTo>
                  <a:pt x="664425" y="302971"/>
                </a:moveTo>
                <a:lnTo>
                  <a:pt x="659790" y="254088"/>
                </a:lnTo>
                <a:lnTo>
                  <a:pt x="655193" y="205714"/>
                </a:lnTo>
                <a:lnTo>
                  <a:pt x="640575" y="51663"/>
                </a:lnTo>
                <a:lnTo>
                  <a:pt x="635673" y="12"/>
                </a:lnTo>
                <a:lnTo>
                  <a:pt x="598157" y="12"/>
                </a:lnTo>
                <a:lnTo>
                  <a:pt x="598157" y="205714"/>
                </a:lnTo>
                <a:lnTo>
                  <a:pt x="570611" y="205714"/>
                </a:lnTo>
                <a:lnTo>
                  <a:pt x="582142" y="51663"/>
                </a:lnTo>
                <a:lnTo>
                  <a:pt x="584898" y="51663"/>
                </a:lnTo>
                <a:lnTo>
                  <a:pt x="598157" y="205714"/>
                </a:lnTo>
                <a:lnTo>
                  <a:pt x="598157" y="12"/>
                </a:lnTo>
                <a:lnTo>
                  <a:pt x="532917" y="12"/>
                </a:lnTo>
                <a:lnTo>
                  <a:pt x="503656" y="302971"/>
                </a:lnTo>
                <a:lnTo>
                  <a:pt x="562521" y="302971"/>
                </a:lnTo>
                <a:lnTo>
                  <a:pt x="566305" y="254088"/>
                </a:lnTo>
                <a:lnTo>
                  <a:pt x="602805" y="254088"/>
                </a:lnTo>
                <a:lnTo>
                  <a:pt x="607110" y="302971"/>
                </a:lnTo>
                <a:lnTo>
                  <a:pt x="664425" y="302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18584" y="104082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811" y="0"/>
                </a:moveTo>
                <a:lnTo>
                  <a:pt x="0" y="0"/>
                </a:lnTo>
                <a:lnTo>
                  <a:pt x="0" y="39941"/>
                </a:lnTo>
                <a:lnTo>
                  <a:pt x="88811" y="39941"/>
                </a:lnTo>
                <a:lnTo>
                  <a:pt x="88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313949" y="910869"/>
            <a:ext cx="1087120" cy="308610"/>
          </a:xfrm>
          <a:custGeom>
            <a:avLst/>
            <a:gdLst/>
            <a:ahLst/>
            <a:cxnLst/>
            <a:rect l="l" t="t" r="r" b="b"/>
            <a:pathLst>
              <a:path w="1087120" h="308609">
                <a:moveTo>
                  <a:pt x="125145" y="247281"/>
                </a:moveTo>
                <a:lnTo>
                  <a:pt x="61620" y="247281"/>
                </a:lnTo>
                <a:lnTo>
                  <a:pt x="61620" y="177431"/>
                </a:lnTo>
                <a:lnTo>
                  <a:pt x="118770" y="177431"/>
                </a:lnTo>
                <a:lnTo>
                  <a:pt x="118770" y="120281"/>
                </a:lnTo>
                <a:lnTo>
                  <a:pt x="61620" y="120281"/>
                </a:lnTo>
                <a:lnTo>
                  <a:pt x="61620" y="61861"/>
                </a:lnTo>
                <a:lnTo>
                  <a:pt x="121170" y="61861"/>
                </a:lnTo>
                <a:lnTo>
                  <a:pt x="121170" y="2171"/>
                </a:lnTo>
                <a:lnTo>
                  <a:pt x="0" y="2171"/>
                </a:lnTo>
                <a:lnTo>
                  <a:pt x="0" y="61861"/>
                </a:lnTo>
                <a:lnTo>
                  <a:pt x="0" y="120281"/>
                </a:lnTo>
                <a:lnTo>
                  <a:pt x="0" y="177431"/>
                </a:lnTo>
                <a:lnTo>
                  <a:pt x="0" y="247281"/>
                </a:lnTo>
                <a:lnTo>
                  <a:pt x="0" y="305701"/>
                </a:lnTo>
                <a:lnTo>
                  <a:pt x="125145" y="305701"/>
                </a:lnTo>
                <a:lnTo>
                  <a:pt x="125145" y="247281"/>
                </a:lnTo>
                <a:close/>
              </a:path>
              <a:path w="1087120" h="308609">
                <a:moveTo>
                  <a:pt x="297789" y="305701"/>
                </a:moveTo>
                <a:lnTo>
                  <a:pt x="265430" y="145097"/>
                </a:lnTo>
                <a:lnTo>
                  <a:pt x="291249" y="2578"/>
                </a:lnTo>
                <a:lnTo>
                  <a:pt x="231863" y="2578"/>
                </a:lnTo>
                <a:lnTo>
                  <a:pt x="217919" y="106718"/>
                </a:lnTo>
                <a:lnTo>
                  <a:pt x="202247" y="2578"/>
                </a:lnTo>
                <a:lnTo>
                  <a:pt x="143040" y="2578"/>
                </a:lnTo>
                <a:lnTo>
                  <a:pt x="168871" y="145097"/>
                </a:lnTo>
                <a:lnTo>
                  <a:pt x="136334" y="305701"/>
                </a:lnTo>
                <a:lnTo>
                  <a:pt x="197777" y="305701"/>
                </a:lnTo>
                <a:lnTo>
                  <a:pt x="217411" y="187274"/>
                </a:lnTo>
                <a:lnTo>
                  <a:pt x="236512" y="305701"/>
                </a:lnTo>
                <a:lnTo>
                  <a:pt x="297789" y="305701"/>
                </a:lnTo>
                <a:close/>
              </a:path>
              <a:path w="1087120" h="308609">
                <a:moveTo>
                  <a:pt x="463029" y="95008"/>
                </a:moveTo>
                <a:lnTo>
                  <a:pt x="462635" y="81229"/>
                </a:lnTo>
                <a:lnTo>
                  <a:pt x="461441" y="68427"/>
                </a:lnTo>
                <a:lnTo>
                  <a:pt x="459676" y="58013"/>
                </a:lnTo>
                <a:lnTo>
                  <a:pt x="459447" y="56616"/>
                </a:lnTo>
                <a:lnTo>
                  <a:pt x="442404" y="20129"/>
                </a:lnTo>
                <a:lnTo>
                  <a:pt x="407644" y="3454"/>
                </a:lnTo>
                <a:lnTo>
                  <a:pt x="403123" y="3187"/>
                </a:lnTo>
                <a:lnTo>
                  <a:pt x="403123" y="93980"/>
                </a:lnTo>
                <a:lnTo>
                  <a:pt x="402882" y="102641"/>
                </a:lnTo>
                <a:lnTo>
                  <a:pt x="389928" y="131330"/>
                </a:lnTo>
                <a:lnTo>
                  <a:pt x="375246" y="131330"/>
                </a:lnTo>
                <a:lnTo>
                  <a:pt x="375246" y="58013"/>
                </a:lnTo>
                <a:lnTo>
                  <a:pt x="391134" y="58013"/>
                </a:lnTo>
                <a:lnTo>
                  <a:pt x="403123" y="93980"/>
                </a:lnTo>
                <a:lnTo>
                  <a:pt x="403123" y="3187"/>
                </a:lnTo>
                <a:lnTo>
                  <a:pt x="395719" y="2743"/>
                </a:lnTo>
                <a:lnTo>
                  <a:pt x="315696" y="2743"/>
                </a:lnTo>
                <a:lnTo>
                  <a:pt x="315696" y="305701"/>
                </a:lnTo>
                <a:lnTo>
                  <a:pt x="375246" y="305701"/>
                </a:lnTo>
                <a:lnTo>
                  <a:pt x="375246" y="185724"/>
                </a:lnTo>
                <a:lnTo>
                  <a:pt x="399846" y="185724"/>
                </a:lnTo>
                <a:lnTo>
                  <a:pt x="438670" y="174536"/>
                </a:lnTo>
                <a:lnTo>
                  <a:pt x="460019" y="132308"/>
                </a:lnTo>
                <a:lnTo>
                  <a:pt x="460159" y="131330"/>
                </a:lnTo>
                <a:lnTo>
                  <a:pt x="461695" y="120777"/>
                </a:lnTo>
                <a:lnTo>
                  <a:pt x="462699" y="108343"/>
                </a:lnTo>
                <a:lnTo>
                  <a:pt x="463029" y="95008"/>
                </a:lnTo>
                <a:close/>
              </a:path>
              <a:path w="1087120" h="308609">
                <a:moveTo>
                  <a:pt x="605040" y="253631"/>
                </a:moveTo>
                <a:lnTo>
                  <a:pt x="542734" y="253631"/>
                </a:lnTo>
                <a:lnTo>
                  <a:pt x="542734" y="2171"/>
                </a:lnTo>
                <a:lnTo>
                  <a:pt x="482142" y="2171"/>
                </a:lnTo>
                <a:lnTo>
                  <a:pt x="482142" y="253631"/>
                </a:lnTo>
                <a:lnTo>
                  <a:pt x="482142" y="305701"/>
                </a:lnTo>
                <a:lnTo>
                  <a:pt x="605040" y="305701"/>
                </a:lnTo>
                <a:lnTo>
                  <a:pt x="605040" y="253631"/>
                </a:lnTo>
                <a:close/>
              </a:path>
              <a:path w="1087120" h="308609">
                <a:moveTo>
                  <a:pt x="769251" y="223075"/>
                </a:moveTo>
                <a:lnTo>
                  <a:pt x="769175" y="78143"/>
                </a:lnTo>
                <a:lnTo>
                  <a:pt x="768096" y="61506"/>
                </a:lnTo>
                <a:lnTo>
                  <a:pt x="768057" y="60909"/>
                </a:lnTo>
                <a:lnTo>
                  <a:pt x="750239" y="20142"/>
                </a:lnTo>
                <a:lnTo>
                  <a:pt x="711771" y="1257"/>
                </a:lnTo>
                <a:lnTo>
                  <a:pt x="708837" y="1054"/>
                </a:lnTo>
                <a:lnTo>
                  <a:pt x="708837" y="78143"/>
                </a:lnTo>
                <a:lnTo>
                  <a:pt x="708837" y="226009"/>
                </a:lnTo>
                <a:lnTo>
                  <a:pt x="707974" y="237693"/>
                </a:lnTo>
                <a:lnTo>
                  <a:pt x="705383" y="246024"/>
                </a:lnTo>
                <a:lnTo>
                  <a:pt x="701078" y="251028"/>
                </a:lnTo>
                <a:lnTo>
                  <a:pt x="695058" y="252691"/>
                </a:lnTo>
                <a:lnTo>
                  <a:pt x="689787" y="252691"/>
                </a:lnTo>
                <a:lnTo>
                  <a:pt x="685990" y="250647"/>
                </a:lnTo>
                <a:lnTo>
                  <a:pt x="681456" y="242608"/>
                </a:lnTo>
                <a:lnTo>
                  <a:pt x="680262" y="235762"/>
                </a:lnTo>
                <a:lnTo>
                  <a:pt x="680313" y="78143"/>
                </a:lnTo>
                <a:lnTo>
                  <a:pt x="681202" y="68656"/>
                </a:lnTo>
                <a:lnTo>
                  <a:pt x="684047" y="61506"/>
                </a:lnTo>
                <a:lnTo>
                  <a:pt x="688771" y="57213"/>
                </a:lnTo>
                <a:lnTo>
                  <a:pt x="695401" y="55778"/>
                </a:lnTo>
                <a:lnTo>
                  <a:pt x="701306" y="57213"/>
                </a:lnTo>
                <a:lnTo>
                  <a:pt x="705472" y="61366"/>
                </a:lnTo>
                <a:lnTo>
                  <a:pt x="707999" y="68364"/>
                </a:lnTo>
                <a:lnTo>
                  <a:pt x="708837" y="78143"/>
                </a:lnTo>
                <a:lnTo>
                  <a:pt x="708837" y="1054"/>
                </a:lnTo>
                <a:lnTo>
                  <a:pt x="662292" y="5041"/>
                </a:lnTo>
                <a:lnTo>
                  <a:pt x="630529" y="31381"/>
                </a:lnTo>
                <a:lnTo>
                  <a:pt x="619899" y="78143"/>
                </a:lnTo>
                <a:lnTo>
                  <a:pt x="619836" y="223075"/>
                </a:lnTo>
                <a:lnTo>
                  <a:pt x="621030" y="242608"/>
                </a:lnTo>
                <a:lnTo>
                  <a:pt x="639038" y="286512"/>
                </a:lnTo>
                <a:lnTo>
                  <a:pt x="677456" y="307086"/>
                </a:lnTo>
                <a:lnTo>
                  <a:pt x="694550" y="308457"/>
                </a:lnTo>
                <a:lnTo>
                  <a:pt x="711631" y="307086"/>
                </a:lnTo>
                <a:lnTo>
                  <a:pt x="750062" y="286512"/>
                </a:lnTo>
                <a:lnTo>
                  <a:pt x="768045" y="242608"/>
                </a:lnTo>
                <a:lnTo>
                  <a:pt x="769251" y="223075"/>
                </a:lnTo>
                <a:close/>
              </a:path>
              <a:path w="1087120" h="308609">
                <a:moveTo>
                  <a:pt x="941717" y="87617"/>
                </a:moveTo>
                <a:lnTo>
                  <a:pt x="941476" y="75806"/>
                </a:lnTo>
                <a:lnTo>
                  <a:pt x="941463" y="75209"/>
                </a:lnTo>
                <a:lnTo>
                  <a:pt x="940701" y="63627"/>
                </a:lnTo>
                <a:lnTo>
                  <a:pt x="940142" y="58877"/>
                </a:lnTo>
                <a:lnTo>
                  <a:pt x="939444" y="52882"/>
                </a:lnTo>
                <a:lnTo>
                  <a:pt x="921740" y="13347"/>
                </a:lnTo>
                <a:lnTo>
                  <a:pt x="886637" y="2755"/>
                </a:lnTo>
                <a:lnTo>
                  <a:pt x="882510" y="2755"/>
                </a:lnTo>
                <a:lnTo>
                  <a:pt x="882510" y="87617"/>
                </a:lnTo>
                <a:lnTo>
                  <a:pt x="881735" y="99390"/>
                </a:lnTo>
                <a:lnTo>
                  <a:pt x="881722" y="99593"/>
                </a:lnTo>
                <a:lnTo>
                  <a:pt x="879360" y="108140"/>
                </a:lnTo>
                <a:lnTo>
                  <a:pt x="875436" y="113271"/>
                </a:lnTo>
                <a:lnTo>
                  <a:pt x="869937" y="114985"/>
                </a:lnTo>
                <a:lnTo>
                  <a:pt x="855306" y="114985"/>
                </a:lnTo>
                <a:lnTo>
                  <a:pt x="855306" y="58877"/>
                </a:lnTo>
                <a:lnTo>
                  <a:pt x="874471" y="58877"/>
                </a:lnTo>
                <a:lnTo>
                  <a:pt x="877912" y="60718"/>
                </a:lnTo>
                <a:lnTo>
                  <a:pt x="881583" y="68059"/>
                </a:lnTo>
                <a:lnTo>
                  <a:pt x="882434" y="75209"/>
                </a:lnTo>
                <a:lnTo>
                  <a:pt x="882510" y="87617"/>
                </a:lnTo>
                <a:lnTo>
                  <a:pt x="882510" y="2755"/>
                </a:lnTo>
                <a:lnTo>
                  <a:pt x="793686" y="2755"/>
                </a:lnTo>
                <a:lnTo>
                  <a:pt x="793686" y="305714"/>
                </a:lnTo>
                <a:lnTo>
                  <a:pt x="854964" y="305714"/>
                </a:lnTo>
                <a:lnTo>
                  <a:pt x="854964" y="167487"/>
                </a:lnTo>
                <a:lnTo>
                  <a:pt x="862990" y="167487"/>
                </a:lnTo>
                <a:lnTo>
                  <a:pt x="868819" y="168554"/>
                </a:lnTo>
                <a:lnTo>
                  <a:pt x="876058" y="172796"/>
                </a:lnTo>
                <a:lnTo>
                  <a:pt x="877849" y="178269"/>
                </a:lnTo>
                <a:lnTo>
                  <a:pt x="877849" y="305714"/>
                </a:lnTo>
                <a:lnTo>
                  <a:pt x="937590" y="305714"/>
                </a:lnTo>
                <a:lnTo>
                  <a:pt x="937590" y="191071"/>
                </a:lnTo>
                <a:lnTo>
                  <a:pt x="937221" y="182537"/>
                </a:lnTo>
                <a:lnTo>
                  <a:pt x="911758" y="147688"/>
                </a:lnTo>
                <a:lnTo>
                  <a:pt x="919759" y="144284"/>
                </a:lnTo>
                <a:lnTo>
                  <a:pt x="940142" y="109905"/>
                </a:lnTo>
                <a:lnTo>
                  <a:pt x="941298" y="99593"/>
                </a:lnTo>
                <a:lnTo>
                  <a:pt x="941324" y="99390"/>
                </a:lnTo>
                <a:lnTo>
                  <a:pt x="941717" y="87617"/>
                </a:lnTo>
                <a:close/>
              </a:path>
              <a:path w="1087120" h="308609">
                <a:moveTo>
                  <a:pt x="1086840" y="247281"/>
                </a:moveTo>
                <a:lnTo>
                  <a:pt x="1023315" y="247281"/>
                </a:lnTo>
                <a:lnTo>
                  <a:pt x="1023315" y="177431"/>
                </a:lnTo>
                <a:lnTo>
                  <a:pt x="1080465" y="177431"/>
                </a:lnTo>
                <a:lnTo>
                  <a:pt x="1080465" y="120281"/>
                </a:lnTo>
                <a:lnTo>
                  <a:pt x="1023315" y="120281"/>
                </a:lnTo>
                <a:lnTo>
                  <a:pt x="1023315" y="61861"/>
                </a:lnTo>
                <a:lnTo>
                  <a:pt x="1082865" y="61861"/>
                </a:lnTo>
                <a:lnTo>
                  <a:pt x="1082865" y="2171"/>
                </a:lnTo>
                <a:lnTo>
                  <a:pt x="961694" y="2171"/>
                </a:lnTo>
                <a:lnTo>
                  <a:pt x="961694" y="61861"/>
                </a:lnTo>
                <a:lnTo>
                  <a:pt x="961694" y="120281"/>
                </a:lnTo>
                <a:lnTo>
                  <a:pt x="961694" y="177431"/>
                </a:lnTo>
                <a:lnTo>
                  <a:pt x="961694" y="247281"/>
                </a:lnTo>
                <a:lnTo>
                  <a:pt x="961694" y="305701"/>
                </a:lnTo>
                <a:lnTo>
                  <a:pt x="1086840" y="305701"/>
                </a:lnTo>
                <a:lnTo>
                  <a:pt x="1086840" y="247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500954" y="910869"/>
            <a:ext cx="1142365" cy="308610"/>
          </a:xfrm>
          <a:custGeom>
            <a:avLst/>
            <a:gdLst/>
            <a:ahLst/>
            <a:cxnLst/>
            <a:rect l="l" t="t" r="r" b="b"/>
            <a:pathLst>
              <a:path w="1142365" h="308609">
                <a:moveTo>
                  <a:pt x="149415" y="223075"/>
                </a:moveTo>
                <a:lnTo>
                  <a:pt x="149339" y="78143"/>
                </a:lnTo>
                <a:lnTo>
                  <a:pt x="148259" y="61506"/>
                </a:lnTo>
                <a:lnTo>
                  <a:pt x="148221" y="60909"/>
                </a:lnTo>
                <a:lnTo>
                  <a:pt x="130403" y="20142"/>
                </a:lnTo>
                <a:lnTo>
                  <a:pt x="91935" y="1257"/>
                </a:lnTo>
                <a:lnTo>
                  <a:pt x="89001" y="1054"/>
                </a:lnTo>
                <a:lnTo>
                  <a:pt x="89001" y="78143"/>
                </a:lnTo>
                <a:lnTo>
                  <a:pt x="89001" y="226009"/>
                </a:lnTo>
                <a:lnTo>
                  <a:pt x="88138" y="237693"/>
                </a:lnTo>
                <a:lnTo>
                  <a:pt x="85547" y="246024"/>
                </a:lnTo>
                <a:lnTo>
                  <a:pt x="81241" y="251028"/>
                </a:lnTo>
                <a:lnTo>
                  <a:pt x="75222" y="252691"/>
                </a:lnTo>
                <a:lnTo>
                  <a:pt x="69951" y="252691"/>
                </a:lnTo>
                <a:lnTo>
                  <a:pt x="66154" y="250647"/>
                </a:lnTo>
                <a:lnTo>
                  <a:pt x="61620" y="242608"/>
                </a:lnTo>
                <a:lnTo>
                  <a:pt x="60426" y="235762"/>
                </a:lnTo>
                <a:lnTo>
                  <a:pt x="60477" y="78143"/>
                </a:lnTo>
                <a:lnTo>
                  <a:pt x="61366" y="68656"/>
                </a:lnTo>
                <a:lnTo>
                  <a:pt x="64211" y="61506"/>
                </a:lnTo>
                <a:lnTo>
                  <a:pt x="68935" y="57213"/>
                </a:lnTo>
                <a:lnTo>
                  <a:pt x="75565" y="55778"/>
                </a:lnTo>
                <a:lnTo>
                  <a:pt x="81470" y="57213"/>
                </a:lnTo>
                <a:lnTo>
                  <a:pt x="85636" y="61366"/>
                </a:lnTo>
                <a:lnTo>
                  <a:pt x="88163" y="68364"/>
                </a:lnTo>
                <a:lnTo>
                  <a:pt x="89001" y="78143"/>
                </a:lnTo>
                <a:lnTo>
                  <a:pt x="89001" y="1054"/>
                </a:lnTo>
                <a:lnTo>
                  <a:pt x="42456" y="5041"/>
                </a:lnTo>
                <a:lnTo>
                  <a:pt x="10693" y="31381"/>
                </a:lnTo>
                <a:lnTo>
                  <a:pt x="63" y="78143"/>
                </a:lnTo>
                <a:lnTo>
                  <a:pt x="0" y="223075"/>
                </a:lnTo>
                <a:lnTo>
                  <a:pt x="1193" y="242608"/>
                </a:lnTo>
                <a:lnTo>
                  <a:pt x="19202" y="286512"/>
                </a:lnTo>
                <a:lnTo>
                  <a:pt x="57619" y="307086"/>
                </a:lnTo>
                <a:lnTo>
                  <a:pt x="74714" y="308457"/>
                </a:lnTo>
                <a:lnTo>
                  <a:pt x="91795" y="307086"/>
                </a:lnTo>
                <a:lnTo>
                  <a:pt x="130225" y="286512"/>
                </a:lnTo>
                <a:lnTo>
                  <a:pt x="148209" y="242608"/>
                </a:lnTo>
                <a:lnTo>
                  <a:pt x="149415" y="223075"/>
                </a:lnTo>
                <a:close/>
              </a:path>
              <a:path w="1142365" h="308609">
                <a:moveTo>
                  <a:pt x="321881" y="87617"/>
                </a:moveTo>
                <a:lnTo>
                  <a:pt x="321640" y="75806"/>
                </a:lnTo>
                <a:lnTo>
                  <a:pt x="321627" y="75209"/>
                </a:lnTo>
                <a:lnTo>
                  <a:pt x="320865" y="63627"/>
                </a:lnTo>
                <a:lnTo>
                  <a:pt x="320306" y="58877"/>
                </a:lnTo>
                <a:lnTo>
                  <a:pt x="319608" y="52882"/>
                </a:lnTo>
                <a:lnTo>
                  <a:pt x="301904" y="13347"/>
                </a:lnTo>
                <a:lnTo>
                  <a:pt x="266801" y="2755"/>
                </a:lnTo>
                <a:lnTo>
                  <a:pt x="262674" y="2755"/>
                </a:lnTo>
                <a:lnTo>
                  <a:pt x="262674" y="87617"/>
                </a:lnTo>
                <a:lnTo>
                  <a:pt x="261899" y="99390"/>
                </a:lnTo>
                <a:lnTo>
                  <a:pt x="261886" y="99593"/>
                </a:lnTo>
                <a:lnTo>
                  <a:pt x="259537" y="108140"/>
                </a:lnTo>
                <a:lnTo>
                  <a:pt x="255600" y="113271"/>
                </a:lnTo>
                <a:lnTo>
                  <a:pt x="250101" y="114985"/>
                </a:lnTo>
                <a:lnTo>
                  <a:pt x="235470" y="114985"/>
                </a:lnTo>
                <a:lnTo>
                  <a:pt x="235470" y="58877"/>
                </a:lnTo>
                <a:lnTo>
                  <a:pt x="254635" y="58877"/>
                </a:lnTo>
                <a:lnTo>
                  <a:pt x="258076" y="60718"/>
                </a:lnTo>
                <a:lnTo>
                  <a:pt x="261747" y="68059"/>
                </a:lnTo>
                <a:lnTo>
                  <a:pt x="262597" y="75209"/>
                </a:lnTo>
                <a:lnTo>
                  <a:pt x="262674" y="87617"/>
                </a:lnTo>
                <a:lnTo>
                  <a:pt x="262674" y="2755"/>
                </a:lnTo>
                <a:lnTo>
                  <a:pt x="173850" y="2755"/>
                </a:lnTo>
                <a:lnTo>
                  <a:pt x="173850" y="305714"/>
                </a:lnTo>
                <a:lnTo>
                  <a:pt x="235127" y="305714"/>
                </a:lnTo>
                <a:lnTo>
                  <a:pt x="235127" y="167487"/>
                </a:lnTo>
                <a:lnTo>
                  <a:pt x="243154" y="167487"/>
                </a:lnTo>
                <a:lnTo>
                  <a:pt x="248983" y="168554"/>
                </a:lnTo>
                <a:lnTo>
                  <a:pt x="256222" y="172796"/>
                </a:lnTo>
                <a:lnTo>
                  <a:pt x="258013" y="178269"/>
                </a:lnTo>
                <a:lnTo>
                  <a:pt x="258013" y="305714"/>
                </a:lnTo>
                <a:lnTo>
                  <a:pt x="317754" y="305714"/>
                </a:lnTo>
                <a:lnTo>
                  <a:pt x="317754" y="191071"/>
                </a:lnTo>
                <a:lnTo>
                  <a:pt x="317398" y="182537"/>
                </a:lnTo>
                <a:lnTo>
                  <a:pt x="291922" y="147688"/>
                </a:lnTo>
                <a:lnTo>
                  <a:pt x="299923" y="144284"/>
                </a:lnTo>
                <a:lnTo>
                  <a:pt x="320306" y="109905"/>
                </a:lnTo>
                <a:lnTo>
                  <a:pt x="321462" y="99593"/>
                </a:lnTo>
                <a:lnTo>
                  <a:pt x="321487" y="99390"/>
                </a:lnTo>
                <a:lnTo>
                  <a:pt x="321881" y="87617"/>
                </a:lnTo>
                <a:close/>
              </a:path>
              <a:path w="1142365" h="308609">
                <a:moveTo>
                  <a:pt x="397624" y="2743"/>
                </a:moveTo>
                <a:lnTo>
                  <a:pt x="339102" y="2743"/>
                </a:lnTo>
                <a:lnTo>
                  <a:pt x="339102" y="305689"/>
                </a:lnTo>
                <a:lnTo>
                  <a:pt x="397624" y="305689"/>
                </a:lnTo>
                <a:lnTo>
                  <a:pt x="397624" y="2743"/>
                </a:lnTo>
                <a:close/>
              </a:path>
              <a:path w="1142365" h="308609">
                <a:moveTo>
                  <a:pt x="569417" y="105689"/>
                </a:moveTo>
                <a:lnTo>
                  <a:pt x="565924" y="60642"/>
                </a:lnTo>
                <a:lnTo>
                  <a:pt x="548208" y="19164"/>
                </a:lnTo>
                <a:lnTo>
                  <a:pt x="508101" y="774"/>
                </a:lnTo>
                <a:lnTo>
                  <a:pt x="493674" y="0"/>
                </a:lnTo>
                <a:lnTo>
                  <a:pt x="461137" y="5308"/>
                </a:lnTo>
                <a:lnTo>
                  <a:pt x="437908" y="21221"/>
                </a:lnTo>
                <a:lnTo>
                  <a:pt x="423964" y="47739"/>
                </a:lnTo>
                <a:lnTo>
                  <a:pt x="419315" y="84861"/>
                </a:lnTo>
                <a:lnTo>
                  <a:pt x="419315" y="215506"/>
                </a:lnTo>
                <a:lnTo>
                  <a:pt x="423367" y="256184"/>
                </a:lnTo>
                <a:lnTo>
                  <a:pt x="435533" y="285229"/>
                </a:lnTo>
                <a:lnTo>
                  <a:pt x="455815" y="302653"/>
                </a:lnTo>
                <a:lnTo>
                  <a:pt x="484212" y="308457"/>
                </a:lnTo>
                <a:lnTo>
                  <a:pt x="500113" y="306692"/>
                </a:lnTo>
                <a:lnTo>
                  <a:pt x="513727" y="301409"/>
                </a:lnTo>
                <a:lnTo>
                  <a:pt x="525068" y="292582"/>
                </a:lnTo>
                <a:lnTo>
                  <a:pt x="534123" y="280225"/>
                </a:lnTo>
                <a:lnTo>
                  <a:pt x="544449" y="305701"/>
                </a:lnTo>
                <a:lnTo>
                  <a:pt x="568718" y="305701"/>
                </a:lnTo>
                <a:lnTo>
                  <a:pt x="568718" y="129273"/>
                </a:lnTo>
                <a:lnTo>
                  <a:pt x="494703" y="129273"/>
                </a:lnTo>
                <a:lnTo>
                  <a:pt x="494703" y="181597"/>
                </a:lnTo>
                <a:lnTo>
                  <a:pt x="510895" y="181597"/>
                </a:lnTo>
                <a:lnTo>
                  <a:pt x="510895" y="233184"/>
                </a:lnTo>
                <a:lnTo>
                  <a:pt x="509828" y="239928"/>
                </a:lnTo>
                <a:lnTo>
                  <a:pt x="505587" y="250139"/>
                </a:lnTo>
                <a:lnTo>
                  <a:pt x="501307" y="252691"/>
                </a:lnTo>
                <a:lnTo>
                  <a:pt x="488683" y="252691"/>
                </a:lnTo>
                <a:lnTo>
                  <a:pt x="484517" y="250139"/>
                </a:lnTo>
                <a:lnTo>
                  <a:pt x="480275" y="239928"/>
                </a:lnTo>
                <a:lnTo>
                  <a:pt x="479209" y="233299"/>
                </a:lnTo>
                <a:lnTo>
                  <a:pt x="479209" y="72707"/>
                </a:lnTo>
                <a:lnTo>
                  <a:pt x="480326" y="67538"/>
                </a:lnTo>
                <a:lnTo>
                  <a:pt x="484809" y="58127"/>
                </a:lnTo>
                <a:lnTo>
                  <a:pt x="489432" y="55778"/>
                </a:lnTo>
                <a:lnTo>
                  <a:pt x="502043" y="55778"/>
                </a:lnTo>
                <a:lnTo>
                  <a:pt x="505752" y="57975"/>
                </a:lnTo>
                <a:lnTo>
                  <a:pt x="509320" y="66814"/>
                </a:lnTo>
                <a:lnTo>
                  <a:pt x="510197" y="72288"/>
                </a:lnTo>
                <a:lnTo>
                  <a:pt x="510197" y="105689"/>
                </a:lnTo>
                <a:lnTo>
                  <a:pt x="569417" y="105689"/>
                </a:lnTo>
                <a:close/>
              </a:path>
              <a:path w="1142365" h="308609">
                <a:moveTo>
                  <a:pt x="648423" y="2743"/>
                </a:moveTo>
                <a:lnTo>
                  <a:pt x="589902" y="2743"/>
                </a:lnTo>
                <a:lnTo>
                  <a:pt x="589902" y="305689"/>
                </a:lnTo>
                <a:lnTo>
                  <a:pt x="648423" y="305689"/>
                </a:lnTo>
                <a:lnTo>
                  <a:pt x="648423" y="2743"/>
                </a:lnTo>
                <a:close/>
              </a:path>
              <a:path w="1142365" h="308609">
                <a:moveTo>
                  <a:pt x="821245" y="2755"/>
                </a:moveTo>
                <a:lnTo>
                  <a:pt x="762723" y="2755"/>
                </a:lnTo>
                <a:lnTo>
                  <a:pt x="762723" y="147853"/>
                </a:lnTo>
                <a:lnTo>
                  <a:pt x="734834" y="2755"/>
                </a:lnTo>
                <a:lnTo>
                  <a:pt x="672528" y="2755"/>
                </a:lnTo>
                <a:lnTo>
                  <a:pt x="672528" y="305701"/>
                </a:lnTo>
                <a:lnTo>
                  <a:pt x="731735" y="305701"/>
                </a:lnTo>
                <a:lnTo>
                  <a:pt x="731735" y="154228"/>
                </a:lnTo>
                <a:lnTo>
                  <a:pt x="762038" y="305701"/>
                </a:lnTo>
                <a:lnTo>
                  <a:pt x="821245" y="305701"/>
                </a:lnTo>
                <a:lnTo>
                  <a:pt x="821245" y="2755"/>
                </a:lnTo>
                <a:close/>
              </a:path>
              <a:path w="1142365" h="308609">
                <a:moveTo>
                  <a:pt x="1000594" y="305714"/>
                </a:moveTo>
                <a:lnTo>
                  <a:pt x="995959" y="256832"/>
                </a:lnTo>
                <a:lnTo>
                  <a:pt x="991374" y="208457"/>
                </a:lnTo>
                <a:lnTo>
                  <a:pt x="976744" y="54406"/>
                </a:lnTo>
                <a:lnTo>
                  <a:pt x="971842" y="2755"/>
                </a:lnTo>
                <a:lnTo>
                  <a:pt x="934326" y="2755"/>
                </a:lnTo>
                <a:lnTo>
                  <a:pt x="934326" y="208457"/>
                </a:lnTo>
                <a:lnTo>
                  <a:pt x="906780" y="208457"/>
                </a:lnTo>
                <a:lnTo>
                  <a:pt x="918311" y="54406"/>
                </a:lnTo>
                <a:lnTo>
                  <a:pt x="921067" y="54406"/>
                </a:lnTo>
                <a:lnTo>
                  <a:pt x="934326" y="208457"/>
                </a:lnTo>
                <a:lnTo>
                  <a:pt x="934326" y="2755"/>
                </a:lnTo>
                <a:lnTo>
                  <a:pt x="869086" y="2755"/>
                </a:lnTo>
                <a:lnTo>
                  <a:pt x="839825" y="305714"/>
                </a:lnTo>
                <a:lnTo>
                  <a:pt x="898690" y="305714"/>
                </a:lnTo>
                <a:lnTo>
                  <a:pt x="902474" y="256832"/>
                </a:lnTo>
                <a:lnTo>
                  <a:pt x="938974" y="256832"/>
                </a:lnTo>
                <a:lnTo>
                  <a:pt x="943279" y="305714"/>
                </a:lnTo>
                <a:lnTo>
                  <a:pt x="1000594" y="305714"/>
                </a:lnTo>
                <a:close/>
              </a:path>
              <a:path w="1142365" h="308609">
                <a:moveTo>
                  <a:pt x="1142098" y="253631"/>
                </a:moveTo>
                <a:lnTo>
                  <a:pt x="1079792" y="253631"/>
                </a:lnTo>
                <a:lnTo>
                  <a:pt x="1079792" y="2171"/>
                </a:lnTo>
                <a:lnTo>
                  <a:pt x="1019200" y="2171"/>
                </a:lnTo>
                <a:lnTo>
                  <a:pt x="1019200" y="253631"/>
                </a:lnTo>
                <a:lnTo>
                  <a:pt x="1019200" y="305701"/>
                </a:lnTo>
                <a:lnTo>
                  <a:pt x="1142098" y="305701"/>
                </a:lnTo>
                <a:lnTo>
                  <a:pt x="1142098" y="253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734619" y="913040"/>
            <a:ext cx="470534" cy="304165"/>
          </a:xfrm>
          <a:custGeom>
            <a:avLst/>
            <a:gdLst/>
            <a:ahLst/>
            <a:cxnLst/>
            <a:rect l="l" t="t" r="r" b="b"/>
            <a:pathLst>
              <a:path w="470534" h="304165">
                <a:moveTo>
                  <a:pt x="160769" y="303542"/>
                </a:moveTo>
                <a:lnTo>
                  <a:pt x="156133" y="254660"/>
                </a:lnTo>
                <a:lnTo>
                  <a:pt x="151536" y="206286"/>
                </a:lnTo>
                <a:lnTo>
                  <a:pt x="136918" y="52235"/>
                </a:lnTo>
                <a:lnTo>
                  <a:pt x="132016" y="584"/>
                </a:lnTo>
                <a:lnTo>
                  <a:pt x="94500" y="584"/>
                </a:lnTo>
                <a:lnTo>
                  <a:pt x="94500" y="206286"/>
                </a:lnTo>
                <a:lnTo>
                  <a:pt x="66954" y="206286"/>
                </a:lnTo>
                <a:lnTo>
                  <a:pt x="78486" y="52235"/>
                </a:lnTo>
                <a:lnTo>
                  <a:pt x="81241" y="52235"/>
                </a:lnTo>
                <a:lnTo>
                  <a:pt x="94500" y="206286"/>
                </a:lnTo>
                <a:lnTo>
                  <a:pt x="94500" y="584"/>
                </a:lnTo>
                <a:lnTo>
                  <a:pt x="29260" y="584"/>
                </a:lnTo>
                <a:lnTo>
                  <a:pt x="0" y="303542"/>
                </a:lnTo>
                <a:lnTo>
                  <a:pt x="58864" y="303542"/>
                </a:lnTo>
                <a:lnTo>
                  <a:pt x="62649" y="254660"/>
                </a:lnTo>
                <a:lnTo>
                  <a:pt x="99148" y="254660"/>
                </a:lnTo>
                <a:lnTo>
                  <a:pt x="103454" y="303542"/>
                </a:lnTo>
                <a:lnTo>
                  <a:pt x="160769" y="303542"/>
                </a:lnTo>
                <a:close/>
              </a:path>
              <a:path w="470534" h="304165">
                <a:moveTo>
                  <a:pt x="327393" y="85445"/>
                </a:moveTo>
                <a:lnTo>
                  <a:pt x="323342" y="40779"/>
                </a:lnTo>
                <a:lnTo>
                  <a:pt x="300774" y="6540"/>
                </a:lnTo>
                <a:lnTo>
                  <a:pt x="272313" y="584"/>
                </a:lnTo>
                <a:lnTo>
                  <a:pt x="268185" y="584"/>
                </a:lnTo>
                <a:lnTo>
                  <a:pt x="268185" y="85445"/>
                </a:lnTo>
                <a:lnTo>
                  <a:pt x="267411" y="97218"/>
                </a:lnTo>
                <a:lnTo>
                  <a:pt x="267398" y="97421"/>
                </a:lnTo>
                <a:lnTo>
                  <a:pt x="265049" y="105968"/>
                </a:lnTo>
                <a:lnTo>
                  <a:pt x="261112" y="111099"/>
                </a:lnTo>
                <a:lnTo>
                  <a:pt x="255612" y="112814"/>
                </a:lnTo>
                <a:lnTo>
                  <a:pt x="240982" y="112814"/>
                </a:lnTo>
                <a:lnTo>
                  <a:pt x="240982" y="56705"/>
                </a:lnTo>
                <a:lnTo>
                  <a:pt x="260146" y="56705"/>
                </a:lnTo>
                <a:lnTo>
                  <a:pt x="263588" y="58547"/>
                </a:lnTo>
                <a:lnTo>
                  <a:pt x="267258" y="65887"/>
                </a:lnTo>
                <a:lnTo>
                  <a:pt x="268122" y="73037"/>
                </a:lnTo>
                <a:lnTo>
                  <a:pt x="268185" y="85445"/>
                </a:lnTo>
                <a:lnTo>
                  <a:pt x="268185" y="584"/>
                </a:lnTo>
                <a:lnTo>
                  <a:pt x="179362" y="584"/>
                </a:lnTo>
                <a:lnTo>
                  <a:pt x="179362" y="303542"/>
                </a:lnTo>
                <a:lnTo>
                  <a:pt x="240639" y="303542"/>
                </a:lnTo>
                <a:lnTo>
                  <a:pt x="240639" y="165315"/>
                </a:lnTo>
                <a:lnTo>
                  <a:pt x="248666" y="165315"/>
                </a:lnTo>
                <a:lnTo>
                  <a:pt x="254495" y="166382"/>
                </a:lnTo>
                <a:lnTo>
                  <a:pt x="261734" y="170624"/>
                </a:lnTo>
                <a:lnTo>
                  <a:pt x="263525" y="176098"/>
                </a:lnTo>
                <a:lnTo>
                  <a:pt x="263525" y="303542"/>
                </a:lnTo>
                <a:lnTo>
                  <a:pt x="323265" y="303542"/>
                </a:lnTo>
                <a:lnTo>
                  <a:pt x="323265" y="188899"/>
                </a:lnTo>
                <a:lnTo>
                  <a:pt x="322910" y="180365"/>
                </a:lnTo>
                <a:lnTo>
                  <a:pt x="297434" y="145516"/>
                </a:lnTo>
                <a:lnTo>
                  <a:pt x="305435" y="142113"/>
                </a:lnTo>
                <a:lnTo>
                  <a:pt x="324751" y="112814"/>
                </a:lnTo>
                <a:lnTo>
                  <a:pt x="325831" y="107734"/>
                </a:lnTo>
                <a:lnTo>
                  <a:pt x="326974" y="97421"/>
                </a:lnTo>
                <a:lnTo>
                  <a:pt x="326999" y="97218"/>
                </a:lnTo>
                <a:lnTo>
                  <a:pt x="327393" y="85445"/>
                </a:lnTo>
                <a:close/>
              </a:path>
              <a:path w="470534" h="304165">
                <a:moveTo>
                  <a:pt x="469925" y="0"/>
                </a:moveTo>
                <a:lnTo>
                  <a:pt x="337388" y="0"/>
                </a:lnTo>
                <a:lnTo>
                  <a:pt x="337388" y="58420"/>
                </a:lnTo>
                <a:lnTo>
                  <a:pt x="373354" y="58420"/>
                </a:lnTo>
                <a:lnTo>
                  <a:pt x="373354" y="303530"/>
                </a:lnTo>
                <a:lnTo>
                  <a:pt x="433946" y="303530"/>
                </a:lnTo>
                <a:lnTo>
                  <a:pt x="433946" y="58420"/>
                </a:lnTo>
                <a:lnTo>
                  <a:pt x="469925" y="58420"/>
                </a:lnTo>
                <a:lnTo>
                  <a:pt x="469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295261" y="913040"/>
            <a:ext cx="628650" cy="303530"/>
          </a:xfrm>
          <a:custGeom>
            <a:avLst/>
            <a:gdLst/>
            <a:ahLst/>
            <a:cxnLst/>
            <a:rect l="l" t="t" r="r" b="b"/>
            <a:pathLst>
              <a:path w="628650" h="303530">
                <a:moveTo>
                  <a:pt x="241681" y="584"/>
                </a:moveTo>
                <a:lnTo>
                  <a:pt x="181775" y="584"/>
                </a:lnTo>
                <a:lnTo>
                  <a:pt x="165595" y="191820"/>
                </a:lnTo>
                <a:lnTo>
                  <a:pt x="149415" y="584"/>
                </a:lnTo>
                <a:lnTo>
                  <a:pt x="92951" y="584"/>
                </a:lnTo>
                <a:lnTo>
                  <a:pt x="75907" y="191820"/>
                </a:lnTo>
                <a:lnTo>
                  <a:pt x="59220" y="584"/>
                </a:lnTo>
                <a:lnTo>
                  <a:pt x="0" y="584"/>
                </a:lnTo>
                <a:lnTo>
                  <a:pt x="32537" y="303530"/>
                </a:lnTo>
                <a:lnTo>
                  <a:pt x="106375" y="303530"/>
                </a:lnTo>
                <a:lnTo>
                  <a:pt x="120840" y="157734"/>
                </a:lnTo>
                <a:lnTo>
                  <a:pt x="135991" y="303530"/>
                </a:lnTo>
                <a:lnTo>
                  <a:pt x="208622" y="303530"/>
                </a:lnTo>
                <a:lnTo>
                  <a:pt x="241681" y="584"/>
                </a:lnTo>
                <a:close/>
              </a:path>
              <a:path w="628650" h="303530">
                <a:moveTo>
                  <a:pt x="315493" y="571"/>
                </a:moveTo>
                <a:lnTo>
                  <a:pt x="256984" y="571"/>
                </a:lnTo>
                <a:lnTo>
                  <a:pt x="256984" y="303517"/>
                </a:lnTo>
                <a:lnTo>
                  <a:pt x="315493" y="303517"/>
                </a:lnTo>
                <a:lnTo>
                  <a:pt x="315493" y="571"/>
                </a:lnTo>
                <a:close/>
              </a:path>
              <a:path w="628650" h="303530">
                <a:moveTo>
                  <a:pt x="462165" y="0"/>
                </a:moveTo>
                <a:lnTo>
                  <a:pt x="329628" y="0"/>
                </a:lnTo>
                <a:lnTo>
                  <a:pt x="329628" y="58420"/>
                </a:lnTo>
                <a:lnTo>
                  <a:pt x="365594" y="58420"/>
                </a:lnTo>
                <a:lnTo>
                  <a:pt x="365594" y="303530"/>
                </a:lnTo>
                <a:lnTo>
                  <a:pt x="426186" y="303530"/>
                </a:lnTo>
                <a:lnTo>
                  <a:pt x="426186" y="58420"/>
                </a:lnTo>
                <a:lnTo>
                  <a:pt x="462165" y="58420"/>
                </a:lnTo>
                <a:lnTo>
                  <a:pt x="462165" y="0"/>
                </a:lnTo>
                <a:close/>
              </a:path>
              <a:path w="628650" h="303530">
                <a:moveTo>
                  <a:pt x="628103" y="0"/>
                </a:moveTo>
                <a:lnTo>
                  <a:pt x="567855" y="0"/>
                </a:lnTo>
                <a:lnTo>
                  <a:pt x="567855" y="109220"/>
                </a:lnTo>
                <a:lnTo>
                  <a:pt x="539280" y="109220"/>
                </a:lnTo>
                <a:lnTo>
                  <a:pt x="539280" y="0"/>
                </a:lnTo>
                <a:lnTo>
                  <a:pt x="479044" y="0"/>
                </a:lnTo>
                <a:lnTo>
                  <a:pt x="479044" y="109220"/>
                </a:lnTo>
                <a:lnTo>
                  <a:pt x="479044" y="166370"/>
                </a:lnTo>
                <a:lnTo>
                  <a:pt x="479044" y="303530"/>
                </a:lnTo>
                <a:lnTo>
                  <a:pt x="539280" y="303530"/>
                </a:lnTo>
                <a:lnTo>
                  <a:pt x="539280" y="166370"/>
                </a:lnTo>
                <a:lnTo>
                  <a:pt x="567855" y="166370"/>
                </a:lnTo>
                <a:lnTo>
                  <a:pt x="567855" y="303530"/>
                </a:lnTo>
                <a:lnTo>
                  <a:pt x="628103" y="303530"/>
                </a:lnTo>
                <a:lnTo>
                  <a:pt x="628103" y="166370"/>
                </a:lnTo>
                <a:lnTo>
                  <a:pt x="628103" y="109220"/>
                </a:lnTo>
                <a:lnTo>
                  <a:pt x="628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89737" y="1415960"/>
            <a:ext cx="1053465" cy="267970"/>
          </a:xfrm>
          <a:custGeom>
            <a:avLst/>
            <a:gdLst/>
            <a:ahLst/>
            <a:cxnLst/>
            <a:rect l="l" t="t" r="r" b="b"/>
            <a:pathLst>
              <a:path w="1053465" h="267969">
                <a:moveTo>
                  <a:pt x="129374" y="64236"/>
                </a:moveTo>
                <a:lnTo>
                  <a:pt x="121310" y="26949"/>
                </a:lnTo>
                <a:lnTo>
                  <a:pt x="85623" y="3378"/>
                </a:lnTo>
                <a:lnTo>
                  <a:pt x="76479" y="2705"/>
                </a:lnTo>
                <a:lnTo>
                  <a:pt x="76479" y="60401"/>
                </a:lnTo>
                <a:lnTo>
                  <a:pt x="76479" y="214185"/>
                </a:lnTo>
                <a:lnTo>
                  <a:pt x="71666" y="218871"/>
                </a:lnTo>
                <a:lnTo>
                  <a:pt x="52882" y="218871"/>
                </a:lnTo>
                <a:lnTo>
                  <a:pt x="52882" y="48412"/>
                </a:lnTo>
                <a:lnTo>
                  <a:pt x="65874" y="48412"/>
                </a:lnTo>
                <a:lnTo>
                  <a:pt x="70624" y="49669"/>
                </a:lnTo>
                <a:lnTo>
                  <a:pt x="75323" y="54762"/>
                </a:lnTo>
                <a:lnTo>
                  <a:pt x="76479" y="60401"/>
                </a:lnTo>
                <a:lnTo>
                  <a:pt x="76479" y="2705"/>
                </a:lnTo>
                <a:lnTo>
                  <a:pt x="72301" y="2387"/>
                </a:lnTo>
                <a:lnTo>
                  <a:pt x="0" y="2387"/>
                </a:lnTo>
                <a:lnTo>
                  <a:pt x="0" y="265341"/>
                </a:lnTo>
                <a:lnTo>
                  <a:pt x="70510" y="265341"/>
                </a:lnTo>
                <a:lnTo>
                  <a:pt x="108546" y="253911"/>
                </a:lnTo>
                <a:lnTo>
                  <a:pt x="126352" y="218871"/>
                </a:lnTo>
                <a:lnTo>
                  <a:pt x="128562" y="204965"/>
                </a:lnTo>
                <a:lnTo>
                  <a:pt x="129374" y="187350"/>
                </a:lnTo>
                <a:lnTo>
                  <a:pt x="129374" y="64236"/>
                </a:lnTo>
                <a:close/>
              </a:path>
              <a:path w="1053465" h="267969">
                <a:moveTo>
                  <a:pt x="199313" y="2400"/>
                </a:moveTo>
                <a:lnTo>
                  <a:pt x="148513" y="2400"/>
                </a:lnTo>
                <a:lnTo>
                  <a:pt x="148513" y="265341"/>
                </a:lnTo>
                <a:lnTo>
                  <a:pt x="199313" y="265341"/>
                </a:lnTo>
                <a:lnTo>
                  <a:pt x="199313" y="2400"/>
                </a:lnTo>
                <a:close/>
              </a:path>
              <a:path w="1053465" h="267969">
                <a:moveTo>
                  <a:pt x="343916" y="188696"/>
                </a:moveTo>
                <a:lnTo>
                  <a:pt x="333908" y="145554"/>
                </a:lnTo>
                <a:lnTo>
                  <a:pt x="274091" y="82130"/>
                </a:lnTo>
                <a:lnTo>
                  <a:pt x="270167" y="77203"/>
                </a:lnTo>
                <a:lnTo>
                  <a:pt x="266179" y="68630"/>
                </a:lnTo>
                <a:lnTo>
                  <a:pt x="265188" y="64643"/>
                </a:lnTo>
                <a:lnTo>
                  <a:pt x="265188" y="57277"/>
                </a:lnTo>
                <a:lnTo>
                  <a:pt x="266153" y="54254"/>
                </a:lnTo>
                <a:lnTo>
                  <a:pt x="270040" y="49580"/>
                </a:lnTo>
                <a:lnTo>
                  <a:pt x="273100" y="48412"/>
                </a:lnTo>
                <a:lnTo>
                  <a:pt x="280771" y="48412"/>
                </a:lnTo>
                <a:lnTo>
                  <a:pt x="283527" y="49403"/>
                </a:lnTo>
                <a:lnTo>
                  <a:pt x="287616" y="53390"/>
                </a:lnTo>
                <a:lnTo>
                  <a:pt x="288645" y="56172"/>
                </a:lnTo>
                <a:lnTo>
                  <a:pt x="288645" y="77838"/>
                </a:lnTo>
                <a:lnTo>
                  <a:pt x="342125" y="77838"/>
                </a:lnTo>
                <a:lnTo>
                  <a:pt x="333590" y="30162"/>
                </a:lnTo>
                <a:lnTo>
                  <a:pt x="292404" y="1206"/>
                </a:lnTo>
                <a:lnTo>
                  <a:pt x="275640" y="0"/>
                </a:lnTo>
                <a:lnTo>
                  <a:pt x="261721" y="1104"/>
                </a:lnTo>
                <a:lnTo>
                  <a:pt x="223608" y="27444"/>
                </a:lnTo>
                <a:lnTo>
                  <a:pt x="214833" y="68872"/>
                </a:lnTo>
                <a:lnTo>
                  <a:pt x="216484" y="84480"/>
                </a:lnTo>
                <a:lnTo>
                  <a:pt x="221449" y="99199"/>
                </a:lnTo>
                <a:lnTo>
                  <a:pt x="229704" y="113017"/>
                </a:lnTo>
                <a:lnTo>
                  <a:pt x="241274" y="125945"/>
                </a:lnTo>
                <a:lnTo>
                  <a:pt x="271843" y="154940"/>
                </a:lnTo>
                <a:lnTo>
                  <a:pt x="277304" y="160680"/>
                </a:lnTo>
                <a:lnTo>
                  <a:pt x="285178" y="170548"/>
                </a:lnTo>
                <a:lnTo>
                  <a:pt x="287947" y="175729"/>
                </a:lnTo>
                <a:lnTo>
                  <a:pt x="291122" y="186575"/>
                </a:lnTo>
                <a:lnTo>
                  <a:pt x="291922" y="193332"/>
                </a:lnTo>
                <a:lnTo>
                  <a:pt x="291922" y="207772"/>
                </a:lnTo>
                <a:lnTo>
                  <a:pt x="290995" y="212356"/>
                </a:lnTo>
                <a:lnTo>
                  <a:pt x="287312" y="217932"/>
                </a:lnTo>
                <a:lnTo>
                  <a:pt x="283997" y="219316"/>
                </a:lnTo>
                <a:lnTo>
                  <a:pt x="274637" y="219316"/>
                </a:lnTo>
                <a:lnTo>
                  <a:pt x="271424" y="217601"/>
                </a:lnTo>
                <a:lnTo>
                  <a:pt x="267741" y="210731"/>
                </a:lnTo>
                <a:lnTo>
                  <a:pt x="266827" y="205981"/>
                </a:lnTo>
                <a:lnTo>
                  <a:pt x="266827" y="167030"/>
                </a:lnTo>
                <a:lnTo>
                  <a:pt x="214833" y="167030"/>
                </a:lnTo>
                <a:lnTo>
                  <a:pt x="214833" y="192735"/>
                </a:lnTo>
                <a:lnTo>
                  <a:pt x="215823" y="210972"/>
                </a:lnTo>
                <a:lnTo>
                  <a:pt x="230746" y="249796"/>
                </a:lnTo>
                <a:lnTo>
                  <a:pt x="265912" y="266611"/>
                </a:lnTo>
                <a:lnTo>
                  <a:pt x="282663" y="267728"/>
                </a:lnTo>
                <a:lnTo>
                  <a:pt x="298348" y="266407"/>
                </a:lnTo>
                <a:lnTo>
                  <a:pt x="336232" y="235242"/>
                </a:lnTo>
                <a:lnTo>
                  <a:pt x="343065" y="206209"/>
                </a:lnTo>
                <a:lnTo>
                  <a:pt x="343916" y="188696"/>
                </a:lnTo>
                <a:close/>
              </a:path>
              <a:path w="1053465" h="267969">
                <a:moveTo>
                  <a:pt x="488988" y="152095"/>
                </a:moveTo>
                <a:lnTo>
                  <a:pt x="436105" y="152095"/>
                </a:lnTo>
                <a:lnTo>
                  <a:pt x="436105" y="205333"/>
                </a:lnTo>
                <a:lnTo>
                  <a:pt x="435165" y="210108"/>
                </a:lnTo>
                <a:lnTo>
                  <a:pt x="431482" y="217474"/>
                </a:lnTo>
                <a:lnTo>
                  <a:pt x="428320" y="219316"/>
                </a:lnTo>
                <a:lnTo>
                  <a:pt x="419862" y="219316"/>
                </a:lnTo>
                <a:lnTo>
                  <a:pt x="416801" y="217830"/>
                </a:lnTo>
                <a:lnTo>
                  <a:pt x="412508" y="211861"/>
                </a:lnTo>
                <a:lnTo>
                  <a:pt x="411441" y="206730"/>
                </a:lnTo>
                <a:lnTo>
                  <a:pt x="411441" y="61950"/>
                </a:lnTo>
                <a:lnTo>
                  <a:pt x="412292" y="57251"/>
                </a:lnTo>
                <a:lnTo>
                  <a:pt x="415671" y="50177"/>
                </a:lnTo>
                <a:lnTo>
                  <a:pt x="418960" y="48412"/>
                </a:lnTo>
                <a:lnTo>
                  <a:pt x="428028" y="48412"/>
                </a:lnTo>
                <a:lnTo>
                  <a:pt x="431114" y="49784"/>
                </a:lnTo>
                <a:lnTo>
                  <a:pt x="435089" y="55257"/>
                </a:lnTo>
                <a:lnTo>
                  <a:pt x="436105" y="60566"/>
                </a:lnTo>
                <a:lnTo>
                  <a:pt x="436105" y="107276"/>
                </a:lnTo>
                <a:lnTo>
                  <a:pt x="488391" y="107276"/>
                </a:lnTo>
                <a:lnTo>
                  <a:pt x="488391" y="61861"/>
                </a:lnTo>
                <a:lnTo>
                  <a:pt x="475449" y="21005"/>
                </a:lnTo>
                <a:lnTo>
                  <a:pt x="441490" y="1714"/>
                </a:lnTo>
                <a:lnTo>
                  <a:pt x="423849" y="0"/>
                </a:lnTo>
                <a:lnTo>
                  <a:pt x="407936" y="1270"/>
                </a:lnTo>
                <a:lnTo>
                  <a:pt x="374472" y="20320"/>
                </a:lnTo>
                <a:lnTo>
                  <a:pt x="360260" y="60883"/>
                </a:lnTo>
                <a:lnTo>
                  <a:pt x="359308" y="78892"/>
                </a:lnTo>
                <a:lnTo>
                  <a:pt x="359308" y="200202"/>
                </a:lnTo>
                <a:lnTo>
                  <a:pt x="369100" y="240169"/>
                </a:lnTo>
                <a:lnTo>
                  <a:pt x="409092" y="266611"/>
                </a:lnTo>
                <a:lnTo>
                  <a:pt x="422656" y="267728"/>
                </a:lnTo>
                <a:lnTo>
                  <a:pt x="437476" y="266750"/>
                </a:lnTo>
                <a:lnTo>
                  <a:pt x="479158" y="243128"/>
                </a:lnTo>
                <a:lnTo>
                  <a:pt x="488988" y="201853"/>
                </a:lnTo>
                <a:lnTo>
                  <a:pt x="488988" y="152095"/>
                </a:lnTo>
                <a:close/>
              </a:path>
              <a:path w="1053465" h="267969">
                <a:moveTo>
                  <a:pt x="634047" y="68719"/>
                </a:moveTo>
                <a:lnTo>
                  <a:pt x="624776" y="27241"/>
                </a:lnTo>
                <a:lnTo>
                  <a:pt x="584174" y="1092"/>
                </a:lnTo>
                <a:lnTo>
                  <a:pt x="581609" y="914"/>
                </a:lnTo>
                <a:lnTo>
                  <a:pt x="581609" y="54876"/>
                </a:lnTo>
                <a:lnTo>
                  <a:pt x="581609" y="196164"/>
                </a:lnTo>
                <a:lnTo>
                  <a:pt x="580986" y="204635"/>
                </a:lnTo>
                <a:lnTo>
                  <a:pt x="580872" y="206298"/>
                </a:lnTo>
                <a:lnTo>
                  <a:pt x="578624" y="213537"/>
                </a:lnTo>
                <a:lnTo>
                  <a:pt x="574890" y="217868"/>
                </a:lnTo>
                <a:lnTo>
                  <a:pt x="569658" y="219316"/>
                </a:lnTo>
                <a:lnTo>
                  <a:pt x="565086" y="219316"/>
                </a:lnTo>
                <a:lnTo>
                  <a:pt x="561797" y="217551"/>
                </a:lnTo>
                <a:lnTo>
                  <a:pt x="557847" y="210566"/>
                </a:lnTo>
                <a:lnTo>
                  <a:pt x="556806" y="204635"/>
                </a:lnTo>
                <a:lnTo>
                  <a:pt x="556907" y="54876"/>
                </a:lnTo>
                <a:lnTo>
                  <a:pt x="561187" y="48399"/>
                </a:lnTo>
                <a:lnTo>
                  <a:pt x="577735" y="48399"/>
                </a:lnTo>
                <a:lnTo>
                  <a:pt x="581609" y="54876"/>
                </a:lnTo>
                <a:lnTo>
                  <a:pt x="581609" y="914"/>
                </a:lnTo>
                <a:lnTo>
                  <a:pt x="541223" y="4368"/>
                </a:lnTo>
                <a:lnTo>
                  <a:pt x="508508" y="39027"/>
                </a:lnTo>
                <a:lnTo>
                  <a:pt x="504367" y="68719"/>
                </a:lnTo>
                <a:lnTo>
                  <a:pt x="504367" y="193624"/>
                </a:lnTo>
                <a:lnTo>
                  <a:pt x="513753" y="238099"/>
                </a:lnTo>
                <a:lnTo>
                  <a:pt x="554380" y="266534"/>
                </a:lnTo>
                <a:lnTo>
                  <a:pt x="569214" y="267728"/>
                </a:lnTo>
                <a:lnTo>
                  <a:pt x="584047" y="266534"/>
                </a:lnTo>
                <a:lnTo>
                  <a:pt x="624687" y="238099"/>
                </a:lnTo>
                <a:lnTo>
                  <a:pt x="631164" y="219316"/>
                </a:lnTo>
                <a:lnTo>
                  <a:pt x="633006" y="210566"/>
                </a:lnTo>
                <a:lnTo>
                  <a:pt x="634047" y="193624"/>
                </a:lnTo>
                <a:lnTo>
                  <a:pt x="634047" y="68719"/>
                </a:lnTo>
                <a:close/>
              </a:path>
              <a:path w="1053465" h="267969">
                <a:moveTo>
                  <a:pt x="783602" y="2247"/>
                </a:moveTo>
                <a:lnTo>
                  <a:pt x="733564" y="2247"/>
                </a:lnTo>
                <a:lnTo>
                  <a:pt x="716381" y="181229"/>
                </a:lnTo>
                <a:lnTo>
                  <a:pt x="697115" y="2247"/>
                </a:lnTo>
                <a:lnTo>
                  <a:pt x="647052" y="2247"/>
                </a:lnTo>
                <a:lnTo>
                  <a:pt x="679475" y="265341"/>
                </a:lnTo>
                <a:lnTo>
                  <a:pt x="751179" y="265341"/>
                </a:lnTo>
                <a:lnTo>
                  <a:pt x="783602" y="2247"/>
                </a:lnTo>
                <a:close/>
              </a:path>
              <a:path w="1053465" h="267969">
                <a:moveTo>
                  <a:pt x="907465" y="214541"/>
                </a:moveTo>
                <a:lnTo>
                  <a:pt x="852335" y="214541"/>
                </a:lnTo>
                <a:lnTo>
                  <a:pt x="852335" y="153581"/>
                </a:lnTo>
                <a:lnTo>
                  <a:pt x="901941" y="153581"/>
                </a:lnTo>
                <a:lnTo>
                  <a:pt x="901941" y="104051"/>
                </a:lnTo>
                <a:lnTo>
                  <a:pt x="852335" y="104051"/>
                </a:lnTo>
                <a:lnTo>
                  <a:pt x="852335" y="53251"/>
                </a:lnTo>
                <a:lnTo>
                  <a:pt x="904024" y="53251"/>
                </a:lnTo>
                <a:lnTo>
                  <a:pt x="904024" y="2451"/>
                </a:lnTo>
                <a:lnTo>
                  <a:pt x="798855" y="2451"/>
                </a:lnTo>
                <a:lnTo>
                  <a:pt x="798855" y="53251"/>
                </a:lnTo>
                <a:lnTo>
                  <a:pt x="798855" y="104051"/>
                </a:lnTo>
                <a:lnTo>
                  <a:pt x="798855" y="153581"/>
                </a:lnTo>
                <a:lnTo>
                  <a:pt x="798855" y="214541"/>
                </a:lnTo>
                <a:lnTo>
                  <a:pt x="798855" y="265341"/>
                </a:lnTo>
                <a:lnTo>
                  <a:pt x="907465" y="265341"/>
                </a:lnTo>
                <a:lnTo>
                  <a:pt x="907465" y="214541"/>
                </a:lnTo>
                <a:close/>
              </a:path>
              <a:path w="1053465" h="267969">
                <a:moveTo>
                  <a:pt x="1053274" y="76047"/>
                </a:moveTo>
                <a:lnTo>
                  <a:pt x="1049769" y="37274"/>
                </a:lnTo>
                <a:lnTo>
                  <a:pt x="1023188" y="4686"/>
                </a:lnTo>
                <a:lnTo>
                  <a:pt x="1005484" y="2387"/>
                </a:lnTo>
                <a:lnTo>
                  <a:pt x="1001877" y="2387"/>
                </a:lnTo>
                <a:lnTo>
                  <a:pt x="1001877" y="76047"/>
                </a:lnTo>
                <a:lnTo>
                  <a:pt x="1001217" y="86258"/>
                </a:lnTo>
                <a:lnTo>
                  <a:pt x="1001204" y="86436"/>
                </a:lnTo>
                <a:lnTo>
                  <a:pt x="999159" y="93865"/>
                </a:lnTo>
                <a:lnTo>
                  <a:pt x="995756" y="98310"/>
                </a:lnTo>
                <a:lnTo>
                  <a:pt x="990981" y="99796"/>
                </a:lnTo>
                <a:lnTo>
                  <a:pt x="978281" y="99796"/>
                </a:lnTo>
                <a:lnTo>
                  <a:pt x="978281" y="51092"/>
                </a:lnTo>
                <a:lnTo>
                  <a:pt x="994918" y="51092"/>
                </a:lnTo>
                <a:lnTo>
                  <a:pt x="997902" y="52692"/>
                </a:lnTo>
                <a:lnTo>
                  <a:pt x="1001090" y="59055"/>
                </a:lnTo>
                <a:lnTo>
                  <a:pt x="1001826" y="65278"/>
                </a:lnTo>
                <a:lnTo>
                  <a:pt x="1001877" y="76047"/>
                </a:lnTo>
                <a:lnTo>
                  <a:pt x="1001877" y="2387"/>
                </a:lnTo>
                <a:lnTo>
                  <a:pt x="924801" y="2387"/>
                </a:lnTo>
                <a:lnTo>
                  <a:pt x="924801" y="265341"/>
                </a:lnTo>
                <a:lnTo>
                  <a:pt x="977988" y="265341"/>
                </a:lnTo>
                <a:lnTo>
                  <a:pt x="977988" y="145364"/>
                </a:lnTo>
                <a:lnTo>
                  <a:pt x="984948" y="145364"/>
                </a:lnTo>
                <a:lnTo>
                  <a:pt x="990015" y="146291"/>
                </a:lnTo>
                <a:lnTo>
                  <a:pt x="996289" y="149974"/>
                </a:lnTo>
                <a:lnTo>
                  <a:pt x="997851" y="154736"/>
                </a:lnTo>
                <a:lnTo>
                  <a:pt x="997851" y="265341"/>
                </a:lnTo>
                <a:lnTo>
                  <a:pt x="1049693" y="265341"/>
                </a:lnTo>
                <a:lnTo>
                  <a:pt x="1049693" y="165836"/>
                </a:lnTo>
                <a:lnTo>
                  <a:pt x="1049388" y="158432"/>
                </a:lnTo>
                <a:lnTo>
                  <a:pt x="1027277" y="128181"/>
                </a:lnTo>
                <a:lnTo>
                  <a:pt x="1034224" y="125222"/>
                </a:lnTo>
                <a:lnTo>
                  <a:pt x="1050988" y="99796"/>
                </a:lnTo>
                <a:lnTo>
                  <a:pt x="1051928" y="95389"/>
                </a:lnTo>
                <a:lnTo>
                  <a:pt x="1052918" y="86436"/>
                </a:lnTo>
                <a:lnTo>
                  <a:pt x="1052944" y="86258"/>
                </a:lnTo>
                <a:lnTo>
                  <a:pt x="1053274" y="76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32064" y="1415960"/>
            <a:ext cx="1363345" cy="267970"/>
          </a:xfrm>
          <a:custGeom>
            <a:avLst/>
            <a:gdLst/>
            <a:ahLst/>
            <a:cxnLst/>
            <a:rect l="l" t="t" r="r" b="b"/>
            <a:pathLst>
              <a:path w="1363345" h="267969">
                <a:moveTo>
                  <a:pt x="129387" y="2451"/>
                </a:moveTo>
                <a:lnTo>
                  <a:pt x="77076" y="2451"/>
                </a:lnTo>
                <a:lnTo>
                  <a:pt x="77076" y="96431"/>
                </a:lnTo>
                <a:lnTo>
                  <a:pt x="52285" y="96431"/>
                </a:lnTo>
                <a:lnTo>
                  <a:pt x="52285" y="2451"/>
                </a:lnTo>
                <a:lnTo>
                  <a:pt x="0" y="2451"/>
                </a:lnTo>
                <a:lnTo>
                  <a:pt x="0" y="96431"/>
                </a:lnTo>
                <a:lnTo>
                  <a:pt x="0" y="145961"/>
                </a:lnTo>
                <a:lnTo>
                  <a:pt x="0" y="265341"/>
                </a:lnTo>
                <a:lnTo>
                  <a:pt x="52285" y="265341"/>
                </a:lnTo>
                <a:lnTo>
                  <a:pt x="52285" y="145961"/>
                </a:lnTo>
                <a:lnTo>
                  <a:pt x="77076" y="145961"/>
                </a:lnTo>
                <a:lnTo>
                  <a:pt x="77076" y="265341"/>
                </a:lnTo>
                <a:lnTo>
                  <a:pt x="129387" y="265341"/>
                </a:lnTo>
                <a:lnTo>
                  <a:pt x="129387" y="145961"/>
                </a:lnTo>
                <a:lnTo>
                  <a:pt x="129387" y="96431"/>
                </a:lnTo>
                <a:lnTo>
                  <a:pt x="129387" y="2451"/>
                </a:lnTo>
                <a:close/>
              </a:path>
              <a:path w="1363345" h="267969">
                <a:moveTo>
                  <a:pt x="285051" y="265328"/>
                </a:moveTo>
                <a:lnTo>
                  <a:pt x="281025" y="222910"/>
                </a:lnTo>
                <a:lnTo>
                  <a:pt x="277050" y="180924"/>
                </a:lnTo>
                <a:lnTo>
                  <a:pt x="264350" y="47205"/>
                </a:lnTo>
                <a:lnTo>
                  <a:pt x="260096" y="2387"/>
                </a:lnTo>
                <a:lnTo>
                  <a:pt x="227533" y="2387"/>
                </a:lnTo>
                <a:lnTo>
                  <a:pt x="227533" y="180924"/>
                </a:lnTo>
                <a:lnTo>
                  <a:pt x="203619" y="180924"/>
                </a:lnTo>
                <a:lnTo>
                  <a:pt x="213626" y="47205"/>
                </a:lnTo>
                <a:lnTo>
                  <a:pt x="216027" y="47205"/>
                </a:lnTo>
                <a:lnTo>
                  <a:pt x="227533" y="180924"/>
                </a:lnTo>
                <a:lnTo>
                  <a:pt x="227533" y="2387"/>
                </a:lnTo>
                <a:lnTo>
                  <a:pt x="170903" y="2387"/>
                </a:lnTo>
                <a:lnTo>
                  <a:pt x="145503" y="265328"/>
                </a:lnTo>
                <a:lnTo>
                  <a:pt x="196596" y="265328"/>
                </a:lnTo>
                <a:lnTo>
                  <a:pt x="199885" y="222910"/>
                </a:lnTo>
                <a:lnTo>
                  <a:pt x="231559" y="222910"/>
                </a:lnTo>
                <a:lnTo>
                  <a:pt x="235292" y="265328"/>
                </a:lnTo>
                <a:lnTo>
                  <a:pt x="285051" y="265328"/>
                </a:lnTo>
                <a:close/>
              </a:path>
              <a:path w="1363345" h="267969">
                <a:moveTo>
                  <a:pt x="430276" y="2387"/>
                </a:moveTo>
                <a:lnTo>
                  <a:pt x="379476" y="2387"/>
                </a:lnTo>
                <a:lnTo>
                  <a:pt x="379476" y="128333"/>
                </a:lnTo>
                <a:lnTo>
                  <a:pt x="355269" y="2387"/>
                </a:lnTo>
                <a:lnTo>
                  <a:pt x="301193" y="2387"/>
                </a:lnTo>
                <a:lnTo>
                  <a:pt x="301193" y="265341"/>
                </a:lnTo>
                <a:lnTo>
                  <a:pt x="352590" y="265341"/>
                </a:lnTo>
                <a:lnTo>
                  <a:pt x="352590" y="133870"/>
                </a:lnTo>
                <a:lnTo>
                  <a:pt x="378879" y="265341"/>
                </a:lnTo>
                <a:lnTo>
                  <a:pt x="430276" y="265341"/>
                </a:lnTo>
                <a:lnTo>
                  <a:pt x="430276" y="2387"/>
                </a:lnTo>
                <a:close/>
              </a:path>
              <a:path w="1363345" h="267969">
                <a:moveTo>
                  <a:pt x="582955" y="64236"/>
                </a:moveTo>
                <a:lnTo>
                  <a:pt x="574890" y="26949"/>
                </a:lnTo>
                <a:lnTo>
                  <a:pt x="539203" y="3378"/>
                </a:lnTo>
                <a:lnTo>
                  <a:pt x="530059" y="2705"/>
                </a:lnTo>
                <a:lnTo>
                  <a:pt x="530059" y="60401"/>
                </a:lnTo>
                <a:lnTo>
                  <a:pt x="530059" y="214185"/>
                </a:lnTo>
                <a:lnTo>
                  <a:pt x="525246" y="218871"/>
                </a:lnTo>
                <a:lnTo>
                  <a:pt x="506463" y="218871"/>
                </a:lnTo>
                <a:lnTo>
                  <a:pt x="506463" y="48412"/>
                </a:lnTo>
                <a:lnTo>
                  <a:pt x="519455" y="48412"/>
                </a:lnTo>
                <a:lnTo>
                  <a:pt x="524205" y="49669"/>
                </a:lnTo>
                <a:lnTo>
                  <a:pt x="528904" y="54762"/>
                </a:lnTo>
                <a:lnTo>
                  <a:pt x="530059" y="60401"/>
                </a:lnTo>
                <a:lnTo>
                  <a:pt x="530059" y="2705"/>
                </a:lnTo>
                <a:lnTo>
                  <a:pt x="525881" y="2387"/>
                </a:lnTo>
                <a:lnTo>
                  <a:pt x="453580" y="2387"/>
                </a:lnTo>
                <a:lnTo>
                  <a:pt x="453580" y="265341"/>
                </a:lnTo>
                <a:lnTo>
                  <a:pt x="524090" y="265341"/>
                </a:lnTo>
                <a:lnTo>
                  <a:pt x="562127" y="253911"/>
                </a:lnTo>
                <a:lnTo>
                  <a:pt x="579932" y="218871"/>
                </a:lnTo>
                <a:lnTo>
                  <a:pt x="582142" y="204965"/>
                </a:lnTo>
                <a:lnTo>
                  <a:pt x="582955" y="187350"/>
                </a:lnTo>
                <a:lnTo>
                  <a:pt x="582955" y="64236"/>
                </a:lnTo>
                <a:close/>
              </a:path>
              <a:path w="1363345" h="267969">
                <a:moveTo>
                  <a:pt x="732358" y="82473"/>
                </a:moveTo>
                <a:lnTo>
                  <a:pt x="732053" y="71615"/>
                </a:lnTo>
                <a:lnTo>
                  <a:pt x="732015" y="70497"/>
                </a:lnTo>
                <a:lnTo>
                  <a:pt x="730973" y="59385"/>
                </a:lnTo>
                <a:lnTo>
                  <a:pt x="729462" y="50355"/>
                </a:lnTo>
                <a:lnTo>
                  <a:pt x="729259" y="49136"/>
                </a:lnTo>
                <a:lnTo>
                  <a:pt x="708533" y="12103"/>
                </a:lnTo>
                <a:lnTo>
                  <a:pt x="680364" y="2768"/>
                </a:lnTo>
                <a:lnTo>
                  <a:pt x="680364" y="71615"/>
                </a:lnTo>
                <a:lnTo>
                  <a:pt x="680364" y="92240"/>
                </a:lnTo>
                <a:lnTo>
                  <a:pt x="679272" y="100304"/>
                </a:lnTo>
                <a:lnTo>
                  <a:pt x="674890" y="111264"/>
                </a:lnTo>
                <a:lnTo>
                  <a:pt x="668921" y="113995"/>
                </a:lnTo>
                <a:lnTo>
                  <a:pt x="656170" y="113995"/>
                </a:lnTo>
                <a:lnTo>
                  <a:pt x="656170" y="50355"/>
                </a:lnTo>
                <a:lnTo>
                  <a:pt x="669963" y="50355"/>
                </a:lnTo>
                <a:lnTo>
                  <a:pt x="675005" y="53073"/>
                </a:lnTo>
                <a:lnTo>
                  <a:pt x="679297" y="63919"/>
                </a:lnTo>
                <a:lnTo>
                  <a:pt x="680364" y="71615"/>
                </a:lnTo>
                <a:lnTo>
                  <a:pt x="680364" y="2768"/>
                </a:lnTo>
                <a:lnTo>
                  <a:pt x="673938" y="2387"/>
                </a:lnTo>
                <a:lnTo>
                  <a:pt x="604481" y="2387"/>
                </a:lnTo>
                <a:lnTo>
                  <a:pt x="604481" y="265341"/>
                </a:lnTo>
                <a:lnTo>
                  <a:pt x="656170" y="265341"/>
                </a:lnTo>
                <a:lnTo>
                  <a:pt x="656170" y="161213"/>
                </a:lnTo>
                <a:lnTo>
                  <a:pt x="677532" y="161213"/>
                </a:lnTo>
                <a:lnTo>
                  <a:pt x="716711" y="146138"/>
                </a:lnTo>
                <a:lnTo>
                  <a:pt x="729881" y="113995"/>
                </a:lnTo>
                <a:lnTo>
                  <a:pt x="731202" y="104825"/>
                </a:lnTo>
                <a:lnTo>
                  <a:pt x="732066" y="94030"/>
                </a:lnTo>
                <a:lnTo>
                  <a:pt x="732358" y="82473"/>
                </a:lnTo>
                <a:close/>
              </a:path>
              <a:path w="1363345" h="267969">
                <a:moveTo>
                  <a:pt x="797369" y="2400"/>
                </a:moveTo>
                <a:lnTo>
                  <a:pt x="746569" y="2400"/>
                </a:lnTo>
                <a:lnTo>
                  <a:pt x="746569" y="265341"/>
                </a:lnTo>
                <a:lnTo>
                  <a:pt x="797369" y="265341"/>
                </a:lnTo>
                <a:lnTo>
                  <a:pt x="797369" y="2400"/>
                </a:lnTo>
                <a:close/>
              </a:path>
              <a:path w="1363345" h="267969">
                <a:moveTo>
                  <a:pt x="945857" y="152095"/>
                </a:moveTo>
                <a:lnTo>
                  <a:pt x="892975" y="152095"/>
                </a:lnTo>
                <a:lnTo>
                  <a:pt x="892975" y="205333"/>
                </a:lnTo>
                <a:lnTo>
                  <a:pt x="892035" y="210108"/>
                </a:lnTo>
                <a:lnTo>
                  <a:pt x="888352" y="217474"/>
                </a:lnTo>
                <a:lnTo>
                  <a:pt x="885190" y="219316"/>
                </a:lnTo>
                <a:lnTo>
                  <a:pt x="876731" y="219316"/>
                </a:lnTo>
                <a:lnTo>
                  <a:pt x="873671" y="217830"/>
                </a:lnTo>
                <a:lnTo>
                  <a:pt x="869378" y="211861"/>
                </a:lnTo>
                <a:lnTo>
                  <a:pt x="868311" y="206730"/>
                </a:lnTo>
                <a:lnTo>
                  <a:pt x="868311" y="61950"/>
                </a:lnTo>
                <a:lnTo>
                  <a:pt x="869162" y="57251"/>
                </a:lnTo>
                <a:lnTo>
                  <a:pt x="872540" y="50177"/>
                </a:lnTo>
                <a:lnTo>
                  <a:pt x="875830" y="48412"/>
                </a:lnTo>
                <a:lnTo>
                  <a:pt x="884897" y="48412"/>
                </a:lnTo>
                <a:lnTo>
                  <a:pt x="887984" y="49784"/>
                </a:lnTo>
                <a:lnTo>
                  <a:pt x="891959" y="55257"/>
                </a:lnTo>
                <a:lnTo>
                  <a:pt x="892975" y="60566"/>
                </a:lnTo>
                <a:lnTo>
                  <a:pt x="892975" y="107276"/>
                </a:lnTo>
                <a:lnTo>
                  <a:pt x="945261" y="107276"/>
                </a:lnTo>
                <a:lnTo>
                  <a:pt x="945261" y="61861"/>
                </a:lnTo>
                <a:lnTo>
                  <a:pt x="932319" y="21005"/>
                </a:lnTo>
                <a:lnTo>
                  <a:pt x="898359" y="1714"/>
                </a:lnTo>
                <a:lnTo>
                  <a:pt x="880719" y="0"/>
                </a:lnTo>
                <a:lnTo>
                  <a:pt x="864806" y="1270"/>
                </a:lnTo>
                <a:lnTo>
                  <a:pt x="831342" y="20320"/>
                </a:lnTo>
                <a:lnTo>
                  <a:pt x="817130" y="60883"/>
                </a:lnTo>
                <a:lnTo>
                  <a:pt x="816178" y="78892"/>
                </a:lnTo>
                <a:lnTo>
                  <a:pt x="816178" y="200202"/>
                </a:lnTo>
                <a:lnTo>
                  <a:pt x="825969" y="240169"/>
                </a:lnTo>
                <a:lnTo>
                  <a:pt x="865949" y="266611"/>
                </a:lnTo>
                <a:lnTo>
                  <a:pt x="879525" y="267728"/>
                </a:lnTo>
                <a:lnTo>
                  <a:pt x="894346" y="266750"/>
                </a:lnTo>
                <a:lnTo>
                  <a:pt x="936028" y="243128"/>
                </a:lnTo>
                <a:lnTo>
                  <a:pt x="945857" y="201853"/>
                </a:lnTo>
                <a:lnTo>
                  <a:pt x="945857" y="152095"/>
                </a:lnTo>
                <a:close/>
              </a:path>
              <a:path w="1363345" h="267969">
                <a:moveTo>
                  <a:pt x="1098854" y="265341"/>
                </a:moveTo>
                <a:lnTo>
                  <a:pt x="1063294" y="122809"/>
                </a:lnTo>
                <a:lnTo>
                  <a:pt x="1092733" y="2387"/>
                </a:lnTo>
                <a:lnTo>
                  <a:pt x="1039825" y="2387"/>
                </a:lnTo>
                <a:lnTo>
                  <a:pt x="1015339" y="107721"/>
                </a:lnTo>
                <a:lnTo>
                  <a:pt x="1015339" y="2387"/>
                </a:lnTo>
                <a:lnTo>
                  <a:pt x="963345" y="2387"/>
                </a:lnTo>
                <a:lnTo>
                  <a:pt x="963345" y="265341"/>
                </a:lnTo>
                <a:lnTo>
                  <a:pt x="1015631" y="265341"/>
                </a:lnTo>
                <a:lnTo>
                  <a:pt x="1015631" y="138049"/>
                </a:lnTo>
                <a:lnTo>
                  <a:pt x="1044321" y="265341"/>
                </a:lnTo>
                <a:lnTo>
                  <a:pt x="1098854" y="265341"/>
                </a:lnTo>
                <a:close/>
              </a:path>
              <a:path w="1363345" h="267969">
                <a:moveTo>
                  <a:pt x="1216431" y="214541"/>
                </a:moveTo>
                <a:lnTo>
                  <a:pt x="1161300" y="214541"/>
                </a:lnTo>
                <a:lnTo>
                  <a:pt x="1161300" y="153581"/>
                </a:lnTo>
                <a:lnTo>
                  <a:pt x="1210906" y="153581"/>
                </a:lnTo>
                <a:lnTo>
                  <a:pt x="1210906" y="104051"/>
                </a:lnTo>
                <a:lnTo>
                  <a:pt x="1161300" y="104051"/>
                </a:lnTo>
                <a:lnTo>
                  <a:pt x="1161300" y="53251"/>
                </a:lnTo>
                <a:lnTo>
                  <a:pt x="1212989" y="53251"/>
                </a:lnTo>
                <a:lnTo>
                  <a:pt x="1212989" y="2451"/>
                </a:lnTo>
                <a:lnTo>
                  <a:pt x="1107821" y="2451"/>
                </a:lnTo>
                <a:lnTo>
                  <a:pt x="1107821" y="53251"/>
                </a:lnTo>
                <a:lnTo>
                  <a:pt x="1107821" y="104051"/>
                </a:lnTo>
                <a:lnTo>
                  <a:pt x="1107821" y="153581"/>
                </a:lnTo>
                <a:lnTo>
                  <a:pt x="1107821" y="214541"/>
                </a:lnTo>
                <a:lnTo>
                  <a:pt x="1107821" y="265341"/>
                </a:lnTo>
                <a:lnTo>
                  <a:pt x="1216431" y="265341"/>
                </a:lnTo>
                <a:lnTo>
                  <a:pt x="1216431" y="214541"/>
                </a:lnTo>
                <a:close/>
              </a:path>
              <a:path w="1363345" h="267969">
                <a:moveTo>
                  <a:pt x="1363141" y="64236"/>
                </a:moveTo>
                <a:lnTo>
                  <a:pt x="1362240" y="49987"/>
                </a:lnTo>
                <a:lnTo>
                  <a:pt x="1361897" y="48412"/>
                </a:lnTo>
                <a:lnTo>
                  <a:pt x="1359547" y="37553"/>
                </a:lnTo>
                <a:lnTo>
                  <a:pt x="1330947" y="6324"/>
                </a:lnTo>
                <a:lnTo>
                  <a:pt x="1310246" y="2705"/>
                </a:lnTo>
                <a:lnTo>
                  <a:pt x="1310246" y="60401"/>
                </a:lnTo>
                <a:lnTo>
                  <a:pt x="1310246" y="214185"/>
                </a:lnTo>
                <a:lnTo>
                  <a:pt x="1305433" y="218871"/>
                </a:lnTo>
                <a:lnTo>
                  <a:pt x="1286649" y="218871"/>
                </a:lnTo>
                <a:lnTo>
                  <a:pt x="1286649" y="48412"/>
                </a:lnTo>
                <a:lnTo>
                  <a:pt x="1299641" y="48412"/>
                </a:lnTo>
                <a:lnTo>
                  <a:pt x="1304391" y="49669"/>
                </a:lnTo>
                <a:lnTo>
                  <a:pt x="1309090" y="54762"/>
                </a:lnTo>
                <a:lnTo>
                  <a:pt x="1310246" y="60401"/>
                </a:lnTo>
                <a:lnTo>
                  <a:pt x="1310246" y="2705"/>
                </a:lnTo>
                <a:lnTo>
                  <a:pt x="1306068" y="2387"/>
                </a:lnTo>
                <a:lnTo>
                  <a:pt x="1233766" y="2387"/>
                </a:lnTo>
                <a:lnTo>
                  <a:pt x="1233766" y="265341"/>
                </a:lnTo>
                <a:lnTo>
                  <a:pt x="1304277" y="265341"/>
                </a:lnTo>
                <a:lnTo>
                  <a:pt x="1342301" y="253911"/>
                </a:lnTo>
                <a:lnTo>
                  <a:pt x="1360119" y="218871"/>
                </a:lnTo>
                <a:lnTo>
                  <a:pt x="1362316" y="204965"/>
                </a:lnTo>
                <a:lnTo>
                  <a:pt x="1363141" y="187350"/>
                </a:lnTo>
                <a:lnTo>
                  <a:pt x="1363141" y="64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981261" y="1415960"/>
            <a:ext cx="1203325" cy="267970"/>
          </a:xfrm>
          <a:custGeom>
            <a:avLst/>
            <a:gdLst/>
            <a:ahLst/>
            <a:cxnLst/>
            <a:rect l="l" t="t" r="r" b="b"/>
            <a:pathLst>
              <a:path w="1203325" h="267969">
                <a:moveTo>
                  <a:pt x="139547" y="265328"/>
                </a:moveTo>
                <a:lnTo>
                  <a:pt x="135521" y="222910"/>
                </a:lnTo>
                <a:lnTo>
                  <a:pt x="131533" y="180924"/>
                </a:lnTo>
                <a:lnTo>
                  <a:pt x="118846" y="47205"/>
                </a:lnTo>
                <a:lnTo>
                  <a:pt x="114592" y="2387"/>
                </a:lnTo>
                <a:lnTo>
                  <a:pt x="82029" y="2387"/>
                </a:lnTo>
                <a:lnTo>
                  <a:pt x="82029" y="180924"/>
                </a:lnTo>
                <a:lnTo>
                  <a:pt x="58115" y="180924"/>
                </a:lnTo>
                <a:lnTo>
                  <a:pt x="68122" y="47205"/>
                </a:lnTo>
                <a:lnTo>
                  <a:pt x="70523" y="47205"/>
                </a:lnTo>
                <a:lnTo>
                  <a:pt x="82029" y="180924"/>
                </a:lnTo>
                <a:lnTo>
                  <a:pt x="82029" y="2387"/>
                </a:lnTo>
                <a:lnTo>
                  <a:pt x="25400" y="2387"/>
                </a:lnTo>
                <a:lnTo>
                  <a:pt x="0" y="265328"/>
                </a:lnTo>
                <a:lnTo>
                  <a:pt x="51092" y="265328"/>
                </a:lnTo>
                <a:lnTo>
                  <a:pt x="54381" y="222910"/>
                </a:lnTo>
                <a:lnTo>
                  <a:pt x="86055" y="222910"/>
                </a:lnTo>
                <a:lnTo>
                  <a:pt x="89789" y="265328"/>
                </a:lnTo>
                <a:lnTo>
                  <a:pt x="139547" y="265328"/>
                </a:lnTo>
                <a:close/>
              </a:path>
              <a:path w="1203325" h="267969">
                <a:moveTo>
                  <a:pt x="284149" y="76047"/>
                </a:moveTo>
                <a:lnTo>
                  <a:pt x="280644" y="37274"/>
                </a:lnTo>
                <a:lnTo>
                  <a:pt x="254063" y="4686"/>
                </a:lnTo>
                <a:lnTo>
                  <a:pt x="236359" y="2387"/>
                </a:lnTo>
                <a:lnTo>
                  <a:pt x="232752" y="2387"/>
                </a:lnTo>
                <a:lnTo>
                  <a:pt x="232752" y="76047"/>
                </a:lnTo>
                <a:lnTo>
                  <a:pt x="232092" y="86258"/>
                </a:lnTo>
                <a:lnTo>
                  <a:pt x="232079" y="86436"/>
                </a:lnTo>
                <a:lnTo>
                  <a:pt x="230035" y="93865"/>
                </a:lnTo>
                <a:lnTo>
                  <a:pt x="226631" y="98310"/>
                </a:lnTo>
                <a:lnTo>
                  <a:pt x="221856" y="99796"/>
                </a:lnTo>
                <a:lnTo>
                  <a:pt x="209156" y="99796"/>
                </a:lnTo>
                <a:lnTo>
                  <a:pt x="209156" y="51092"/>
                </a:lnTo>
                <a:lnTo>
                  <a:pt x="225793" y="51092"/>
                </a:lnTo>
                <a:lnTo>
                  <a:pt x="228777" y="52692"/>
                </a:lnTo>
                <a:lnTo>
                  <a:pt x="231965" y="59055"/>
                </a:lnTo>
                <a:lnTo>
                  <a:pt x="232702" y="65278"/>
                </a:lnTo>
                <a:lnTo>
                  <a:pt x="232752" y="76047"/>
                </a:lnTo>
                <a:lnTo>
                  <a:pt x="232752" y="2387"/>
                </a:lnTo>
                <a:lnTo>
                  <a:pt x="155676" y="2387"/>
                </a:lnTo>
                <a:lnTo>
                  <a:pt x="155676" y="265341"/>
                </a:lnTo>
                <a:lnTo>
                  <a:pt x="208864" y="265341"/>
                </a:lnTo>
                <a:lnTo>
                  <a:pt x="208864" y="145364"/>
                </a:lnTo>
                <a:lnTo>
                  <a:pt x="215823" y="145364"/>
                </a:lnTo>
                <a:lnTo>
                  <a:pt x="220891" y="146291"/>
                </a:lnTo>
                <a:lnTo>
                  <a:pt x="227164" y="149974"/>
                </a:lnTo>
                <a:lnTo>
                  <a:pt x="228727" y="154736"/>
                </a:lnTo>
                <a:lnTo>
                  <a:pt x="228727" y="265341"/>
                </a:lnTo>
                <a:lnTo>
                  <a:pt x="280568" y="265341"/>
                </a:lnTo>
                <a:lnTo>
                  <a:pt x="280568" y="165836"/>
                </a:lnTo>
                <a:lnTo>
                  <a:pt x="280263" y="158432"/>
                </a:lnTo>
                <a:lnTo>
                  <a:pt x="258152" y="128181"/>
                </a:lnTo>
                <a:lnTo>
                  <a:pt x="265099" y="125222"/>
                </a:lnTo>
                <a:lnTo>
                  <a:pt x="281863" y="99796"/>
                </a:lnTo>
                <a:lnTo>
                  <a:pt x="282803" y="95389"/>
                </a:lnTo>
                <a:lnTo>
                  <a:pt x="283794" y="86436"/>
                </a:lnTo>
                <a:lnTo>
                  <a:pt x="283819" y="86258"/>
                </a:lnTo>
                <a:lnTo>
                  <a:pt x="284149" y="76047"/>
                </a:lnTo>
                <a:close/>
              </a:path>
              <a:path w="1203325" h="267969">
                <a:moveTo>
                  <a:pt x="407873" y="2451"/>
                </a:moveTo>
                <a:lnTo>
                  <a:pt x="292823" y="2451"/>
                </a:lnTo>
                <a:lnTo>
                  <a:pt x="292823" y="53251"/>
                </a:lnTo>
                <a:lnTo>
                  <a:pt x="324053" y="53251"/>
                </a:lnTo>
                <a:lnTo>
                  <a:pt x="324053" y="265341"/>
                </a:lnTo>
                <a:lnTo>
                  <a:pt x="376643" y="265341"/>
                </a:lnTo>
                <a:lnTo>
                  <a:pt x="376643" y="53251"/>
                </a:lnTo>
                <a:lnTo>
                  <a:pt x="407873" y="53251"/>
                </a:lnTo>
                <a:lnTo>
                  <a:pt x="407873" y="2451"/>
                </a:lnTo>
                <a:close/>
              </a:path>
              <a:path w="1203325" h="267969">
                <a:moveTo>
                  <a:pt x="624649" y="2387"/>
                </a:moveTo>
                <a:lnTo>
                  <a:pt x="572655" y="2387"/>
                </a:lnTo>
                <a:lnTo>
                  <a:pt x="558622" y="168376"/>
                </a:lnTo>
                <a:lnTo>
                  <a:pt x="544563" y="2387"/>
                </a:lnTo>
                <a:lnTo>
                  <a:pt x="495566" y="2387"/>
                </a:lnTo>
                <a:lnTo>
                  <a:pt x="480783" y="168376"/>
                </a:lnTo>
                <a:lnTo>
                  <a:pt x="466280" y="2387"/>
                </a:lnTo>
                <a:lnTo>
                  <a:pt x="414883" y="2387"/>
                </a:lnTo>
                <a:lnTo>
                  <a:pt x="443128" y="265341"/>
                </a:lnTo>
                <a:lnTo>
                  <a:pt x="507225" y="265341"/>
                </a:lnTo>
                <a:lnTo>
                  <a:pt x="519772" y="138798"/>
                </a:lnTo>
                <a:lnTo>
                  <a:pt x="532917" y="265341"/>
                </a:lnTo>
                <a:lnTo>
                  <a:pt x="595960" y="265341"/>
                </a:lnTo>
                <a:lnTo>
                  <a:pt x="624649" y="2387"/>
                </a:lnTo>
                <a:close/>
              </a:path>
              <a:path w="1203325" h="267969">
                <a:moveTo>
                  <a:pt x="767918" y="68719"/>
                </a:moveTo>
                <a:lnTo>
                  <a:pt x="766889" y="52857"/>
                </a:lnTo>
                <a:lnTo>
                  <a:pt x="765886" y="48399"/>
                </a:lnTo>
                <a:lnTo>
                  <a:pt x="763790" y="39027"/>
                </a:lnTo>
                <a:lnTo>
                  <a:pt x="731088" y="4368"/>
                </a:lnTo>
                <a:lnTo>
                  <a:pt x="715479" y="914"/>
                </a:lnTo>
                <a:lnTo>
                  <a:pt x="715479" y="54876"/>
                </a:lnTo>
                <a:lnTo>
                  <a:pt x="715479" y="196164"/>
                </a:lnTo>
                <a:lnTo>
                  <a:pt x="703529" y="219316"/>
                </a:lnTo>
                <a:lnTo>
                  <a:pt x="698957" y="219316"/>
                </a:lnTo>
                <a:lnTo>
                  <a:pt x="695667" y="217551"/>
                </a:lnTo>
                <a:lnTo>
                  <a:pt x="691718" y="210566"/>
                </a:lnTo>
                <a:lnTo>
                  <a:pt x="690676" y="204635"/>
                </a:lnTo>
                <a:lnTo>
                  <a:pt x="690778" y="54876"/>
                </a:lnTo>
                <a:lnTo>
                  <a:pt x="695058" y="48399"/>
                </a:lnTo>
                <a:lnTo>
                  <a:pt x="711606" y="48399"/>
                </a:lnTo>
                <a:lnTo>
                  <a:pt x="715479" y="54876"/>
                </a:lnTo>
                <a:lnTo>
                  <a:pt x="715479" y="914"/>
                </a:lnTo>
                <a:lnTo>
                  <a:pt x="675081" y="4368"/>
                </a:lnTo>
                <a:lnTo>
                  <a:pt x="642366" y="39027"/>
                </a:lnTo>
                <a:lnTo>
                  <a:pt x="638238" y="68719"/>
                </a:lnTo>
                <a:lnTo>
                  <a:pt x="638238" y="193624"/>
                </a:lnTo>
                <a:lnTo>
                  <a:pt x="647611" y="238099"/>
                </a:lnTo>
                <a:lnTo>
                  <a:pt x="688251" y="266534"/>
                </a:lnTo>
                <a:lnTo>
                  <a:pt x="703084" y="267728"/>
                </a:lnTo>
                <a:lnTo>
                  <a:pt x="717918" y="266534"/>
                </a:lnTo>
                <a:lnTo>
                  <a:pt x="758558" y="238099"/>
                </a:lnTo>
                <a:lnTo>
                  <a:pt x="767918" y="193624"/>
                </a:lnTo>
                <a:lnTo>
                  <a:pt x="767918" y="68719"/>
                </a:lnTo>
                <a:close/>
              </a:path>
              <a:path w="1203325" h="267969">
                <a:moveTo>
                  <a:pt x="917613" y="76047"/>
                </a:moveTo>
                <a:lnTo>
                  <a:pt x="914107" y="37274"/>
                </a:lnTo>
                <a:lnTo>
                  <a:pt x="887526" y="4686"/>
                </a:lnTo>
                <a:lnTo>
                  <a:pt x="869823" y="2387"/>
                </a:lnTo>
                <a:lnTo>
                  <a:pt x="866216" y="2387"/>
                </a:lnTo>
                <a:lnTo>
                  <a:pt x="866216" y="76047"/>
                </a:lnTo>
                <a:lnTo>
                  <a:pt x="865543" y="86258"/>
                </a:lnTo>
                <a:lnTo>
                  <a:pt x="865543" y="86436"/>
                </a:lnTo>
                <a:lnTo>
                  <a:pt x="863498" y="93865"/>
                </a:lnTo>
                <a:lnTo>
                  <a:pt x="860094" y="98310"/>
                </a:lnTo>
                <a:lnTo>
                  <a:pt x="855319" y="99796"/>
                </a:lnTo>
                <a:lnTo>
                  <a:pt x="842619" y="99796"/>
                </a:lnTo>
                <a:lnTo>
                  <a:pt x="842619" y="51092"/>
                </a:lnTo>
                <a:lnTo>
                  <a:pt x="859256" y="51092"/>
                </a:lnTo>
                <a:lnTo>
                  <a:pt x="862241" y="52692"/>
                </a:lnTo>
                <a:lnTo>
                  <a:pt x="865428" y="59055"/>
                </a:lnTo>
                <a:lnTo>
                  <a:pt x="866152" y="65278"/>
                </a:lnTo>
                <a:lnTo>
                  <a:pt x="866216" y="76047"/>
                </a:lnTo>
                <a:lnTo>
                  <a:pt x="866216" y="2387"/>
                </a:lnTo>
                <a:lnTo>
                  <a:pt x="789139" y="2387"/>
                </a:lnTo>
                <a:lnTo>
                  <a:pt x="789139" y="265341"/>
                </a:lnTo>
                <a:lnTo>
                  <a:pt x="842327" y="265341"/>
                </a:lnTo>
                <a:lnTo>
                  <a:pt x="842327" y="145364"/>
                </a:lnTo>
                <a:lnTo>
                  <a:pt x="849287" y="145364"/>
                </a:lnTo>
                <a:lnTo>
                  <a:pt x="854354" y="146291"/>
                </a:lnTo>
                <a:lnTo>
                  <a:pt x="860628" y="149974"/>
                </a:lnTo>
                <a:lnTo>
                  <a:pt x="862190" y="154736"/>
                </a:lnTo>
                <a:lnTo>
                  <a:pt x="862190" y="265341"/>
                </a:lnTo>
                <a:lnTo>
                  <a:pt x="914031" y="265341"/>
                </a:lnTo>
                <a:lnTo>
                  <a:pt x="914031" y="165836"/>
                </a:lnTo>
                <a:lnTo>
                  <a:pt x="913726" y="158432"/>
                </a:lnTo>
                <a:lnTo>
                  <a:pt x="891616" y="128181"/>
                </a:lnTo>
                <a:lnTo>
                  <a:pt x="898563" y="125222"/>
                </a:lnTo>
                <a:lnTo>
                  <a:pt x="915327" y="99796"/>
                </a:lnTo>
                <a:lnTo>
                  <a:pt x="916254" y="95389"/>
                </a:lnTo>
                <a:lnTo>
                  <a:pt x="917257" y="86436"/>
                </a:lnTo>
                <a:lnTo>
                  <a:pt x="917282" y="86258"/>
                </a:lnTo>
                <a:lnTo>
                  <a:pt x="917613" y="76047"/>
                </a:lnTo>
                <a:close/>
              </a:path>
              <a:path w="1203325" h="267969">
                <a:moveTo>
                  <a:pt x="1070470" y="265341"/>
                </a:moveTo>
                <a:lnTo>
                  <a:pt x="1034910" y="122809"/>
                </a:lnTo>
                <a:lnTo>
                  <a:pt x="1064348" y="2387"/>
                </a:lnTo>
                <a:lnTo>
                  <a:pt x="1011440" y="2387"/>
                </a:lnTo>
                <a:lnTo>
                  <a:pt x="986955" y="107721"/>
                </a:lnTo>
                <a:lnTo>
                  <a:pt x="986955" y="2387"/>
                </a:lnTo>
                <a:lnTo>
                  <a:pt x="934961" y="2387"/>
                </a:lnTo>
                <a:lnTo>
                  <a:pt x="934961" y="265341"/>
                </a:lnTo>
                <a:lnTo>
                  <a:pt x="987247" y="265341"/>
                </a:lnTo>
                <a:lnTo>
                  <a:pt x="987247" y="138049"/>
                </a:lnTo>
                <a:lnTo>
                  <a:pt x="1015936" y="265341"/>
                </a:lnTo>
                <a:lnTo>
                  <a:pt x="1070470" y="265341"/>
                </a:lnTo>
                <a:close/>
              </a:path>
              <a:path w="1203325" h="267969">
                <a:moveTo>
                  <a:pt x="1203134" y="188696"/>
                </a:moveTo>
                <a:lnTo>
                  <a:pt x="1193126" y="145554"/>
                </a:lnTo>
                <a:lnTo>
                  <a:pt x="1133309" y="82130"/>
                </a:lnTo>
                <a:lnTo>
                  <a:pt x="1129385" y="77203"/>
                </a:lnTo>
                <a:lnTo>
                  <a:pt x="1125397" y="68630"/>
                </a:lnTo>
                <a:lnTo>
                  <a:pt x="1124407" y="64643"/>
                </a:lnTo>
                <a:lnTo>
                  <a:pt x="1124407" y="57277"/>
                </a:lnTo>
                <a:lnTo>
                  <a:pt x="1125372" y="54254"/>
                </a:lnTo>
                <a:lnTo>
                  <a:pt x="1129258" y="49580"/>
                </a:lnTo>
                <a:lnTo>
                  <a:pt x="1132319" y="48412"/>
                </a:lnTo>
                <a:lnTo>
                  <a:pt x="1139990" y="48412"/>
                </a:lnTo>
                <a:lnTo>
                  <a:pt x="1142746" y="49403"/>
                </a:lnTo>
                <a:lnTo>
                  <a:pt x="1146835" y="53390"/>
                </a:lnTo>
                <a:lnTo>
                  <a:pt x="1147864" y="56172"/>
                </a:lnTo>
                <a:lnTo>
                  <a:pt x="1147864" y="77838"/>
                </a:lnTo>
                <a:lnTo>
                  <a:pt x="1201343" y="77838"/>
                </a:lnTo>
                <a:lnTo>
                  <a:pt x="1192809" y="30162"/>
                </a:lnTo>
                <a:lnTo>
                  <a:pt x="1151623" y="1206"/>
                </a:lnTo>
                <a:lnTo>
                  <a:pt x="1134859" y="0"/>
                </a:lnTo>
                <a:lnTo>
                  <a:pt x="1120940" y="1104"/>
                </a:lnTo>
                <a:lnTo>
                  <a:pt x="1082827" y="27444"/>
                </a:lnTo>
                <a:lnTo>
                  <a:pt x="1074051" y="68872"/>
                </a:lnTo>
                <a:lnTo>
                  <a:pt x="1075702" y="84480"/>
                </a:lnTo>
                <a:lnTo>
                  <a:pt x="1080668" y="99199"/>
                </a:lnTo>
                <a:lnTo>
                  <a:pt x="1088923" y="113017"/>
                </a:lnTo>
                <a:lnTo>
                  <a:pt x="1100493" y="125945"/>
                </a:lnTo>
                <a:lnTo>
                  <a:pt x="1131062" y="154940"/>
                </a:lnTo>
                <a:lnTo>
                  <a:pt x="1136523" y="160680"/>
                </a:lnTo>
                <a:lnTo>
                  <a:pt x="1144397" y="170548"/>
                </a:lnTo>
                <a:lnTo>
                  <a:pt x="1147165" y="175729"/>
                </a:lnTo>
                <a:lnTo>
                  <a:pt x="1150340" y="186575"/>
                </a:lnTo>
                <a:lnTo>
                  <a:pt x="1151140" y="193332"/>
                </a:lnTo>
                <a:lnTo>
                  <a:pt x="1151140" y="207772"/>
                </a:lnTo>
                <a:lnTo>
                  <a:pt x="1150213" y="212356"/>
                </a:lnTo>
                <a:lnTo>
                  <a:pt x="1146530" y="217932"/>
                </a:lnTo>
                <a:lnTo>
                  <a:pt x="1143215" y="219316"/>
                </a:lnTo>
                <a:lnTo>
                  <a:pt x="1133856" y="219316"/>
                </a:lnTo>
                <a:lnTo>
                  <a:pt x="1130642" y="217601"/>
                </a:lnTo>
                <a:lnTo>
                  <a:pt x="1126959" y="210731"/>
                </a:lnTo>
                <a:lnTo>
                  <a:pt x="1126045" y="205981"/>
                </a:lnTo>
                <a:lnTo>
                  <a:pt x="1126045" y="167030"/>
                </a:lnTo>
                <a:lnTo>
                  <a:pt x="1074051" y="167030"/>
                </a:lnTo>
                <a:lnTo>
                  <a:pt x="1074051" y="192735"/>
                </a:lnTo>
                <a:lnTo>
                  <a:pt x="1075042" y="210972"/>
                </a:lnTo>
                <a:lnTo>
                  <a:pt x="1089964" y="249796"/>
                </a:lnTo>
                <a:lnTo>
                  <a:pt x="1125131" y="266611"/>
                </a:lnTo>
                <a:lnTo>
                  <a:pt x="1141882" y="267728"/>
                </a:lnTo>
                <a:lnTo>
                  <a:pt x="1157566" y="266407"/>
                </a:lnTo>
                <a:lnTo>
                  <a:pt x="1195451" y="235242"/>
                </a:lnTo>
                <a:lnTo>
                  <a:pt x="1202283" y="206209"/>
                </a:lnTo>
                <a:lnTo>
                  <a:pt x="1203134" y="188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273588" y="1415960"/>
            <a:ext cx="621665" cy="267970"/>
          </a:xfrm>
          <a:custGeom>
            <a:avLst/>
            <a:gdLst/>
            <a:ahLst/>
            <a:cxnLst/>
            <a:rect l="l" t="t" r="r" b="b"/>
            <a:pathLst>
              <a:path w="621664" h="267969">
                <a:moveTo>
                  <a:pt x="105168" y="2451"/>
                </a:moveTo>
                <a:lnTo>
                  <a:pt x="0" y="2451"/>
                </a:lnTo>
                <a:lnTo>
                  <a:pt x="0" y="53251"/>
                </a:lnTo>
                <a:lnTo>
                  <a:pt x="0" y="95161"/>
                </a:lnTo>
                <a:lnTo>
                  <a:pt x="0" y="145961"/>
                </a:lnTo>
                <a:lnTo>
                  <a:pt x="0" y="265341"/>
                </a:lnTo>
                <a:lnTo>
                  <a:pt x="52882" y="265341"/>
                </a:lnTo>
                <a:lnTo>
                  <a:pt x="52882" y="145961"/>
                </a:lnTo>
                <a:lnTo>
                  <a:pt x="102476" y="145961"/>
                </a:lnTo>
                <a:lnTo>
                  <a:pt x="102476" y="95161"/>
                </a:lnTo>
                <a:lnTo>
                  <a:pt x="52882" y="95161"/>
                </a:lnTo>
                <a:lnTo>
                  <a:pt x="52882" y="53251"/>
                </a:lnTo>
                <a:lnTo>
                  <a:pt x="105168" y="53251"/>
                </a:lnTo>
                <a:lnTo>
                  <a:pt x="105168" y="2451"/>
                </a:lnTo>
                <a:close/>
              </a:path>
              <a:path w="621664" h="267969">
                <a:moveTo>
                  <a:pt x="250545" y="76047"/>
                </a:moveTo>
                <a:lnTo>
                  <a:pt x="247040" y="37274"/>
                </a:lnTo>
                <a:lnTo>
                  <a:pt x="220446" y="4686"/>
                </a:lnTo>
                <a:lnTo>
                  <a:pt x="202755" y="2387"/>
                </a:lnTo>
                <a:lnTo>
                  <a:pt x="199148" y="2387"/>
                </a:lnTo>
                <a:lnTo>
                  <a:pt x="199148" y="76047"/>
                </a:lnTo>
                <a:lnTo>
                  <a:pt x="198475" y="86258"/>
                </a:lnTo>
                <a:lnTo>
                  <a:pt x="198462" y="86436"/>
                </a:lnTo>
                <a:lnTo>
                  <a:pt x="196418" y="93865"/>
                </a:lnTo>
                <a:lnTo>
                  <a:pt x="193014" y="98310"/>
                </a:lnTo>
                <a:lnTo>
                  <a:pt x="188252" y="99796"/>
                </a:lnTo>
                <a:lnTo>
                  <a:pt x="175552" y="99796"/>
                </a:lnTo>
                <a:lnTo>
                  <a:pt x="175552" y="51092"/>
                </a:lnTo>
                <a:lnTo>
                  <a:pt x="192189" y="51092"/>
                </a:lnTo>
                <a:lnTo>
                  <a:pt x="195173" y="52692"/>
                </a:lnTo>
                <a:lnTo>
                  <a:pt x="198361" y="59055"/>
                </a:lnTo>
                <a:lnTo>
                  <a:pt x="199085" y="65278"/>
                </a:lnTo>
                <a:lnTo>
                  <a:pt x="199148" y="76047"/>
                </a:lnTo>
                <a:lnTo>
                  <a:pt x="199148" y="2387"/>
                </a:lnTo>
                <a:lnTo>
                  <a:pt x="122072" y="2387"/>
                </a:lnTo>
                <a:lnTo>
                  <a:pt x="122072" y="265341"/>
                </a:lnTo>
                <a:lnTo>
                  <a:pt x="175260" y="265341"/>
                </a:lnTo>
                <a:lnTo>
                  <a:pt x="175260" y="145364"/>
                </a:lnTo>
                <a:lnTo>
                  <a:pt x="182219" y="145364"/>
                </a:lnTo>
                <a:lnTo>
                  <a:pt x="187286" y="146291"/>
                </a:lnTo>
                <a:lnTo>
                  <a:pt x="193560" y="149974"/>
                </a:lnTo>
                <a:lnTo>
                  <a:pt x="195122" y="154736"/>
                </a:lnTo>
                <a:lnTo>
                  <a:pt x="195122" y="265341"/>
                </a:lnTo>
                <a:lnTo>
                  <a:pt x="246964" y="265341"/>
                </a:lnTo>
                <a:lnTo>
                  <a:pt x="246964" y="165836"/>
                </a:lnTo>
                <a:lnTo>
                  <a:pt x="246646" y="158432"/>
                </a:lnTo>
                <a:lnTo>
                  <a:pt x="224548" y="128181"/>
                </a:lnTo>
                <a:lnTo>
                  <a:pt x="231482" y="125222"/>
                </a:lnTo>
                <a:lnTo>
                  <a:pt x="250177" y="86436"/>
                </a:lnTo>
                <a:lnTo>
                  <a:pt x="250202" y="86258"/>
                </a:lnTo>
                <a:lnTo>
                  <a:pt x="250545" y="76047"/>
                </a:lnTo>
                <a:close/>
              </a:path>
              <a:path w="621664" h="267969">
                <a:moveTo>
                  <a:pt x="395465" y="68719"/>
                </a:moveTo>
                <a:lnTo>
                  <a:pt x="394436" y="52857"/>
                </a:lnTo>
                <a:lnTo>
                  <a:pt x="393433" y="48399"/>
                </a:lnTo>
                <a:lnTo>
                  <a:pt x="391337" y="39027"/>
                </a:lnTo>
                <a:lnTo>
                  <a:pt x="358622" y="4368"/>
                </a:lnTo>
                <a:lnTo>
                  <a:pt x="343027" y="914"/>
                </a:lnTo>
                <a:lnTo>
                  <a:pt x="343027" y="54876"/>
                </a:lnTo>
                <a:lnTo>
                  <a:pt x="343027" y="196164"/>
                </a:lnTo>
                <a:lnTo>
                  <a:pt x="331076" y="219316"/>
                </a:lnTo>
                <a:lnTo>
                  <a:pt x="326504" y="219316"/>
                </a:lnTo>
                <a:lnTo>
                  <a:pt x="323215" y="217551"/>
                </a:lnTo>
                <a:lnTo>
                  <a:pt x="319265" y="210566"/>
                </a:lnTo>
                <a:lnTo>
                  <a:pt x="318223" y="204635"/>
                </a:lnTo>
                <a:lnTo>
                  <a:pt x="318325" y="54876"/>
                </a:lnTo>
                <a:lnTo>
                  <a:pt x="322605" y="48399"/>
                </a:lnTo>
                <a:lnTo>
                  <a:pt x="339153" y="48399"/>
                </a:lnTo>
                <a:lnTo>
                  <a:pt x="343027" y="54876"/>
                </a:lnTo>
                <a:lnTo>
                  <a:pt x="343027" y="914"/>
                </a:lnTo>
                <a:lnTo>
                  <a:pt x="302628" y="4368"/>
                </a:lnTo>
                <a:lnTo>
                  <a:pt x="269913" y="39027"/>
                </a:lnTo>
                <a:lnTo>
                  <a:pt x="265785" y="68719"/>
                </a:lnTo>
                <a:lnTo>
                  <a:pt x="265785" y="193624"/>
                </a:lnTo>
                <a:lnTo>
                  <a:pt x="275158" y="238099"/>
                </a:lnTo>
                <a:lnTo>
                  <a:pt x="315798" y="266534"/>
                </a:lnTo>
                <a:lnTo>
                  <a:pt x="330631" y="267728"/>
                </a:lnTo>
                <a:lnTo>
                  <a:pt x="345452" y="266534"/>
                </a:lnTo>
                <a:lnTo>
                  <a:pt x="386092" y="238099"/>
                </a:lnTo>
                <a:lnTo>
                  <a:pt x="395465" y="193624"/>
                </a:lnTo>
                <a:lnTo>
                  <a:pt x="395465" y="68719"/>
                </a:lnTo>
                <a:close/>
              </a:path>
              <a:path w="621664" h="267969">
                <a:moveTo>
                  <a:pt x="621665" y="2387"/>
                </a:moveTo>
                <a:lnTo>
                  <a:pt x="540829" y="2387"/>
                </a:lnTo>
                <a:lnTo>
                  <a:pt x="518871" y="162699"/>
                </a:lnTo>
                <a:lnTo>
                  <a:pt x="496760" y="2387"/>
                </a:lnTo>
                <a:lnTo>
                  <a:pt x="416687" y="2387"/>
                </a:lnTo>
                <a:lnTo>
                  <a:pt x="416687" y="265341"/>
                </a:lnTo>
                <a:lnTo>
                  <a:pt x="464185" y="265341"/>
                </a:lnTo>
                <a:lnTo>
                  <a:pt x="464185" y="75895"/>
                </a:lnTo>
                <a:lnTo>
                  <a:pt x="496163" y="265341"/>
                </a:lnTo>
                <a:lnTo>
                  <a:pt x="543382" y="265341"/>
                </a:lnTo>
                <a:lnTo>
                  <a:pt x="573557" y="75895"/>
                </a:lnTo>
                <a:lnTo>
                  <a:pt x="573557" y="265341"/>
                </a:lnTo>
                <a:lnTo>
                  <a:pt x="621665" y="265341"/>
                </a:lnTo>
                <a:lnTo>
                  <a:pt x="621665" y="2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4987887" y="1415656"/>
            <a:ext cx="788035" cy="268605"/>
          </a:xfrm>
          <a:custGeom>
            <a:avLst/>
            <a:gdLst/>
            <a:ahLst/>
            <a:cxnLst/>
            <a:rect l="l" t="t" r="r" b="b"/>
            <a:pathLst>
              <a:path w="788035" h="268605">
                <a:moveTo>
                  <a:pt x="50800" y="2705"/>
                </a:moveTo>
                <a:lnTo>
                  <a:pt x="0" y="2705"/>
                </a:lnTo>
                <a:lnTo>
                  <a:pt x="0" y="265645"/>
                </a:lnTo>
                <a:lnTo>
                  <a:pt x="50800" y="265645"/>
                </a:lnTo>
                <a:lnTo>
                  <a:pt x="50800" y="2705"/>
                </a:lnTo>
                <a:close/>
              </a:path>
              <a:path w="788035" h="268605">
                <a:moveTo>
                  <a:pt x="200787" y="2692"/>
                </a:moveTo>
                <a:lnTo>
                  <a:pt x="149987" y="2692"/>
                </a:lnTo>
                <a:lnTo>
                  <a:pt x="149987" y="128638"/>
                </a:lnTo>
                <a:lnTo>
                  <a:pt x="125780" y="2692"/>
                </a:lnTo>
                <a:lnTo>
                  <a:pt x="71704" y="2692"/>
                </a:lnTo>
                <a:lnTo>
                  <a:pt x="71704" y="265645"/>
                </a:lnTo>
                <a:lnTo>
                  <a:pt x="123101" y="265645"/>
                </a:lnTo>
                <a:lnTo>
                  <a:pt x="123101" y="134175"/>
                </a:lnTo>
                <a:lnTo>
                  <a:pt x="149390" y="265645"/>
                </a:lnTo>
                <a:lnTo>
                  <a:pt x="200787" y="265645"/>
                </a:lnTo>
                <a:lnTo>
                  <a:pt x="200787" y="2692"/>
                </a:lnTo>
                <a:close/>
              </a:path>
              <a:path w="788035" h="268605">
                <a:moveTo>
                  <a:pt x="353466" y="64541"/>
                </a:moveTo>
                <a:lnTo>
                  <a:pt x="345401" y="27254"/>
                </a:lnTo>
                <a:lnTo>
                  <a:pt x="309714" y="3683"/>
                </a:lnTo>
                <a:lnTo>
                  <a:pt x="300570" y="3009"/>
                </a:lnTo>
                <a:lnTo>
                  <a:pt x="300570" y="60706"/>
                </a:lnTo>
                <a:lnTo>
                  <a:pt x="300570" y="214490"/>
                </a:lnTo>
                <a:lnTo>
                  <a:pt x="295757" y="219176"/>
                </a:lnTo>
                <a:lnTo>
                  <a:pt x="276974" y="219176"/>
                </a:lnTo>
                <a:lnTo>
                  <a:pt x="276974" y="48717"/>
                </a:lnTo>
                <a:lnTo>
                  <a:pt x="289966" y="48717"/>
                </a:lnTo>
                <a:lnTo>
                  <a:pt x="294716" y="49974"/>
                </a:lnTo>
                <a:lnTo>
                  <a:pt x="299415" y="55067"/>
                </a:lnTo>
                <a:lnTo>
                  <a:pt x="300570" y="60706"/>
                </a:lnTo>
                <a:lnTo>
                  <a:pt x="300570" y="3009"/>
                </a:lnTo>
                <a:lnTo>
                  <a:pt x="296392" y="2692"/>
                </a:lnTo>
                <a:lnTo>
                  <a:pt x="224091" y="2692"/>
                </a:lnTo>
                <a:lnTo>
                  <a:pt x="224091" y="265645"/>
                </a:lnTo>
                <a:lnTo>
                  <a:pt x="294601" y="265645"/>
                </a:lnTo>
                <a:lnTo>
                  <a:pt x="332638" y="254215"/>
                </a:lnTo>
                <a:lnTo>
                  <a:pt x="350443" y="219176"/>
                </a:lnTo>
                <a:lnTo>
                  <a:pt x="352653" y="205270"/>
                </a:lnTo>
                <a:lnTo>
                  <a:pt x="353466" y="187655"/>
                </a:lnTo>
                <a:lnTo>
                  <a:pt x="353466" y="64541"/>
                </a:lnTo>
                <a:close/>
              </a:path>
              <a:path w="788035" h="268605">
                <a:moveTo>
                  <a:pt x="423405" y="2705"/>
                </a:moveTo>
                <a:lnTo>
                  <a:pt x="372605" y="2705"/>
                </a:lnTo>
                <a:lnTo>
                  <a:pt x="372605" y="265645"/>
                </a:lnTo>
                <a:lnTo>
                  <a:pt x="423405" y="265645"/>
                </a:lnTo>
                <a:lnTo>
                  <a:pt x="423405" y="2705"/>
                </a:lnTo>
                <a:close/>
              </a:path>
              <a:path w="788035" h="268605">
                <a:moveTo>
                  <a:pt x="576694" y="265633"/>
                </a:moveTo>
                <a:lnTo>
                  <a:pt x="572668" y="223215"/>
                </a:lnTo>
                <a:lnTo>
                  <a:pt x="568680" y="181229"/>
                </a:lnTo>
                <a:lnTo>
                  <a:pt x="555993" y="47510"/>
                </a:lnTo>
                <a:lnTo>
                  <a:pt x="551738" y="2692"/>
                </a:lnTo>
                <a:lnTo>
                  <a:pt x="519176" y="2692"/>
                </a:lnTo>
                <a:lnTo>
                  <a:pt x="519176" y="181229"/>
                </a:lnTo>
                <a:lnTo>
                  <a:pt x="495261" y="181229"/>
                </a:lnTo>
                <a:lnTo>
                  <a:pt x="505269" y="47510"/>
                </a:lnTo>
                <a:lnTo>
                  <a:pt x="507669" y="47510"/>
                </a:lnTo>
                <a:lnTo>
                  <a:pt x="519176" y="181229"/>
                </a:lnTo>
                <a:lnTo>
                  <a:pt x="519176" y="2692"/>
                </a:lnTo>
                <a:lnTo>
                  <a:pt x="462546" y="2692"/>
                </a:lnTo>
                <a:lnTo>
                  <a:pt x="437146" y="265633"/>
                </a:lnTo>
                <a:lnTo>
                  <a:pt x="488238" y="265633"/>
                </a:lnTo>
                <a:lnTo>
                  <a:pt x="491528" y="223215"/>
                </a:lnTo>
                <a:lnTo>
                  <a:pt x="523201" y="223215"/>
                </a:lnTo>
                <a:lnTo>
                  <a:pt x="526935" y="265633"/>
                </a:lnTo>
                <a:lnTo>
                  <a:pt x="576694" y="265633"/>
                </a:lnTo>
                <a:close/>
              </a:path>
              <a:path w="788035" h="268605">
                <a:moveTo>
                  <a:pt x="644525" y="0"/>
                </a:moveTo>
                <a:lnTo>
                  <a:pt x="588632" y="0"/>
                </a:lnTo>
                <a:lnTo>
                  <a:pt x="588632" y="44526"/>
                </a:lnTo>
                <a:lnTo>
                  <a:pt x="607606" y="44526"/>
                </a:lnTo>
                <a:lnTo>
                  <a:pt x="597750" y="79781"/>
                </a:lnTo>
                <a:lnTo>
                  <a:pt x="629272" y="79781"/>
                </a:lnTo>
                <a:lnTo>
                  <a:pt x="644525" y="43180"/>
                </a:lnTo>
                <a:lnTo>
                  <a:pt x="644525" y="0"/>
                </a:lnTo>
                <a:close/>
              </a:path>
              <a:path w="788035" h="268605">
                <a:moveTo>
                  <a:pt x="787488" y="189001"/>
                </a:moveTo>
                <a:lnTo>
                  <a:pt x="777481" y="145859"/>
                </a:lnTo>
                <a:lnTo>
                  <a:pt x="717664" y="82435"/>
                </a:lnTo>
                <a:lnTo>
                  <a:pt x="713740" y="77508"/>
                </a:lnTo>
                <a:lnTo>
                  <a:pt x="709752" y="68935"/>
                </a:lnTo>
                <a:lnTo>
                  <a:pt x="708761" y="64947"/>
                </a:lnTo>
                <a:lnTo>
                  <a:pt x="708761" y="57581"/>
                </a:lnTo>
                <a:lnTo>
                  <a:pt x="709726" y="54559"/>
                </a:lnTo>
                <a:lnTo>
                  <a:pt x="713613" y="49885"/>
                </a:lnTo>
                <a:lnTo>
                  <a:pt x="716673" y="48717"/>
                </a:lnTo>
                <a:lnTo>
                  <a:pt x="724344" y="48717"/>
                </a:lnTo>
                <a:lnTo>
                  <a:pt x="727100" y="49707"/>
                </a:lnTo>
                <a:lnTo>
                  <a:pt x="731189" y="53695"/>
                </a:lnTo>
                <a:lnTo>
                  <a:pt x="732218" y="56476"/>
                </a:lnTo>
                <a:lnTo>
                  <a:pt x="732218" y="78143"/>
                </a:lnTo>
                <a:lnTo>
                  <a:pt x="785698" y="78143"/>
                </a:lnTo>
                <a:lnTo>
                  <a:pt x="777163" y="30467"/>
                </a:lnTo>
                <a:lnTo>
                  <a:pt x="735977" y="1511"/>
                </a:lnTo>
                <a:lnTo>
                  <a:pt x="719213" y="304"/>
                </a:lnTo>
                <a:lnTo>
                  <a:pt x="705307" y="1409"/>
                </a:lnTo>
                <a:lnTo>
                  <a:pt x="667194" y="27749"/>
                </a:lnTo>
                <a:lnTo>
                  <a:pt x="658406" y="69176"/>
                </a:lnTo>
                <a:lnTo>
                  <a:pt x="660057" y="84785"/>
                </a:lnTo>
                <a:lnTo>
                  <a:pt x="665022" y="99504"/>
                </a:lnTo>
                <a:lnTo>
                  <a:pt x="673290" y="113322"/>
                </a:lnTo>
                <a:lnTo>
                  <a:pt x="684847" y="126250"/>
                </a:lnTo>
                <a:lnTo>
                  <a:pt x="715416" y="155244"/>
                </a:lnTo>
                <a:lnTo>
                  <a:pt x="720877" y="160985"/>
                </a:lnTo>
                <a:lnTo>
                  <a:pt x="728751" y="170853"/>
                </a:lnTo>
                <a:lnTo>
                  <a:pt x="731520" y="176034"/>
                </a:lnTo>
                <a:lnTo>
                  <a:pt x="734695" y="186880"/>
                </a:lnTo>
                <a:lnTo>
                  <a:pt x="735495" y="193636"/>
                </a:lnTo>
                <a:lnTo>
                  <a:pt x="735495" y="208076"/>
                </a:lnTo>
                <a:lnTo>
                  <a:pt x="734568" y="212661"/>
                </a:lnTo>
                <a:lnTo>
                  <a:pt x="730885" y="218236"/>
                </a:lnTo>
                <a:lnTo>
                  <a:pt x="727570" y="219621"/>
                </a:lnTo>
                <a:lnTo>
                  <a:pt x="718210" y="219621"/>
                </a:lnTo>
                <a:lnTo>
                  <a:pt x="714997" y="217906"/>
                </a:lnTo>
                <a:lnTo>
                  <a:pt x="711314" y="211035"/>
                </a:lnTo>
                <a:lnTo>
                  <a:pt x="710399" y="206286"/>
                </a:lnTo>
                <a:lnTo>
                  <a:pt x="710399" y="167335"/>
                </a:lnTo>
                <a:lnTo>
                  <a:pt x="658406" y="167335"/>
                </a:lnTo>
                <a:lnTo>
                  <a:pt x="658406" y="193040"/>
                </a:lnTo>
                <a:lnTo>
                  <a:pt x="659396" y="211277"/>
                </a:lnTo>
                <a:lnTo>
                  <a:pt x="674319" y="250101"/>
                </a:lnTo>
                <a:lnTo>
                  <a:pt x="709485" y="266915"/>
                </a:lnTo>
                <a:lnTo>
                  <a:pt x="726236" y="268033"/>
                </a:lnTo>
                <a:lnTo>
                  <a:pt x="741934" y="266712"/>
                </a:lnTo>
                <a:lnTo>
                  <a:pt x="779805" y="235546"/>
                </a:lnTo>
                <a:lnTo>
                  <a:pt x="786638" y="206514"/>
                </a:lnTo>
                <a:lnTo>
                  <a:pt x="787488" y="189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855906" y="1415960"/>
            <a:ext cx="406400" cy="267970"/>
          </a:xfrm>
          <a:custGeom>
            <a:avLst/>
            <a:gdLst/>
            <a:ahLst/>
            <a:cxnLst/>
            <a:rect l="l" t="t" r="r" b="b"/>
            <a:pathLst>
              <a:path w="406400" h="267969">
                <a:moveTo>
                  <a:pt x="115049" y="2451"/>
                </a:moveTo>
                <a:lnTo>
                  <a:pt x="0" y="2451"/>
                </a:lnTo>
                <a:lnTo>
                  <a:pt x="0" y="53251"/>
                </a:lnTo>
                <a:lnTo>
                  <a:pt x="31229" y="53251"/>
                </a:lnTo>
                <a:lnTo>
                  <a:pt x="31229" y="265341"/>
                </a:lnTo>
                <a:lnTo>
                  <a:pt x="83820" y="265341"/>
                </a:lnTo>
                <a:lnTo>
                  <a:pt x="83820" y="53251"/>
                </a:lnTo>
                <a:lnTo>
                  <a:pt x="115049" y="53251"/>
                </a:lnTo>
                <a:lnTo>
                  <a:pt x="115049" y="2451"/>
                </a:lnTo>
                <a:close/>
              </a:path>
              <a:path w="406400" h="267969">
                <a:moveTo>
                  <a:pt x="257263" y="68719"/>
                </a:moveTo>
                <a:lnTo>
                  <a:pt x="256235" y="52857"/>
                </a:lnTo>
                <a:lnTo>
                  <a:pt x="255231" y="48399"/>
                </a:lnTo>
                <a:lnTo>
                  <a:pt x="253136" y="39027"/>
                </a:lnTo>
                <a:lnTo>
                  <a:pt x="220421" y="4368"/>
                </a:lnTo>
                <a:lnTo>
                  <a:pt x="204825" y="914"/>
                </a:lnTo>
                <a:lnTo>
                  <a:pt x="204825" y="54876"/>
                </a:lnTo>
                <a:lnTo>
                  <a:pt x="204825" y="196164"/>
                </a:lnTo>
                <a:lnTo>
                  <a:pt x="192874" y="219316"/>
                </a:lnTo>
                <a:lnTo>
                  <a:pt x="188302" y="219316"/>
                </a:lnTo>
                <a:lnTo>
                  <a:pt x="185013" y="217551"/>
                </a:lnTo>
                <a:lnTo>
                  <a:pt x="181063" y="210566"/>
                </a:lnTo>
                <a:lnTo>
                  <a:pt x="180022" y="204635"/>
                </a:lnTo>
                <a:lnTo>
                  <a:pt x="180124" y="54876"/>
                </a:lnTo>
                <a:lnTo>
                  <a:pt x="184404" y="48399"/>
                </a:lnTo>
                <a:lnTo>
                  <a:pt x="200952" y="48399"/>
                </a:lnTo>
                <a:lnTo>
                  <a:pt x="204825" y="54876"/>
                </a:lnTo>
                <a:lnTo>
                  <a:pt x="204825" y="914"/>
                </a:lnTo>
                <a:lnTo>
                  <a:pt x="164426" y="4368"/>
                </a:lnTo>
                <a:lnTo>
                  <a:pt x="131711" y="39027"/>
                </a:lnTo>
                <a:lnTo>
                  <a:pt x="127584" y="68719"/>
                </a:lnTo>
                <a:lnTo>
                  <a:pt x="127584" y="193624"/>
                </a:lnTo>
                <a:lnTo>
                  <a:pt x="136956" y="238099"/>
                </a:lnTo>
                <a:lnTo>
                  <a:pt x="177596" y="266534"/>
                </a:lnTo>
                <a:lnTo>
                  <a:pt x="192430" y="267728"/>
                </a:lnTo>
                <a:lnTo>
                  <a:pt x="207251" y="266534"/>
                </a:lnTo>
                <a:lnTo>
                  <a:pt x="247891" y="238099"/>
                </a:lnTo>
                <a:lnTo>
                  <a:pt x="257263" y="193624"/>
                </a:lnTo>
                <a:lnTo>
                  <a:pt x="257263" y="68719"/>
                </a:lnTo>
                <a:close/>
              </a:path>
              <a:path w="406400" h="267969">
                <a:moveTo>
                  <a:pt x="406361" y="82473"/>
                </a:moveTo>
                <a:lnTo>
                  <a:pt x="406057" y="71615"/>
                </a:lnTo>
                <a:lnTo>
                  <a:pt x="406019" y="70497"/>
                </a:lnTo>
                <a:lnTo>
                  <a:pt x="404977" y="59385"/>
                </a:lnTo>
                <a:lnTo>
                  <a:pt x="403466" y="50355"/>
                </a:lnTo>
                <a:lnTo>
                  <a:pt x="403263" y="49136"/>
                </a:lnTo>
                <a:lnTo>
                  <a:pt x="382536" y="12103"/>
                </a:lnTo>
                <a:lnTo>
                  <a:pt x="354368" y="2768"/>
                </a:lnTo>
                <a:lnTo>
                  <a:pt x="354368" y="71615"/>
                </a:lnTo>
                <a:lnTo>
                  <a:pt x="354368" y="92240"/>
                </a:lnTo>
                <a:lnTo>
                  <a:pt x="353275" y="100304"/>
                </a:lnTo>
                <a:lnTo>
                  <a:pt x="348894" y="111264"/>
                </a:lnTo>
                <a:lnTo>
                  <a:pt x="342925" y="113995"/>
                </a:lnTo>
                <a:lnTo>
                  <a:pt x="330174" y="113995"/>
                </a:lnTo>
                <a:lnTo>
                  <a:pt x="330174" y="50355"/>
                </a:lnTo>
                <a:lnTo>
                  <a:pt x="343966" y="50355"/>
                </a:lnTo>
                <a:lnTo>
                  <a:pt x="349008" y="53073"/>
                </a:lnTo>
                <a:lnTo>
                  <a:pt x="353301" y="63919"/>
                </a:lnTo>
                <a:lnTo>
                  <a:pt x="354368" y="71615"/>
                </a:lnTo>
                <a:lnTo>
                  <a:pt x="354368" y="2768"/>
                </a:lnTo>
                <a:lnTo>
                  <a:pt x="347941" y="2387"/>
                </a:lnTo>
                <a:lnTo>
                  <a:pt x="278485" y="2387"/>
                </a:lnTo>
                <a:lnTo>
                  <a:pt x="278485" y="265341"/>
                </a:lnTo>
                <a:lnTo>
                  <a:pt x="330174" y="265341"/>
                </a:lnTo>
                <a:lnTo>
                  <a:pt x="330174" y="161213"/>
                </a:lnTo>
                <a:lnTo>
                  <a:pt x="351536" y="161213"/>
                </a:lnTo>
                <a:lnTo>
                  <a:pt x="390715" y="146138"/>
                </a:lnTo>
                <a:lnTo>
                  <a:pt x="403885" y="113995"/>
                </a:lnTo>
                <a:lnTo>
                  <a:pt x="405206" y="104825"/>
                </a:lnTo>
                <a:lnTo>
                  <a:pt x="406069" y="94030"/>
                </a:lnTo>
                <a:lnTo>
                  <a:pt x="406361" y="82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343396" y="1415960"/>
            <a:ext cx="878205" cy="267970"/>
          </a:xfrm>
          <a:custGeom>
            <a:avLst/>
            <a:gdLst/>
            <a:ahLst/>
            <a:cxnLst/>
            <a:rect l="l" t="t" r="r" b="b"/>
            <a:pathLst>
              <a:path w="878204" h="267969">
                <a:moveTo>
                  <a:pt x="139547" y="265328"/>
                </a:moveTo>
                <a:lnTo>
                  <a:pt x="135521" y="222910"/>
                </a:lnTo>
                <a:lnTo>
                  <a:pt x="131533" y="180924"/>
                </a:lnTo>
                <a:lnTo>
                  <a:pt x="118846" y="47205"/>
                </a:lnTo>
                <a:lnTo>
                  <a:pt x="114592" y="2387"/>
                </a:lnTo>
                <a:lnTo>
                  <a:pt x="82029" y="2387"/>
                </a:lnTo>
                <a:lnTo>
                  <a:pt x="82029" y="180924"/>
                </a:lnTo>
                <a:lnTo>
                  <a:pt x="58115" y="180924"/>
                </a:lnTo>
                <a:lnTo>
                  <a:pt x="68122" y="47205"/>
                </a:lnTo>
                <a:lnTo>
                  <a:pt x="70523" y="47205"/>
                </a:lnTo>
                <a:lnTo>
                  <a:pt x="82029" y="180924"/>
                </a:lnTo>
                <a:lnTo>
                  <a:pt x="82029" y="2387"/>
                </a:lnTo>
                <a:lnTo>
                  <a:pt x="25400" y="2387"/>
                </a:lnTo>
                <a:lnTo>
                  <a:pt x="0" y="265328"/>
                </a:lnTo>
                <a:lnTo>
                  <a:pt x="51092" y="265328"/>
                </a:lnTo>
                <a:lnTo>
                  <a:pt x="54381" y="222910"/>
                </a:lnTo>
                <a:lnTo>
                  <a:pt x="86055" y="222910"/>
                </a:lnTo>
                <a:lnTo>
                  <a:pt x="89789" y="265328"/>
                </a:lnTo>
                <a:lnTo>
                  <a:pt x="139547" y="265328"/>
                </a:lnTo>
                <a:close/>
              </a:path>
              <a:path w="878204" h="267969">
                <a:moveTo>
                  <a:pt x="284162" y="76047"/>
                </a:moveTo>
                <a:lnTo>
                  <a:pt x="280657" y="37274"/>
                </a:lnTo>
                <a:lnTo>
                  <a:pt x="254063" y="4686"/>
                </a:lnTo>
                <a:lnTo>
                  <a:pt x="236372" y="2387"/>
                </a:lnTo>
                <a:lnTo>
                  <a:pt x="232765" y="2387"/>
                </a:lnTo>
                <a:lnTo>
                  <a:pt x="232765" y="76047"/>
                </a:lnTo>
                <a:lnTo>
                  <a:pt x="232092" y="86258"/>
                </a:lnTo>
                <a:lnTo>
                  <a:pt x="232079" y="86436"/>
                </a:lnTo>
                <a:lnTo>
                  <a:pt x="230035" y="93865"/>
                </a:lnTo>
                <a:lnTo>
                  <a:pt x="226631" y="98310"/>
                </a:lnTo>
                <a:lnTo>
                  <a:pt x="221869" y="99796"/>
                </a:lnTo>
                <a:lnTo>
                  <a:pt x="209169" y="99796"/>
                </a:lnTo>
                <a:lnTo>
                  <a:pt x="209169" y="51092"/>
                </a:lnTo>
                <a:lnTo>
                  <a:pt x="225806" y="51092"/>
                </a:lnTo>
                <a:lnTo>
                  <a:pt x="228790" y="52692"/>
                </a:lnTo>
                <a:lnTo>
                  <a:pt x="231978" y="59055"/>
                </a:lnTo>
                <a:lnTo>
                  <a:pt x="232702" y="65278"/>
                </a:lnTo>
                <a:lnTo>
                  <a:pt x="232765" y="76047"/>
                </a:lnTo>
                <a:lnTo>
                  <a:pt x="232765" y="2387"/>
                </a:lnTo>
                <a:lnTo>
                  <a:pt x="155689" y="2387"/>
                </a:lnTo>
                <a:lnTo>
                  <a:pt x="155689" y="265341"/>
                </a:lnTo>
                <a:lnTo>
                  <a:pt x="208876" y="265341"/>
                </a:lnTo>
                <a:lnTo>
                  <a:pt x="208876" y="145364"/>
                </a:lnTo>
                <a:lnTo>
                  <a:pt x="215836" y="145364"/>
                </a:lnTo>
                <a:lnTo>
                  <a:pt x="220903" y="146291"/>
                </a:lnTo>
                <a:lnTo>
                  <a:pt x="227177" y="149974"/>
                </a:lnTo>
                <a:lnTo>
                  <a:pt x="228739" y="154736"/>
                </a:lnTo>
                <a:lnTo>
                  <a:pt x="228739" y="265341"/>
                </a:lnTo>
                <a:lnTo>
                  <a:pt x="280581" y="265341"/>
                </a:lnTo>
                <a:lnTo>
                  <a:pt x="280581" y="165836"/>
                </a:lnTo>
                <a:lnTo>
                  <a:pt x="280263" y="158432"/>
                </a:lnTo>
                <a:lnTo>
                  <a:pt x="258165" y="128181"/>
                </a:lnTo>
                <a:lnTo>
                  <a:pt x="265099" y="125222"/>
                </a:lnTo>
                <a:lnTo>
                  <a:pt x="283794" y="86436"/>
                </a:lnTo>
                <a:lnTo>
                  <a:pt x="283819" y="86258"/>
                </a:lnTo>
                <a:lnTo>
                  <a:pt x="284162" y="76047"/>
                </a:lnTo>
                <a:close/>
              </a:path>
              <a:path w="878204" h="267969">
                <a:moveTo>
                  <a:pt x="407885" y="2451"/>
                </a:moveTo>
                <a:lnTo>
                  <a:pt x="292836" y="2451"/>
                </a:lnTo>
                <a:lnTo>
                  <a:pt x="292836" y="53251"/>
                </a:lnTo>
                <a:lnTo>
                  <a:pt x="324065" y="53251"/>
                </a:lnTo>
                <a:lnTo>
                  <a:pt x="324065" y="265341"/>
                </a:lnTo>
                <a:lnTo>
                  <a:pt x="376656" y="265341"/>
                </a:lnTo>
                <a:lnTo>
                  <a:pt x="376656" y="53251"/>
                </a:lnTo>
                <a:lnTo>
                  <a:pt x="407885" y="53251"/>
                </a:lnTo>
                <a:lnTo>
                  <a:pt x="407885" y="2451"/>
                </a:lnTo>
                <a:close/>
              </a:path>
              <a:path w="878204" h="267969">
                <a:moveTo>
                  <a:pt x="470941" y="2400"/>
                </a:moveTo>
                <a:lnTo>
                  <a:pt x="420141" y="2400"/>
                </a:lnTo>
                <a:lnTo>
                  <a:pt x="420141" y="265341"/>
                </a:lnTo>
                <a:lnTo>
                  <a:pt x="470941" y="265341"/>
                </a:lnTo>
                <a:lnTo>
                  <a:pt x="470941" y="2400"/>
                </a:lnTo>
                <a:close/>
              </a:path>
              <a:path w="878204" h="267969">
                <a:moveTo>
                  <a:pt x="615543" y="188696"/>
                </a:moveTo>
                <a:lnTo>
                  <a:pt x="605523" y="145554"/>
                </a:lnTo>
                <a:lnTo>
                  <a:pt x="545719" y="82130"/>
                </a:lnTo>
                <a:lnTo>
                  <a:pt x="541794" y="77203"/>
                </a:lnTo>
                <a:lnTo>
                  <a:pt x="537806" y="68630"/>
                </a:lnTo>
                <a:lnTo>
                  <a:pt x="536816" y="64643"/>
                </a:lnTo>
                <a:lnTo>
                  <a:pt x="536816" y="57277"/>
                </a:lnTo>
                <a:lnTo>
                  <a:pt x="537781" y="54254"/>
                </a:lnTo>
                <a:lnTo>
                  <a:pt x="541667" y="49580"/>
                </a:lnTo>
                <a:lnTo>
                  <a:pt x="544728" y="48412"/>
                </a:lnTo>
                <a:lnTo>
                  <a:pt x="552399" y="48412"/>
                </a:lnTo>
                <a:lnTo>
                  <a:pt x="555155" y="49403"/>
                </a:lnTo>
                <a:lnTo>
                  <a:pt x="559244" y="53390"/>
                </a:lnTo>
                <a:lnTo>
                  <a:pt x="560273" y="56172"/>
                </a:lnTo>
                <a:lnTo>
                  <a:pt x="560273" y="77838"/>
                </a:lnTo>
                <a:lnTo>
                  <a:pt x="613752" y="77838"/>
                </a:lnTo>
                <a:lnTo>
                  <a:pt x="605218" y="30162"/>
                </a:lnTo>
                <a:lnTo>
                  <a:pt x="564032" y="1206"/>
                </a:lnTo>
                <a:lnTo>
                  <a:pt x="547268" y="0"/>
                </a:lnTo>
                <a:lnTo>
                  <a:pt x="533349" y="1104"/>
                </a:lnTo>
                <a:lnTo>
                  <a:pt x="495236" y="27444"/>
                </a:lnTo>
                <a:lnTo>
                  <a:pt x="486460" y="68872"/>
                </a:lnTo>
                <a:lnTo>
                  <a:pt x="488111" y="84480"/>
                </a:lnTo>
                <a:lnTo>
                  <a:pt x="493064" y="99199"/>
                </a:lnTo>
                <a:lnTo>
                  <a:pt x="501332" y="113017"/>
                </a:lnTo>
                <a:lnTo>
                  <a:pt x="512902" y="125945"/>
                </a:lnTo>
                <a:lnTo>
                  <a:pt x="543471" y="154940"/>
                </a:lnTo>
                <a:lnTo>
                  <a:pt x="548932" y="160680"/>
                </a:lnTo>
                <a:lnTo>
                  <a:pt x="556806" y="170548"/>
                </a:lnTo>
                <a:lnTo>
                  <a:pt x="559574" y="175729"/>
                </a:lnTo>
                <a:lnTo>
                  <a:pt x="562749" y="186575"/>
                </a:lnTo>
                <a:lnTo>
                  <a:pt x="563549" y="193332"/>
                </a:lnTo>
                <a:lnTo>
                  <a:pt x="563549" y="207772"/>
                </a:lnTo>
                <a:lnTo>
                  <a:pt x="562622" y="212356"/>
                </a:lnTo>
                <a:lnTo>
                  <a:pt x="558939" y="217932"/>
                </a:lnTo>
                <a:lnTo>
                  <a:pt x="555625" y="219316"/>
                </a:lnTo>
                <a:lnTo>
                  <a:pt x="546265" y="219316"/>
                </a:lnTo>
                <a:lnTo>
                  <a:pt x="543052" y="217601"/>
                </a:lnTo>
                <a:lnTo>
                  <a:pt x="539369" y="210731"/>
                </a:lnTo>
                <a:lnTo>
                  <a:pt x="538454" y="205981"/>
                </a:lnTo>
                <a:lnTo>
                  <a:pt x="538454" y="167030"/>
                </a:lnTo>
                <a:lnTo>
                  <a:pt x="486460" y="167030"/>
                </a:lnTo>
                <a:lnTo>
                  <a:pt x="486460" y="192735"/>
                </a:lnTo>
                <a:lnTo>
                  <a:pt x="487451" y="210972"/>
                </a:lnTo>
                <a:lnTo>
                  <a:pt x="502373" y="249796"/>
                </a:lnTo>
                <a:lnTo>
                  <a:pt x="537527" y="266611"/>
                </a:lnTo>
                <a:lnTo>
                  <a:pt x="554291" y="267728"/>
                </a:lnTo>
                <a:lnTo>
                  <a:pt x="569976" y="266407"/>
                </a:lnTo>
                <a:lnTo>
                  <a:pt x="607860" y="235242"/>
                </a:lnTo>
                <a:lnTo>
                  <a:pt x="614680" y="206209"/>
                </a:lnTo>
                <a:lnTo>
                  <a:pt x="615543" y="188696"/>
                </a:lnTo>
                <a:close/>
              </a:path>
              <a:path w="878204" h="267969">
                <a:moveTo>
                  <a:pt x="739406" y="2451"/>
                </a:moveTo>
                <a:lnTo>
                  <a:pt x="624357" y="2451"/>
                </a:lnTo>
                <a:lnTo>
                  <a:pt x="624357" y="53251"/>
                </a:lnTo>
                <a:lnTo>
                  <a:pt x="655586" y="53251"/>
                </a:lnTo>
                <a:lnTo>
                  <a:pt x="655586" y="265341"/>
                </a:lnTo>
                <a:lnTo>
                  <a:pt x="708177" y="265341"/>
                </a:lnTo>
                <a:lnTo>
                  <a:pt x="708177" y="53251"/>
                </a:lnTo>
                <a:lnTo>
                  <a:pt x="739406" y="53251"/>
                </a:lnTo>
                <a:lnTo>
                  <a:pt x="739406" y="2451"/>
                </a:lnTo>
                <a:close/>
              </a:path>
              <a:path w="878204" h="267969">
                <a:moveTo>
                  <a:pt x="877735" y="188696"/>
                </a:moveTo>
                <a:lnTo>
                  <a:pt x="867727" y="145554"/>
                </a:lnTo>
                <a:lnTo>
                  <a:pt x="807910" y="82130"/>
                </a:lnTo>
                <a:lnTo>
                  <a:pt x="803986" y="77203"/>
                </a:lnTo>
                <a:lnTo>
                  <a:pt x="799998" y="68630"/>
                </a:lnTo>
                <a:lnTo>
                  <a:pt x="799007" y="64643"/>
                </a:lnTo>
                <a:lnTo>
                  <a:pt x="799007" y="57277"/>
                </a:lnTo>
                <a:lnTo>
                  <a:pt x="799973" y="54254"/>
                </a:lnTo>
                <a:lnTo>
                  <a:pt x="803859" y="49580"/>
                </a:lnTo>
                <a:lnTo>
                  <a:pt x="806919" y="48412"/>
                </a:lnTo>
                <a:lnTo>
                  <a:pt x="814590" y="48412"/>
                </a:lnTo>
                <a:lnTo>
                  <a:pt x="817346" y="49403"/>
                </a:lnTo>
                <a:lnTo>
                  <a:pt x="821436" y="53390"/>
                </a:lnTo>
                <a:lnTo>
                  <a:pt x="822464" y="56172"/>
                </a:lnTo>
                <a:lnTo>
                  <a:pt x="822464" y="77838"/>
                </a:lnTo>
                <a:lnTo>
                  <a:pt x="875944" y="77838"/>
                </a:lnTo>
                <a:lnTo>
                  <a:pt x="867410" y="30162"/>
                </a:lnTo>
                <a:lnTo>
                  <a:pt x="826223" y="1206"/>
                </a:lnTo>
                <a:lnTo>
                  <a:pt x="809459" y="0"/>
                </a:lnTo>
                <a:lnTo>
                  <a:pt x="795540" y="1104"/>
                </a:lnTo>
                <a:lnTo>
                  <a:pt x="757428" y="27444"/>
                </a:lnTo>
                <a:lnTo>
                  <a:pt x="748652" y="68872"/>
                </a:lnTo>
                <a:lnTo>
                  <a:pt x="750303" y="84480"/>
                </a:lnTo>
                <a:lnTo>
                  <a:pt x="755269" y="99199"/>
                </a:lnTo>
                <a:lnTo>
                  <a:pt x="763536" y="113017"/>
                </a:lnTo>
                <a:lnTo>
                  <a:pt x="775093" y="125945"/>
                </a:lnTo>
                <a:lnTo>
                  <a:pt x="805662" y="154940"/>
                </a:lnTo>
                <a:lnTo>
                  <a:pt x="811123" y="160680"/>
                </a:lnTo>
                <a:lnTo>
                  <a:pt x="818997" y="170548"/>
                </a:lnTo>
                <a:lnTo>
                  <a:pt x="821766" y="175729"/>
                </a:lnTo>
                <a:lnTo>
                  <a:pt x="824941" y="186575"/>
                </a:lnTo>
                <a:lnTo>
                  <a:pt x="825741" y="193332"/>
                </a:lnTo>
                <a:lnTo>
                  <a:pt x="825741" y="207772"/>
                </a:lnTo>
                <a:lnTo>
                  <a:pt x="824814" y="212356"/>
                </a:lnTo>
                <a:lnTo>
                  <a:pt x="821131" y="217932"/>
                </a:lnTo>
                <a:lnTo>
                  <a:pt x="817816" y="219316"/>
                </a:lnTo>
                <a:lnTo>
                  <a:pt x="808456" y="219316"/>
                </a:lnTo>
                <a:lnTo>
                  <a:pt x="805243" y="217601"/>
                </a:lnTo>
                <a:lnTo>
                  <a:pt x="801560" y="210731"/>
                </a:lnTo>
                <a:lnTo>
                  <a:pt x="800646" y="205981"/>
                </a:lnTo>
                <a:lnTo>
                  <a:pt x="800646" y="167030"/>
                </a:lnTo>
                <a:lnTo>
                  <a:pt x="748652" y="167030"/>
                </a:lnTo>
                <a:lnTo>
                  <a:pt x="748652" y="192735"/>
                </a:lnTo>
                <a:lnTo>
                  <a:pt x="749642" y="210972"/>
                </a:lnTo>
                <a:lnTo>
                  <a:pt x="764565" y="249796"/>
                </a:lnTo>
                <a:lnTo>
                  <a:pt x="799731" y="266611"/>
                </a:lnTo>
                <a:lnTo>
                  <a:pt x="816483" y="267728"/>
                </a:lnTo>
                <a:lnTo>
                  <a:pt x="832167" y="266407"/>
                </a:lnTo>
                <a:lnTo>
                  <a:pt x="870051" y="235242"/>
                </a:lnTo>
                <a:lnTo>
                  <a:pt x="876884" y="206209"/>
                </a:lnTo>
                <a:lnTo>
                  <a:pt x="877735" y="188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307643" y="1528762"/>
            <a:ext cx="77470" cy="34925"/>
          </a:xfrm>
          <a:custGeom>
            <a:avLst/>
            <a:gdLst/>
            <a:ahLst/>
            <a:cxnLst/>
            <a:rect l="l" t="t" r="r" b="b"/>
            <a:pathLst>
              <a:path w="77470" h="34925">
                <a:moveTo>
                  <a:pt x="77089" y="0"/>
                </a:moveTo>
                <a:lnTo>
                  <a:pt x="0" y="0"/>
                </a:lnTo>
                <a:lnTo>
                  <a:pt x="0" y="34658"/>
                </a:lnTo>
                <a:lnTo>
                  <a:pt x="77089" y="34658"/>
                </a:lnTo>
                <a:lnTo>
                  <a:pt x="77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94009" y="1827820"/>
            <a:ext cx="5073015" cy="532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Why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Buy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Paintings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Online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India?</a:t>
            </a:r>
            <a:endParaRPr sz="1400">
              <a:latin typeface="Arial"/>
              <a:cs typeface="Arial"/>
            </a:endParaRPr>
          </a:p>
          <a:p>
            <a:pPr marL="121285" marR="1286510" indent="7620">
              <a:lnSpc>
                <a:spcPts val="1320"/>
              </a:lnSpc>
              <a:spcBef>
                <a:spcPts val="15"/>
              </a:spcBef>
            </a:pPr>
            <a:r>
              <a:rPr dirty="0" sz="1100" spc="-10">
                <a:latin typeface="Arial MT"/>
                <a:cs typeface="Arial MT"/>
              </a:rPr>
              <a:t>Convenience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0">
                <a:latin typeface="Arial MT"/>
                <a:cs typeface="Arial MT"/>
              </a:rPr>
              <a:t> discovering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authentic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Indian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home </a:t>
            </a:r>
            <a:r>
              <a:rPr dirty="0" sz="1100">
                <a:latin typeface="Arial MT"/>
                <a:cs typeface="Arial MT"/>
              </a:rPr>
              <a:t>Access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exclusive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collections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not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available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offline</a:t>
            </a:r>
            <a:r>
              <a:rPr dirty="0" sz="1100" spc="50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Curated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selections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quality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assurance</a:t>
            </a:r>
            <a:endParaRPr sz="1100">
              <a:latin typeface="Arial MT"/>
              <a:cs typeface="Arial MT"/>
            </a:endParaRPr>
          </a:p>
          <a:p>
            <a:pPr marL="126364">
              <a:lnSpc>
                <a:spcPts val="1275"/>
              </a:lnSpc>
            </a:pPr>
            <a:r>
              <a:rPr dirty="0" sz="1100" spc="-10">
                <a:latin typeface="Arial MT"/>
                <a:cs typeface="Arial MT"/>
              </a:rPr>
              <a:t>Trusted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platforms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like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Mojarto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bring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closer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collectors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spcBef>
                <a:spcPts val="55"/>
              </a:spcBef>
            </a:pPr>
            <a:r>
              <a:rPr dirty="0" sz="1400" b="1">
                <a:latin typeface="Arial"/>
                <a:cs typeface="Arial"/>
              </a:rPr>
              <a:t>About </a:t>
            </a:r>
            <a:r>
              <a:rPr dirty="0" sz="1400" spc="-10" b="1">
                <a:latin typeface="Arial"/>
                <a:cs typeface="Arial"/>
              </a:rPr>
              <a:t>Mojarto</a:t>
            </a:r>
            <a:endParaRPr sz="1400">
              <a:latin typeface="Arial"/>
              <a:cs typeface="Arial"/>
            </a:endParaRPr>
          </a:p>
          <a:p>
            <a:pPr marL="128905">
              <a:lnSpc>
                <a:spcPts val="1290"/>
              </a:lnSpc>
            </a:pPr>
            <a:r>
              <a:rPr dirty="0" sz="1100">
                <a:latin typeface="Arial MT"/>
                <a:cs typeface="Arial MT"/>
              </a:rPr>
              <a:t>India’s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leading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online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marketplace</a:t>
            </a:r>
            <a:endParaRPr sz="1100">
              <a:latin typeface="Arial MT"/>
              <a:cs typeface="Arial MT"/>
            </a:endParaRPr>
          </a:p>
          <a:p>
            <a:pPr marL="128905" marR="1282700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Over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18,000+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artworks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emerging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established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artists Verified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artists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100%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original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artworks</a:t>
            </a:r>
            <a:endParaRPr sz="11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Easy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browsing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secure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buying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experience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spcBef>
                <a:spcPts val="65"/>
              </a:spcBef>
            </a:pPr>
            <a:r>
              <a:rPr dirty="0" sz="1400" b="1">
                <a:latin typeface="Arial"/>
                <a:cs typeface="Arial"/>
              </a:rPr>
              <a:t>Explore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Indian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Art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Styles</a:t>
            </a:r>
            <a:endParaRPr sz="1400">
              <a:latin typeface="Arial"/>
              <a:cs typeface="Arial"/>
            </a:endParaRPr>
          </a:p>
          <a:p>
            <a:pPr marL="128905" marR="5080">
              <a:lnSpc>
                <a:spcPts val="1320"/>
              </a:lnSpc>
              <a:spcBef>
                <a:spcPts val="10"/>
              </a:spcBef>
            </a:pPr>
            <a:r>
              <a:rPr dirty="0" sz="1100">
                <a:latin typeface="Arial MT"/>
                <a:cs typeface="Arial MT"/>
              </a:rPr>
              <a:t>When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you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buy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paintings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online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Mojarto,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explore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variety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styles: </a:t>
            </a:r>
            <a:r>
              <a:rPr dirty="0" sz="1100">
                <a:latin typeface="Arial MT"/>
                <a:cs typeface="Arial MT"/>
              </a:rPr>
              <a:t>Contemporary</a:t>
            </a:r>
            <a:r>
              <a:rPr dirty="0" sz="1100" spc="-6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Art</a:t>
            </a:r>
            <a:endParaRPr sz="1100">
              <a:latin typeface="Arial MT"/>
              <a:cs typeface="Arial MT"/>
            </a:endParaRPr>
          </a:p>
          <a:p>
            <a:pPr marL="126364">
              <a:lnSpc>
                <a:spcPts val="1275"/>
              </a:lnSpc>
            </a:pPr>
            <a:r>
              <a:rPr dirty="0" sz="1100" spc="-10">
                <a:latin typeface="Arial MT"/>
                <a:cs typeface="Arial MT"/>
              </a:rPr>
              <a:t>Traditional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Folk</a:t>
            </a:r>
            <a:r>
              <a:rPr dirty="0" sz="1100" spc="-6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Art</a:t>
            </a:r>
            <a:endParaRPr sz="1100">
              <a:latin typeface="Arial MT"/>
              <a:cs typeface="Arial MT"/>
            </a:endParaRPr>
          </a:p>
          <a:p>
            <a:pPr marL="128905" marR="2092960" indent="-8255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Abstract,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Figurative,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Landscape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Paintings Watercolor,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Oil,</a:t>
            </a:r>
            <a:r>
              <a:rPr dirty="0" sz="1100" spc="-7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Acrylic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&amp;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Mixed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Media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spcBef>
                <a:spcPts val="60"/>
              </a:spcBef>
            </a:pPr>
            <a:r>
              <a:rPr dirty="0" sz="1400" spc="-10" b="1">
                <a:latin typeface="Arial"/>
                <a:cs typeface="Arial"/>
              </a:rPr>
              <a:t>Top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Reasons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Choose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Mojarto</a:t>
            </a:r>
            <a:endParaRPr sz="1400">
              <a:latin typeface="Arial"/>
              <a:cs typeface="Arial"/>
            </a:endParaRPr>
          </a:p>
          <a:p>
            <a:pPr marL="121285" marR="2994660" indent="7620">
              <a:lnSpc>
                <a:spcPts val="1320"/>
              </a:lnSpc>
              <a:spcBef>
                <a:spcPts val="15"/>
              </a:spcBef>
            </a:pPr>
            <a:r>
              <a:rPr dirty="0" sz="1100">
                <a:latin typeface="Arial MT"/>
                <a:cs typeface="Arial MT"/>
              </a:rPr>
              <a:t>Wide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range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curated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artworks </a:t>
            </a:r>
            <a:r>
              <a:rPr dirty="0" sz="1100">
                <a:latin typeface="Arial MT"/>
                <a:cs typeface="Arial MT"/>
              </a:rPr>
              <a:t>Authenticity</a:t>
            </a:r>
            <a:r>
              <a:rPr dirty="0" sz="1100" spc="-6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guaranteed</a:t>
            </a:r>
            <a:endParaRPr sz="1100">
              <a:latin typeface="Arial MT"/>
              <a:cs typeface="Arial MT"/>
            </a:endParaRPr>
          </a:p>
          <a:p>
            <a:pPr marL="128905" marR="2249170">
              <a:lnSpc>
                <a:spcPts val="1320"/>
              </a:lnSpc>
            </a:pPr>
            <a:r>
              <a:rPr dirty="0" sz="1100">
                <a:latin typeface="Arial MT"/>
                <a:cs typeface="Arial MT"/>
              </a:rPr>
              <a:t>Smooth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browsing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purchase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experience Supporting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Indian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artists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directly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spcBef>
                <a:spcPts val="15"/>
              </a:spcBef>
            </a:pPr>
            <a:r>
              <a:rPr dirty="0" sz="1400" b="1">
                <a:latin typeface="Arial"/>
                <a:cs typeface="Arial"/>
              </a:rPr>
              <a:t>How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Buy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Paintings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Online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India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with</a:t>
            </a:r>
            <a:r>
              <a:rPr dirty="0" sz="1400" spc="-10" b="1">
                <a:latin typeface="Arial"/>
                <a:cs typeface="Arial"/>
              </a:rPr>
              <a:t> Mojarto</a:t>
            </a:r>
            <a:endParaRPr sz="1400">
              <a:latin typeface="Arial"/>
              <a:cs typeface="Arial"/>
            </a:endParaRPr>
          </a:p>
          <a:p>
            <a:pPr marL="128905">
              <a:lnSpc>
                <a:spcPts val="1290"/>
              </a:lnSpc>
            </a:pPr>
            <a:r>
              <a:rPr dirty="0" sz="1100">
                <a:latin typeface="Arial MT"/>
                <a:cs typeface="Arial MT"/>
              </a:rPr>
              <a:t>Visit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  <a:hlinkClick r:id="rId2"/>
              </a:rPr>
              <a:t>www.mojarto.com</a:t>
            </a:r>
            <a:endParaRPr sz="11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Browse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artist,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style,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or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medium</a:t>
            </a:r>
            <a:endParaRPr sz="11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View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detailed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artwork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profiles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artist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info</a:t>
            </a:r>
            <a:endParaRPr sz="11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</a:pPr>
            <a:r>
              <a:rPr dirty="0" sz="1100">
                <a:latin typeface="Arial MT"/>
                <a:cs typeface="Arial MT"/>
              </a:rPr>
              <a:t>Choose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your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favorite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artwork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place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order</a:t>
            </a:r>
            <a:r>
              <a:rPr dirty="0" sz="1100" spc="-2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securely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spcBef>
                <a:spcPts val="60"/>
              </a:spcBef>
            </a:pPr>
            <a:r>
              <a:rPr dirty="0" sz="1400" b="1">
                <a:latin typeface="Arial"/>
                <a:cs typeface="Arial"/>
              </a:rPr>
              <a:t>Seamless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Delivery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Across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India</a:t>
            </a:r>
            <a:endParaRPr sz="1400">
              <a:latin typeface="Arial"/>
              <a:cs typeface="Arial"/>
            </a:endParaRPr>
          </a:p>
          <a:p>
            <a:pPr marL="128905" marR="1659255" indent="-8255">
              <a:lnSpc>
                <a:spcPts val="1320"/>
              </a:lnSpc>
              <a:spcBef>
                <a:spcPts val="15"/>
              </a:spcBef>
            </a:pPr>
            <a:r>
              <a:rPr dirty="0" sz="1100">
                <a:latin typeface="Arial MT"/>
                <a:cs typeface="Arial MT"/>
              </a:rPr>
              <a:t>Artworks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safely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packed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and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shipped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to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your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doorstep Nationwide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delivery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with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tracking</a:t>
            </a:r>
            <a:endParaRPr sz="1100">
              <a:latin typeface="Arial MT"/>
              <a:cs typeface="Arial MT"/>
            </a:endParaRPr>
          </a:p>
          <a:p>
            <a:pPr marL="126364">
              <a:lnSpc>
                <a:spcPts val="1275"/>
              </a:lnSpc>
            </a:pPr>
            <a:r>
              <a:rPr dirty="0" sz="1100" spc="-10">
                <a:latin typeface="Arial MT"/>
                <a:cs typeface="Arial MT"/>
              </a:rPr>
              <a:t>Trusted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by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thousands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collectors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across</a:t>
            </a:r>
            <a:r>
              <a:rPr dirty="0" sz="1100" spc="-10">
                <a:latin typeface="Arial MT"/>
                <a:cs typeface="Arial MT"/>
              </a:rPr>
              <a:t> India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2278292"/>
            <a:ext cx="73469" cy="7620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2447019"/>
            <a:ext cx="73469" cy="7620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2618469"/>
            <a:ext cx="73469" cy="7620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2989944"/>
            <a:ext cx="73469" cy="76200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3157307"/>
            <a:ext cx="73469" cy="762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3334202"/>
            <a:ext cx="73469" cy="76200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3497492"/>
            <a:ext cx="73469" cy="76200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3874405"/>
            <a:ext cx="73469" cy="762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4032250"/>
            <a:ext cx="73469" cy="7620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4213225"/>
            <a:ext cx="73469" cy="7620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4387397"/>
            <a:ext cx="73469" cy="7620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4556125"/>
            <a:ext cx="73469" cy="7620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4929869"/>
            <a:ext cx="73469" cy="76200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5082269"/>
            <a:ext cx="73469" cy="76200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5252807"/>
            <a:ext cx="73469" cy="7620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5416097"/>
            <a:ext cx="73469" cy="7620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5800725"/>
            <a:ext cx="73469" cy="7620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5971269"/>
            <a:ext cx="73469" cy="7620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6145442"/>
            <a:ext cx="73469" cy="7620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6301469"/>
            <a:ext cx="73469" cy="76200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6686098"/>
            <a:ext cx="73469" cy="76200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6856642"/>
            <a:ext cx="73469" cy="76200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7030807"/>
            <a:ext cx="73469" cy="76200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022" y="2108200"/>
            <a:ext cx="73469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669" y="297547"/>
            <a:ext cx="2858683" cy="597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181594" y="1047659"/>
            <a:ext cx="4876800" cy="1311275"/>
            <a:chOff x="5181594" y="1047659"/>
            <a:chExt cx="4876800" cy="1311275"/>
          </a:xfrm>
        </p:grpSpPr>
        <p:sp>
          <p:nvSpPr>
            <p:cNvPr id="4" name="object 4" descr=""/>
            <p:cNvSpPr/>
            <p:nvPr/>
          </p:nvSpPr>
          <p:spPr>
            <a:xfrm>
              <a:off x="5181594" y="1047659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7"/>
                  </a:lnTo>
                  <a:lnTo>
                    <a:pt x="511762" y="15800"/>
                  </a:lnTo>
                  <a:lnTo>
                    <a:pt x="466154" y="27752"/>
                  </a:lnTo>
                  <a:lnTo>
                    <a:pt x="421902" y="42835"/>
                  </a:lnTo>
                  <a:lnTo>
                    <a:pt x="379134" y="60922"/>
                  </a:lnTo>
                  <a:lnTo>
                    <a:pt x="337976" y="81886"/>
                  </a:lnTo>
                  <a:lnTo>
                    <a:pt x="298554" y="105601"/>
                  </a:lnTo>
                  <a:lnTo>
                    <a:pt x="260997" y="131940"/>
                  </a:lnTo>
                  <a:lnTo>
                    <a:pt x="225429" y="160777"/>
                  </a:lnTo>
                  <a:lnTo>
                    <a:pt x="191979" y="191984"/>
                  </a:lnTo>
                  <a:lnTo>
                    <a:pt x="160773" y="225434"/>
                  </a:lnTo>
                  <a:lnTo>
                    <a:pt x="131937" y="261002"/>
                  </a:lnTo>
                  <a:lnTo>
                    <a:pt x="105598" y="298560"/>
                  </a:lnTo>
                  <a:lnTo>
                    <a:pt x="81883" y="337981"/>
                  </a:lnTo>
                  <a:lnTo>
                    <a:pt x="60920" y="379139"/>
                  </a:lnTo>
                  <a:lnTo>
                    <a:pt x="42833" y="421907"/>
                  </a:lnTo>
                  <a:lnTo>
                    <a:pt x="27751" y="466158"/>
                  </a:lnTo>
                  <a:lnTo>
                    <a:pt x="15800" y="511766"/>
                  </a:lnTo>
                  <a:lnTo>
                    <a:pt x="7106" y="558603"/>
                  </a:lnTo>
                  <a:lnTo>
                    <a:pt x="1797" y="606543"/>
                  </a:lnTo>
                  <a:lnTo>
                    <a:pt x="0" y="655459"/>
                  </a:lnTo>
                  <a:lnTo>
                    <a:pt x="1797" y="704377"/>
                  </a:lnTo>
                  <a:lnTo>
                    <a:pt x="7106" y="752318"/>
                  </a:lnTo>
                  <a:lnTo>
                    <a:pt x="15800" y="799156"/>
                  </a:lnTo>
                  <a:lnTo>
                    <a:pt x="27751" y="844764"/>
                  </a:lnTo>
                  <a:lnTo>
                    <a:pt x="42833" y="889015"/>
                  </a:lnTo>
                  <a:lnTo>
                    <a:pt x="60920" y="931782"/>
                  </a:lnTo>
                  <a:lnTo>
                    <a:pt x="81883" y="972940"/>
                  </a:lnTo>
                  <a:lnTo>
                    <a:pt x="105598" y="1012360"/>
                  </a:lnTo>
                  <a:lnTo>
                    <a:pt x="131937" y="1049917"/>
                  </a:lnTo>
                  <a:lnTo>
                    <a:pt x="160773" y="1085484"/>
                  </a:lnTo>
                  <a:lnTo>
                    <a:pt x="191979" y="1118933"/>
                  </a:lnTo>
                  <a:lnTo>
                    <a:pt x="225429" y="1150139"/>
                  </a:lnTo>
                  <a:lnTo>
                    <a:pt x="260997" y="1178974"/>
                  </a:lnTo>
                  <a:lnTo>
                    <a:pt x="298554" y="1205312"/>
                  </a:lnTo>
                  <a:lnTo>
                    <a:pt x="337976" y="1229025"/>
                  </a:lnTo>
                  <a:lnTo>
                    <a:pt x="379134" y="1249989"/>
                  </a:lnTo>
                  <a:lnTo>
                    <a:pt x="421902" y="1268074"/>
                  </a:lnTo>
                  <a:lnTo>
                    <a:pt x="466154" y="1283156"/>
                  </a:lnTo>
                  <a:lnTo>
                    <a:pt x="511762" y="1295107"/>
                  </a:lnTo>
                  <a:lnTo>
                    <a:pt x="558600" y="1303800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69" y="1309108"/>
                  </a:lnTo>
                  <a:lnTo>
                    <a:pt x="4318208" y="1303800"/>
                  </a:lnTo>
                  <a:lnTo>
                    <a:pt x="4365045" y="1295107"/>
                  </a:lnTo>
                  <a:lnTo>
                    <a:pt x="4410652" y="1283156"/>
                  </a:lnTo>
                  <a:lnTo>
                    <a:pt x="4454903" y="1268074"/>
                  </a:lnTo>
                  <a:lnTo>
                    <a:pt x="4497670" y="1249989"/>
                  </a:lnTo>
                  <a:lnTo>
                    <a:pt x="4538827" y="1229025"/>
                  </a:lnTo>
                  <a:lnTo>
                    <a:pt x="4578248" y="1205312"/>
                  </a:lnTo>
                  <a:lnTo>
                    <a:pt x="4615805" y="1178974"/>
                  </a:lnTo>
                  <a:lnTo>
                    <a:pt x="4651372" y="1150139"/>
                  </a:lnTo>
                  <a:lnTo>
                    <a:pt x="4684822" y="1118933"/>
                  </a:lnTo>
                  <a:lnTo>
                    <a:pt x="4716028" y="1085484"/>
                  </a:lnTo>
                  <a:lnTo>
                    <a:pt x="4744863" y="1049917"/>
                  </a:lnTo>
                  <a:lnTo>
                    <a:pt x="4771202" y="1012360"/>
                  </a:lnTo>
                  <a:lnTo>
                    <a:pt x="4794916" y="972940"/>
                  </a:lnTo>
                  <a:lnTo>
                    <a:pt x="4815880" y="931782"/>
                  </a:lnTo>
                  <a:lnTo>
                    <a:pt x="4833966" y="889015"/>
                  </a:lnTo>
                  <a:lnTo>
                    <a:pt x="4849048" y="844764"/>
                  </a:lnTo>
                  <a:lnTo>
                    <a:pt x="4860999" y="799156"/>
                  </a:lnTo>
                  <a:lnTo>
                    <a:pt x="4869693" y="752318"/>
                  </a:lnTo>
                  <a:lnTo>
                    <a:pt x="4875002" y="704377"/>
                  </a:lnTo>
                  <a:lnTo>
                    <a:pt x="4876800" y="655459"/>
                  </a:lnTo>
                  <a:lnTo>
                    <a:pt x="4875002" y="606543"/>
                  </a:lnTo>
                  <a:lnTo>
                    <a:pt x="4869693" y="558603"/>
                  </a:lnTo>
                  <a:lnTo>
                    <a:pt x="4860999" y="511766"/>
                  </a:lnTo>
                  <a:lnTo>
                    <a:pt x="4849048" y="466158"/>
                  </a:lnTo>
                  <a:lnTo>
                    <a:pt x="4833966" y="421907"/>
                  </a:lnTo>
                  <a:lnTo>
                    <a:pt x="4815880" y="379139"/>
                  </a:lnTo>
                  <a:lnTo>
                    <a:pt x="4794916" y="337981"/>
                  </a:lnTo>
                  <a:lnTo>
                    <a:pt x="4771202" y="298560"/>
                  </a:lnTo>
                  <a:lnTo>
                    <a:pt x="4744863" y="261002"/>
                  </a:lnTo>
                  <a:lnTo>
                    <a:pt x="4716028" y="225434"/>
                  </a:lnTo>
                  <a:lnTo>
                    <a:pt x="4684822" y="191984"/>
                  </a:lnTo>
                  <a:lnTo>
                    <a:pt x="4651372" y="160777"/>
                  </a:lnTo>
                  <a:lnTo>
                    <a:pt x="4615805" y="131940"/>
                  </a:lnTo>
                  <a:lnTo>
                    <a:pt x="4578248" y="105601"/>
                  </a:lnTo>
                  <a:lnTo>
                    <a:pt x="4538827" y="81886"/>
                  </a:lnTo>
                  <a:lnTo>
                    <a:pt x="4497670" y="60922"/>
                  </a:lnTo>
                  <a:lnTo>
                    <a:pt x="4454903" y="42835"/>
                  </a:lnTo>
                  <a:lnTo>
                    <a:pt x="4410652" y="27752"/>
                  </a:lnTo>
                  <a:lnTo>
                    <a:pt x="4365045" y="15800"/>
                  </a:lnTo>
                  <a:lnTo>
                    <a:pt x="4318208" y="7107"/>
                  </a:lnTo>
                  <a:lnTo>
                    <a:pt x="4270269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48046" y="1273987"/>
              <a:ext cx="4356735" cy="883285"/>
            </a:xfrm>
            <a:custGeom>
              <a:avLst/>
              <a:gdLst/>
              <a:ahLst/>
              <a:cxnLst/>
              <a:rect l="l" t="t" r="r" b="b"/>
              <a:pathLst>
                <a:path w="4356734" h="883285">
                  <a:moveTo>
                    <a:pt x="427837" y="501764"/>
                  </a:moveTo>
                  <a:lnTo>
                    <a:pt x="253352" y="501764"/>
                  </a:lnTo>
                  <a:lnTo>
                    <a:pt x="253352" y="658025"/>
                  </a:lnTo>
                  <a:lnTo>
                    <a:pt x="252780" y="671880"/>
                  </a:lnTo>
                  <a:lnTo>
                    <a:pt x="238848" y="713308"/>
                  </a:lnTo>
                  <a:lnTo>
                    <a:pt x="212928" y="723569"/>
                  </a:lnTo>
                  <a:lnTo>
                    <a:pt x="203631" y="722642"/>
                  </a:lnTo>
                  <a:lnTo>
                    <a:pt x="174663" y="688695"/>
                  </a:lnTo>
                  <a:lnTo>
                    <a:pt x="172021" y="658025"/>
                  </a:lnTo>
                  <a:lnTo>
                    <a:pt x="172021" y="223774"/>
                  </a:lnTo>
                  <a:lnTo>
                    <a:pt x="180403" y="177190"/>
                  </a:lnTo>
                  <a:lnTo>
                    <a:pt x="212928" y="159689"/>
                  </a:lnTo>
                  <a:lnTo>
                    <a:pt x="222592" y="160540"/>
                  </a:lnTo>
                  <a:lnTo>
                    <a:pt x="250875" y="193154"/>
                  </a:lnTo>
                  <a:lnTo>
                    <a:pt x="253352" y="225755"/>
                  </a:lnTo>
                  <a:lnTo>
                    <a:pt x="253352" y="353898"/>
                  </a:lnTo>
                  <a:lnTo>
                    <a:pt x="425869" y="353898"/>
                  </a:lnTo>
                  <a:lnTo>
                    <a:pt x="425869" y="204063"/>
                  </a:lnTo>
                  <a:lnTo>
                    <a:pt x="418960" y="141401"/>
                  </a:lnTo>
                  <a:lnTo>
                    <a:pt x="398259" y="90436"/>
                  </a:lnTo>
                  <a:lnTo>
                    <a:pt x="365531" y="50952"/>
                  </a:lnTo>
                  <a:lnTo>
                    <a:pt x="322605" y="22669"/>
                  </a:lnTo>
                  <a:lnTo>
                    <a:pt x="271145" y="5664"/>
                  </a:lnTo>
                  <a:lnTo>
                    <a:pt x="212928" y="0"/>
                  </a:lnTo>
                  <a:lnTo>
                    <a:pt x="160413" y="4191"/>
                  </a:lnTo>
                  <a:lnTo>
                    <a:pt x="115760" y="16764"/>
                  </a:lnTo>
                  <a:lnTo>
                    <a:pt x="78955" y="37706"/>
                  </a:lnTo>
                  <a:lnTo>
                    <a:pt x="50025" y="67030"/>
                  </a:lnTo>
                  <a:lnTo>
                    <a:pt x="28130" y="104241"/>
                  </a:lnTo>
                  <a:lnTo>
                    <a:pt x="12496" y="148844"/>
                  </a:lnTo>
                  <a:lnTo>
                    <a:pt x="3124" y="200850"/>
                  </a:lnTo>
                  <a:lnTo>
                    <a:pt x="0" y="260248"/>
                  </a:lnTo>
                  <a:lnTo>
                    <a:pt x="0" y="660476"/>
                  </a:lnTo>
                  <a:lnTo>
                    <a:pt x="3581" y="710285"/>
                  </a:lnTo>
                  <a:lnTo>
                    <a:pt x="14351" y="754253"/>
                  </a:lnTo>
                  <a:lnTo>
                    <a:pt x="32296" y="792365"/>
                  </a:lnTo>
                  <a:lnTo>
                    <a:pt x="57416" y="824623"/>
                  </a:lnTo>
                  <a:lnTo>
                    <a:pt x="88417" y="850277"/>
                  </a:lnTo>
                  <a:lnTo>
                    <a:pt x="124015" y="868603"/>
                  </a:lnTo>
                  <a:lnTo>
                    <a:pt x="164211" y="879602"/>
                  </a:lnTo>
                  <a:lnTo>
                    <a:pt x="208991" y="883272"/>
                  </a:lnTo>
                  <a:lnTo>
                    <a:pt x="257873" y="880046"/>
                  </a:lnTo>
                  <a:lnTo>
                    <a:pt x="301028" y="870394"/>
                  </a:lnTo>
                  <a:lnTo>
                    <a:pt x="338467" y="854290"/>
                  </a:lnTo>
                  <a:lnTo>
                    <a:pt x="370166" y="831761"/>
                  </a:lnTo>
                  <a:lnTo>
                    <a:pt x="395389" y="802081"/>
                  </a:lnTo>
                  <a:lnTo>
                    <a:pt x="413410" y="764540"/>
                  </a:lnTo>
                  <a:lnTo>
                    <a:pt x="424230" y="719150"/>
                  </a:lnTo>
                  <a:lnTo>
                    <a:pt x="427837" y="665899"/>
                  </a:lnTo>
                  <a:lnTo>
                    <a:pt x="427837" y="501764"/>
                  </a:lnTo>
                  <a:close/>
                </a:path>
                <a:path w="4356734" h="883285">
                  <a:moveTo>
                    <a:pt x="906449" y="638797"/>
                  </a:moveTo>
                  <a:lnTo>
                    <a:pt x="906348" y="225259"/>
                  </a:lnTo>
                  <a:lnTo>
                    <a:pt x="903147" y="176085"/>
                  </a:lnTo>
                  <a:lnTo>
                    <a:pt x="903033" y="174396"/>
                  </a:lnTo>
                  <a:lnTo>
                    <a:pt x="899744" y="159702"/>
                  </a:lnTo>
                  <a:lnTo>
                    <a:pt x="892822" y="128765"/>
                  </a:lnTo>
                  <a:lnTo>
                    <a:pt x="875792" y="89852"/>
                  </a:lnTo>
                  <a:lnTo>
                    <a:pt x="851979" y="57658"/>
                  </a:lnTo>
                  <a:lnTo>
                    <a:pt x="821588" y="32435"/>
                  </a:lnTo>
                  <a:lnTo>
                    <a:pt x="784872" y="14414"/>
                  </a:lnTo>
                  <a:lnTo>
                    <a:pt x="741857" y="3594"/>
                  </a:lnTo>
                  <a:lnTo>
                    <a:pt x="733437" y="2984"/>
                  </a:lnTo>
                  <a:lnTo>
                    <a:pt x="733437" y="223774"/>
                  </a:lnTo>
                  <a:lnTo>
                    <a:pt x="733361" y="648169"/>
                  </a:lnTo>
                  <a:lnTo>
                    <a:pt x="730961" y="680593"/>
                  </a:lnTo>
                  <a:lnTo>
                    <a:pt x="723569" y="704469"/>
                  </a:lnTo>
                  <a:lnTo>
                    <a:pt x="711250" y="718794"/>
                  </a:lnTo>
                  <a:lnTo>
                    <a:pt x="694004" y="723569"/>
                  </a:lnTo>
                  <a:lnTo>
                    <a:pt x="683463" y="722477"/>
                  </a:lnTo>
                  <a:lnTo>
                    <a:pt x="654062" y="682853"/>
                  </a:lnTo>
                  <a:lnTo>
                    <a:pt x="651611" y="648169"/>
                  </a:lnTo>
                  <a:lnTo>
                    <a:pt x="651611" y="225259"/>
                  </a:lnTo>
                  <a:lnTo>
                    <a:pt x="654316" y="196570"/>
                  </a:lnTo>
                  <a:lnTo>
                    <a:pt x="662444" y="176085"/>
                  </a:lnTo>
                  <a:lnTo>
                    <a:pt x="676008" y="163791"/>
                  </a:lnTo>
                  <a:lnTo>
                    <a:pt x="694994" y="159702"/>
                  </a:lnTo>
                  <a:lnTo>
                    <a:pt x="712190" y="163791"/>
                  </a:lnTo>
                  <a:lnTo>
                    <a:pt x="711898" y="163791"/>
                  </a:lnTo>
                  <a:lnTo>
                    <a:pt x="723823" y="175717"/>
                  </a:lnTo>
                  <a:lnTo>
                    <a:pt x="731024" y="195745"/>
                  </a:lnTo>
                  <a:lnTo>
                    <a:pt x="733437" y="223774"/>
                  </a:lnTo>
                  <a:lnTo>
                    <a:pt x="733437" y="2984"/>
                  </a:lnTo>
                  <a:lnTo>
                    <a:pt x="692518" y="0"/>
                  </a:lnTo>
                  <a:lnTo>
                    <a:pt x="643178" y="3594"/>
                  </a:lnTo>
                  <a:lnTo>
                    <a:pt x="600163" y="14414"/>
                  </a:lnTo>
                  <a:lnTo>
                    <a:pt x="563460" y="32435"/>
                  </a:lnTo>
                  <a:lnTo>
                    <a:pt x="533069" y="57658"/>
                  </a:lnTo>
                  <a:lnTo>
                    <a:pt x="509231" y="89852"/>
                  </a:lnTo>
                  <a:lnTo>
                    <a:pt x="492213" y="128765"/>
                  </a:lnTo>
                  <a:lnTo>
                    <a:pt x="482003" y="174396"/>
                  </a:lnTo>
                  <a:lnTo>
                    <a:pt x="478802" y="223774"/>
                  </a:lnTo>
                  <a:lnTo>
                    <a:pt x="478701" y="225259"/>
                  </a:lnTo>
                  <a:lnTo>
                    <a:pt x="478612" y="638797"/>
                  </a:lnTo>
                  <a:lnTo>
                    <a:pt x="482041" y="694690"/>
                  </a:lnTo>
                  <a:lnTo>
                    <a:pt x="492340" y="743597"/>
                  </a:lnTo>
                  <a:lnTo>
                    <a:pt x="509511" y="785507"/>
                  </a:lnTo>
                  <a:lnTo>
                    <a:pt x="533565" y="820432"/>
                  </a:lnTo>
                  <a:lnTo>
                    <a:pt x="564108" y="847915"/>
                  </a:lnTo>
                  <a:lnTo>
                    <a:pt x="600773" y="867562"/>
                  </a:lnTo>
                  <a:lnTo>
                    <a:pt x="643585" y="879335"/>
                  </a:lnTo>
                  <a:lnTo>
                    <a:pt x="692518" y="883272"/>
                  </a:lnTo>
                  <a:lnTo>
                    <a:pt x="741451" y="879335"/>
                  </a:lnTo>
                  <a:lnTo>
                    <a:pt x="784250" y="867562"/>
                  </a:lnTo>
                  <a:lnTo>
                    <a:pt x="820928" y="847915"/>
                  </a:lnTo>
                  <a:lnTo>
                    <a:pt x="851484" y="820432"/>
                  </a:lnTo>
                  <a:lnTo>
                    <a:pt x="875525" y="785507"/>
                  </a:lnTo>
                  <a:lnTo>
                    <a:pt x="892695" y="743597"/>
                  </a:lnTo>
                  <a:lnTo>
                    <a:pt x="903008" y="694690"/>
                  </a:lnTo>
                  <a:lnTo>
                    <a:pt x="906449" y="638797"/>
                  </a:lnTo>
                  <a:close/>
                </a:path>
                <a:path w="4356734" h="883285">
                  <a:moveTo>
                    <a:pt x="1402295" y="7874"/>
                  </a:moveTo>
                  <a:lnTo>
                    <a:pt x="1234706" y="7874"/>
                  </a:lnTo>
                  <a:lnTo>
                    <a:pt x="1234706" y="423392"/>
                  </a:lnTo>
                  <a:lnTo>
                    <a:pt x="1154849" y="7874"/>
                  </a:lnTo>
                  <a:lnTo>
                    <a:pt x="976426" y="7874"/>
                  </a:lnTo>
                  <a:lnTo>
                    <a:pt x="976426" y="875385"/>
                  </a:lnTo>
                  <a:lnTo>
                    <a:pt x="1145984" y="875385"/>
                  </a:lnTo>
                  <a:lnTo>
                    <a:pt x="1145984" y="441642"/>
                  </a:lnTo>
                  <a:lnTo>
                    <a:pt x="1232738" y="875385"/>
                  </a:lnTo>
                  <a:lnTo>
                    <a:pt x="1402295" y="875385"/>
                  </a:lnTo>
                  <a:lnTo>
                    <a:pt x="1402295" y="7874"/>
                  </a:lnTo>
                  <a:close/>
                </a:path>
                <a:path w="4356734" h="883285">
                  <a:moveTo>
                    <a:pt x="1830133" y="7975"/>
                  </a:moveTo>
                  <a:lnTo>
                    <a:pt x="1450606" y="7975"/>
                  </a:lnTo>
                  <a:lnTo>
                    <a:pt x="1450606" y="174345"/>
                  </a:lnTo>
                  <a:lnTo>
                    <a:pt x="1553616" y="174345"/>
                  </a:lnTo>
                  <a:lnTo>
                    <a:pt x="1553616" y="875385"/>
                  </a:lnTo>
                  <a:lnTo>
                    <a:pt x="1727123" y="875385"/>
                  </a:lnTo>
                  <a:lnTo>
                    <a:pt x="1727123" y="174345"/>
                  </a:lnTo>
                  <a:lnTo>
                    <a:pt x="1830133" y="174345"/>
                  </a:lnTo>
                  <a:lnTo>
                    <a:pt x="1830133" y="7975"/>
                  </a:lnTo>
                  <a:close/>
                </a:path>
                <a:path w="4356734" h="883285">
                  <a:moveTo>
                    <a:pt x="2302319" y="875385"/>
                  </a:moveTo>
                  <a:lnTo>
                    <a:pt x="2289035" y="735393"/>
                  </a:lnTo>
                  <a:lnTo>
                    <a:pt x="2275903" y="596900"/>
                  </a:lnTo>
                  <a:lnTo>
                    <a:pt x="2234044" y="155752"/>
                  </a:lnTo>
                  <a:lnTo>
                    <a:pt x="2220023" y="7874"/>
                  </a:lnTo>
                  <a:lnTo>
                    <a:pt x="2112568" y="7874"/>
                  </a:lnTo>
                  <a:lnTo>
                    <a:pt x="2112568" y="596900"/>
                  </a:lnTo>
                  <a:lnTo>
                    <a:pt x="2033689" y="596900"/>
                  </a:lnTo>
                  <a:lnTo>
                    <a:pt x="2066734" y="155752"/>
                  </a:lnTo>
                  <a:lnTo>
                    <a:pt x="2074621" y="155752"/>
                  </a:lnTo>
                  <a:lnTo>
                    <a:pt x="2112568" y="596900"/>
                  </a:lnTo>
                  <a:lnTo>
                    <a:pt x="2112568" y="7874"/>
                  </a:lnTo>
                  <a:lnTo>
                    <a:pt x="1925739" y="7874"/>
                  </a:lnTo>
                  <a:lnTo>
                    <a:pt x="1841957" y="875385"/>
                  </a:lnTo>
                  <a:lnTo>
                    <a:pt x="2010524" y="875385"/>
                  </a:lnTo>
                  <a:lnTo>
                    <a:pt x="2021357" y="735393"/>
                  </a:lnTo>
                  <a:lnTo>
                    <a:pt x="2125865" y="735393"/>
                  </a:lnTo>
                  <a:lnTo>
                    <a:pt x="2138197" y="875385"/>
                  </a:lnTo>
                  <a:lnTo>
                    <a:pt x="2302319" y="875385"/>
                  </a:lnTo>
                  <a:close/>
                </a:path>
                <a:path w="4356734" h="883285">
                  <a:moveTo>
                    <a:pt x="2776486" y="501764"/>
                  </a:moveTo>
                  <a:lnTo>
                    <a:pt x="2602001" y="501764"/>
                  </a:lnTo>
                  <a:lnTo>
                    <a:pt x="2602001" y="658025"/>
                  </a:lnTo>
                  <a:lnTo>
                    <a:pt x="2601430" y="671880"/>
                  </a:lnTo>
                  <a:lnTo>
                    <a:pt x="2587498" y="713308"/>
                  </a:lnTo>
                  <a:lnTo>
                    <a:pt x="2561590" y="723569"/>
                  </a:lnTo>
                  <a:lnTo>
                    <a:pt x="2552293" y="722642"/>
                  </a:lnTo>
                  <a:lnTo>
                    <a:pt x="2523325" y="688695"/>
                  </a:lnTo>
                  <a:lnTo>
                    <a:pt x="2520683" y="658025"/>
                  </a:lnTo>
                  <a:lnTo>
                    <a:pt x="2520683" y="223774"/>
                  </a:lnTo>
                  <a:lnTo>
                    <a:pt x="2529052" y="177190"/>
                  </a:lnTo>
                  <a:lnTo>
                    <a:pt x="2561590" y="159689"/>
                  </a:lnTo>
                  <a:lnTo>
                    <a:pt x="2571254" y="160540"/>
                  </a:lnTo>
                  <a:lnTo>
                    <a:pt x="2599525" y="193154"/>
                  </a:lnTo>
                  <a:lnTo>
                    <a:pt x="2602001" y="225755"/>
                  </a:lnTo>
                  <a:lnTo>
                    <a:pt x="2602001" y="353898"/>
                  </a:lnTo>
                  <a:lnTo>
                    <a:pt x="2774518" y="353898"/>
                  </a:lnTo>
                  <a:lnTo>
                    <a:pt x="2774518" y="204063"/>
                  </a:lnTo>
                  <a:lnTo>
                    <a:pt x="2767609" y="141401"/>
                  </a:lnTo>
                  <a:lnTo>
                    <a:pt x="2746908" y="90436"/>
                  </a:lnTo>
                  <a:lnTo>
                    <a:pt x="2714193" y="50952"/>
                  </a:lnTo>
                  <a:lnTo>
                    <a:pt x="2671254" y="22669"/>
                  </a:lnTo>
                  <a:lnTo>
                    <a:pt x="2619806" y="5664"/>
                  </a:lnTo>
                  <a:lnTo>
                    <a:pt x="2561590" y="0"/>
                  </a:lnTo>
                  <a:lnTo>
                    <a:pt x="2509075" y="4191"/>
                  </a:lnTo>
                  <a:lnTo>
                    <a:pt x="2464409" y="16764"/>
                  </a:lnTo>
                  <a:lnTo>
                    <a:pt x="2427617" y="37706"/>
                  </a:lnTo>
                  <a:lnTo>
                    <a:pt x="2398674" y="67030"/>
                  </a:lnTo>
                  <a:lnTo>
                    <a:pt x="2376779" y="104241"/>
                  </a:lnTo>
                  <a:lnTo>
                    <a:pt x="2361158" y="148844"/>
                  </a:lnTo>
                  <a:lnTo>
                    <a:pt x="2351786" y="200850"/>
                  </a:lnTo>
                  <a:lnTo>
                    <a:pt x="2348661" y="260248"/>
                  </a:lnTo>
                  <a:lnTo>
                    <a:pt x="2348661" y="660476"/>
                  </a:lnTo>
                  <a:lnTo>
                    <a:pt x="2352243" y="710285"/>
                  </a:lnTo>
                  <a:lnTo>
                    <a:pt x="2363012" y="754253"/>
                  </a:lnTo>
                  <a:lnTo>
                    <a:pt x="2380945" y="792365"/>
                  </a:lnTo>
                  <a:lnTo>
                    <a:pt x="2406065" y="824623"/>
                  </a:lnTo>
                  <a:lnTo>
                    <a:pt x="2437066" y="850277"/>
                  </a:lnTo>
                  <a:lnTo>
                    <a:pt x="2472664" y="868603"/>
                  </a:lnTo>
                  <a:lnTo>
                    <a:pt x="2512860" y="879602"/>
                  </a:lnTo>
                  <a:lnTo>
                    <a:pt x="2557640" y="883272"/>
                  </a:lnTo>
                  <a:lnTo>
                    <a:pt x="2606522" y="880046"/>
                  </a:lnTo>
                  <a:lnTo>
                    <a:pt x="2649690" y="870394"/>
                  </a:lnTo>
                  <a:lnTo>
                    <a:pt x="2687116" y="854290"/>
                  </a:lnTo>
                  <a:lnTo>
                    <a:pt x="2718816" y="831761"/>
                  </a:lnTo>
                  <a:lnTo>
                    <a:pt x="2744051" y="802081"/>
                  </a:lnTo>
                  <a:lnTo>
                    <a:pt x="2762072" y="764540"/>
                  </a:lnTo>
                  <a:lnTo>
                    <a:pt x="2772880" y="719150"/>
                  </a:lnTo>
                  <a:lnTo>
                    <a:pt x="2776486" y="665899"/>
                  </a:lnTo>
                  <a:lnTo>
                    <a:pt x="2776486" y="501764"/>
                  </a:lnTo>
                  <a:close/>
                </a:path>
                <a:path w="4356734" h="883285">
                  <a:moveTo>
                    <a:pt x="3185083" y="7975"/>
                  </a:moveTo>
                  <a:lnTo>
                    <a:pt x="2805569" y="7975"/>
                  </a:lnTo>
                  <a:lnTo>
                    <a:pt x="2805569" y="174345"/>
                  </a:lnTo>
                  <a:lnTo>
                    <a:pt x="2908579" y="174345"/>
                  </a:lnTo>
                  <a:lnTo>
                    <a:pt x="2908579" y="875385"/>
                  </a:lnTo>
                  <a:lnTo>
                    <a:pt x="3082074" y="875385"/>
                  </a:lnTo>
                  <a:lnTo>
                    <a:pt x="3082074" y="174345"/>
                  </a:lnTo>
                  <a:lnTo>
                    <a:pt x="3185083" y="174345"/>
                  </a:lnTo>
                  <a:lnTo>
                    <a:pt x="3185083" y="7975"/>
                  </a:lnTo>
                  <a:close/>
                </a:path>
                <a:path w="4356734" h="883285">
                  <a:moveTo>
                    <a:pt x="3881564" y="7874"/>
                  </a:moveTo>
                  <a:lnTo>
                    <a:pt x="3712997" y="7874"/>
                  </a:lnTo>
                  <a:lnTo>
                    <a:pt x="3712997" y="636333"/>
                  </a:lnTo>
                  <a:lnTo>
                    <a:pt x="3712857" y="647077"/>
                  </a:lnTo>
                  <a:lnTo>
                    <a:pt x="3709263" y="687844"/>
                  </a:lnTo>
                  <a:lnTo>
                    <a:pt x="3687991" y="720432"/>
                  </a:lnTo>
                  <a:lnTo>
                    <a:pt x="3670604" y="723569"/>
                  </a:lnTo>
                  <a:lnTo>
                    <a:pt x="3661435" y="722769"/>
                  </a:lnTo>
                  <a:lnTo>
                    <a:pt x="3632314" y="687514"/>
                  </a:lnTo>
                  <a:lnTo>
                    <a:pt x="3628377" y="647065"/>
                  </a:lnTo>
                  <a:lnTo>
                    <a:pt x="3628212" y="636333"/>
                  </a:lnTo>
                  <a:lnTo>
                    <a:pt x="3628212" y="7874"/>
                  </a:lnTo>
                  <a:lnTo>
                    <a:pt x="3459645" y="7874"/>
                  </a:lnTo>
                  <a:lnTo>
                    <a:pt x="3459645" y="643229"/>
                  </a:lnTo>
                  <a:lnTo>
                    <a:pt x="3462858" y="698792"/>
                  </a:lnTo>
                  <a:lnTo>
                    <a:pt x="3472459" y="747166"/>
                  </a:lnTo>
                  <a:lnTo>
                    <a:pt x="3488486" y="788377"/>
                  </a:lnTo>
                  <a:lnTo>
                    <a:pt x="3510915" y="822401"/>
                  </a:lnTo>
                  <a:lnTo>
                    <a:pt x="3540112" y="849033"/>
                  </a:lnTo>
                  <a:lnTo>
                    <a:pt x="3576472" y="868045"/>
                  </a:lnTo>
                  <a:lnTo>
                    <a:pt x="3619970" y="879462"/>
                  </a:lnTo>
                  <a:lnTo>
                    <a:pt x="3670604" y="883272"/>
                  </a:lnTo>
                  <a:lnTo>
                    <a:pt x="3721252" y="879462"/>
                  </a:lnTo>
                  <a:lnTo>
                    <a:pt x="3764750" y="868045"/>
                  </a:lnTo>
                  <a:lnTo>
                    <a:pt x="3801110" y="849033"/>
                  </a:lnTo>
                  <a:lnTo>
                    <a:pt x="3830307" y="822401"/>
                  </a:lnTo>
                  <a:lnTo>
                    <a:pt x="3852735" y="788377"/>
                  </a:lnTo>
                  <a:lnTo>
                    <a:pt x="3868763" y="747166"/>
                  </a:lnTo>
                  <a:lnTo>
                    <a:pt x="3878364" y="698792"/>
                  </a:lnTo>
                  <a:lnTo>
                    <a:pt x="3881564" y="643229"/>
                  </a:lnTo>
                  <a:lnTo>
                    <a:pt x="3881564" y="7874"/>
                  </a:lnTo>
                  <a:close/>
                </a:path>
                <a:path w="4356734" h="883285">
                  <a:moveTo>
                    <a:pt x="4356239" y="622528"/>
                  </a:moveTo>
                  <a:lnTo>
                    <a:pt x="4352404" y="566521"/>
                  </a:lnTo>
                  <a:lnTo>
                    <a:pt x="4340961" y="519760"/>
                  </a:lnTo>
                  <a:lnTo>
                    <a:pt x="4323207" y="480199"/>
                  </a:lnTo>
                  <a:lnTo>
                    <a:pt x="4300537" y="445833"/>
                  </a:lnTo>
                  <a:lnTo>
                    <a:pt x="4274159" y="414832"/>
                  </a:lnTo>
                  <a:lnTo>
                    <a:pt x="4245343" y="385445"/>
                  </a:lnTo>
                  <a:lnTo>
                    <a:pt x="4145280" y="289318"/>
                  </a:lnTo>
                  <a:lnTo>
                    <a:pt x="4131932" y="275920"/>
                  </a:lnTo>
                  <a:lnTo>
                    <a:pt x="4106329" y="240538"/>
                  </a:lnTo>
                  <a:lnTo>
                    <a:pt x="4096474" y="201091"/>
                  </a:lnTo>
                  <a:lnTo>
                    <a:pt x="4097070" y="192392"/>
                  </a:lnTo>
                  <a:lnTo>
                    <a:pt x="4126738" y="160413"/>
                  </a:lnTo>
                  <a:lnTo>
                    <a:pt x="4136402" y="159689"/>
                  </a:lnTo>
                  <a:lnTo>
                    <a:pt x="4144581" y="160299"/>
                  </a:lnTo>
                  <a:lnTo>
                    <a:pt x="4173232" y="188785"/>
                  </a:lnTo>
                  <a:lnTo>
                    <a:pt x="4173867" y="197167"/>
                  </a:lnTo>
                  <a:lnTo>
                    <a:pt x="4173867" y="256794"/>
                  </a:lnTo>
                  <a:lnTo>
                    <a:pt x="4350321" y="256794"/>
                  </a:lnTo>
                  <a:lnTo>
                    <a:pt x="4347184" y="196100"/>
                  </a:lnTo>
                  <a:lnTo>
                    <a:pt x="4337812" y="143675"/>
                  </a:lnTo>
                  <a:lnTo>
                    <a:pt x="4322178" y="99491"/>
                  </a:lnTo>
                  <a:lnTo>
                    <a:pt x="4300296" y="63576"/>
                  </a:lnTo>
                  <a:lnTo>
                    <a:pt x="4270946" y="35750"/>
                  </a:lnTo>
                  <a:lnTo>
                    <a:pt x="4232935" y="15887"/>
                  </a:lnTo>
                  <a:lnTo>
                    <a:pt x="4186288" y="3975"/>
                  </a:lnTo>
                  <a:lnTo>
                    <a:pt x="4130979" y="0"/>
                  </a:lnTo>
                  <a:lnTo>
                    <a:pt x="4085056" y="3632"/>
                  </a:lnTo>
                  <a:lnTo>
                    <a:pt x="4044899" y="14541"/>
                  </a:lnTo>
                  <a:lnTo>
                    <a:pt x="4010507" y="32715"/>
                  </a:lnTo>
                  <a:lnTo>
                    <a:pt x="3981881" y="58153"/>
                  </a:lnTo>
                  <a:lnTo>
                    <a:pt x="3959339" y="90538"/>
                  </a:lnTo>
                  <a:lnTo>
                    <a:pt x="3943235" y="129501"/>
                  </a:lnTo>
                  <a:lnTo>
                    <a:pt x="3933583" y="175069"/>
                  </a:lnTo>
                  <a:lnTo>
                    <a:pt x="3930370" y="227228"/>
                  </a:lnTo>
                  <a:lnTo>
                    <a:pt x="3935819" y="278739"/>
                  </a:lnTo>
                  <a:lnTo>
                    <a:pt x="3952176" y="327279"/>
                  </a:lnTo>
                  <a:lnTo>
                    <a:pt x="3979443" y="372872"/>
                  </a:lnTo>
                  <a:lnTo>
                    <a:pt x="4017619" y="415505"/>
                  </a:lnTo>
                  <a:lnTo>
                    <a:pt x="4095496" y="489445"/>
                  </a:lnTo>
                  <a:lnTo>
                    <a:pt x="4111790" y="505193"/>
                  </a:lnTo>
                  <a:lnTo>
                    <a:pt x="4138777" y="533666"/>
                  </a:lnTo>
                  <a:lnTo>
                    <a:pt x="4166031" y="571385"/>
                  </a:lnTo>
                  <a:lnTo>
                    <a:pt x="4180255" y="611886"/>
                  </a:lnTo>
                  <a:lnTo>
                    <a:pt x="4184700" y="664425"/>
                  </a:lnTo>
                  <a:lnTo>
                    <a:pt x="4184129" y="679081"/>
                  </a:lnTo>
                  <a:lnTo>
                    <a:pt x="4170108" y="715810"/>
                  </a:lnTo>
                  <a:lnTo>
                    <a:pt x="4142803" y="723569"/>
                  </a:lnTo>
                  <a:lnTo>
                    <a:pt x="4132313" y="722503"/>
                  </a:lnTo>
                  <a:lnTo>
                    <a:pt x="4104170" y="686295"/>
                  </a:lnTo>
                  <a:lnTo>
                    <a:pt x="4101909" y="659498"/>
                  </a:lnTo>
                  <a:lnTo>
                    <a:pt x="4101909" y="551065"/>
                  </a:lnTo>
                  <a:lnTo>
                    <a:pt x="3930370" y="551065"/>
                  </a:lnTo>
                  <a:lnTo>
                    <a:pt x="3930370" y="635838"/>
                  </a:lnTo>
                  <a:lnTo>
                    <a:pt x="3933647" y="696023"/>
                  </a:lnTo>
                  <a:lnTo>
                    <a:pt x="3943489" y="747471"/>
                  </a:lnTo>
                  <a:lnTo>
                    <a:pt x="3959898" y="790168"/>
                  </a:lnTo>
                  <a:lnTo>
                    <a:pt x="3982872" y="824128"/>
                  </a:lnTo>
                  <a:lnTo>
                    <a:pt x="4013250" y="849998"/>
                  </a:lnTo>
                  <a:lnTo>
                    <a:pt x="4051935" y="868476"/>
                  </a:lnTo>
                  <a:lnTo>
                    <a:pt x="4098887" y="879576"/>
                  </a:lnTo>
                  <a:lnTo>
                    <a:pt x="4154144" y="883272"/>
                  </a:lnTo>
                  <a:lnTo>
                    <a:pt x="4205909" y="878941"/>
                  </a:lnTo>
                  <a:lnTo>
                    <a:pt x="4249331" y="865962"/>
                  </a:lnTo>
                  <a:lnTo>
                    <a:pt x="4284408" y="844321"/>
                  </a:lnTo>
                  <a:lnTo>
                    <a:pt x="4311129" y="814019"/>
                  </a:lnTo>
                  <a:lnTo>
                    <a:pt x="4330865" y="776084"/>
                  </a:lnTo>
                  <a:lnTo>
                    <a:pt x="4344962" y="731520"/>
                  </a:lnTo>
                  <a:lnTo>
                    <a:pt x="4353420" y="680339"/>
                  </a:lnTo>
                  <a:lnTo>
                    <a:pt x="4356239" y="6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5211" y="2354546"/>
            <a:ext cx="7910830" cy="258445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7370"/>
              </a:lnSpc>
              <a:spcBef>
                <a:spcPts val="130"/>
              </a:spcBef>
            </a:pPr>
            <a:r>
              <a:rPr dirty="0" sz="6800" spc="-10">
                <a:latin typeface="Trebuchet MS"/>
                <a:cs typeface="Trebuchet MS"/>
              </a:rPr>
              <a:t>+916385753122</a:t>
            </a:r>
            <a:endParaRPr sz="6800">
              <a:latin typeface="Trebuchet MS"/>
              <a:cs typeface="Trebuchet MS"/>
            </a:endParaRPr>
          </a:p>
          <a:p>
            <a:pPr algn="ctr" marL="12065" marR="5080">
              <a:lnSpc>
                <a:spcPct val="79000"/>
              </a:lnSpc>
              <a:spcBef>
                <a:spcPts val="800"/>
              </a:spcBef>
            </a:pPr>
            <a:r>
              <a:rPr dirty="0" sz="6300" spc="-10">
                <a:hlinkClick r:id="rId3"/>
              </a:rPr>
              <a:t>support@mojarto.com</a:t>
            </a:r>
            <a:r>
              <a:rPr dirty="0" sz="6300" spc="-10"/>
              <a:t> </a:t>
            </a:r>
            <a:r>
              <a:rPr dirty="0" sz="6300" spc="-10">
                <a:hlinkClick r:id="rId4"/>
              </a:rPr>
              <a:t>www.mojarto.com</a:t>
            </a:r>
            <a:endParaRPr sz="6300"/>
          </a:p>
        </p:txBody>
      </p:sp>
      <p:grpSp>
        <p:nvGrpSpPr>
          <p:cNvPr id="7" name="object 7" descr=""/>
          <p:cNvGrpSpPr/>
          <p:nvPr/>
        </p:nvGrpSpPr>
        <p:grpSpPr>
          <a:xfrm>
            <a:off x="5099950" y="5048878"/>
            <a:ext cx="4876800" cy="1311275"/>
            <a:chOff x="5099950" y="5048878"/>
            <a:chExt cx="4876800" cy="1311275"/>
          </a:xfrm>
        </p:grpSpPr>
        <p:sp>
          <p:nvSpPr>
            <p:cNvPr id="8" name="object 8" descr=""/>
            <p:cNvSpPr/>
            <p:nvPr/>
          </p:nvSpPr>
          <p:spPr>
            <a:xfrm>
              <a:off x="5099950" y="5048878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6"/>
                  </a:lnTo>
                  <a:lnTo>
                    <a:pt x="511762" y="15800"/>
                  </a:lnTo>
                  <a:lnTo>
                    <a:pt x="466154" y="27751"/>
                  </a:lnTo>
                  <a:lnTo>
                    <a:pt x="421902" y="42833"/>
                  </a:lnTo>
                  <a:lnTo>
                    <a:pt x="379134" y="60920"/>
                  </a:lnTo>
                  <a:lnTo>
                    <a:pt x="337976" y="81883"/>
                  </a:lnTo>
                  <a:lnTo>
                    <a:pt x="298554" y="105598"/>
                  </a:lnTo>
                  <a:lnTo>
                    <a:pt x="260997" y="131937"/>
                  </a:lnTo>
                  <a:lnTo>
                    <a:pt x="225429" y="160773"/>
                  </a:lnTo>
                  <a:lnTo>
                    <a:pt x="191979" y="191979"/>
                  </a:lnTo>
                  <a:lnTo>
                    <a:pt x="160773" y="225429"/>
                  </a:lnTo>
                  <a:lnTo>
                    <a:pt x="131937" y="260997"/>
                  </a:lnTo>
                  <a:lnTo>
                    <a:pt x="105598" y="298554"/>
                  </a:lnTo>
                  <a:lnTo>
                    <a:pt x="81883" y="337976"/>
                  </a:lnTo>
                  <a:lnTo>
                    <a:pt x="60920" y="379134"/>
                  </a:lnTo>
                  <a:lnTo>
                    <a:pt x="42833" y="421902"/>
                  </a:lnTo>
                  <a:lnTo>
                    <a:pt x="27751" y="466154"/>
                  </a:lnTo>
                  <a:lnTo>
                    <a:pt x="15800" y="511762"/>
                  </a:lnTo>
                  <a:lnTo>
                    <a:pt x="7106" y="558600"/>
                  </a:lnTo>
                  <a:lnTo>
                    <a:pt x="1797" y="606541"/>
                  </a:lnTo>
                  <a:lnTo>
                    <a:pt x="0" y="655459"/>
                  </a:lnTo>
                  <a:lnTo>
                    <a:pt x="1797" y="704377"/>
                  </a:lnTo>
                  <a:lnTo>
                    <a:pt x="7106" y="752318"/>
                  </a:lnTo>
                  <a:lnTo>
                    <a:pt x="15800" y="799156"/>
                  </a:lnTo>
                  <a:lnTo>
                    <a:pt x="27751" y="844764"/>
                  </a:lnTo>
                  <a:lnTo>
                    <a:pt x="42833" y="889015"/>
                  </a:lnTo>
                  <a:lnTo>
                    <a:pt x="60920" y="931782"/>
                  </a:lnTo>
                  <a:lnTo>
                    <a:pt x="81883" y="972940"/>
                  </a:lnTo>
                  <a:lnTo>
                    <a:pt x="105598" y="1012360"/>
                  </a:lnTo>
                  <a:lnTo>
                    <a:pt x="131937" y="1049917"/>
                  </a:lnTo>
                  <a:lnTo>
                    <a:pt x="160773" y="1085484"/>
                  </a:lnTo>
                  <a:lnTo>
                    <a:pt x="191979" y="1118933"/>
                  </a:lnTo>
                  <a:lnTo>
                    <a:pt x="225429" y="1150139"/>
                  </a:lnTo>
                  <a:lnTo>
                    <a:pt x="260997" y="1178974"/>
                  </a:lnTo>
                  <a:lnTo>
                    <a:pt x="298554" y="1205312"/>
                  </a:lnTo>
                  <a:lnTo>
                    <a:pt x="337976" y="1229025"/>
                  </a:lnTo>
                  <a:lnTo>
                    <a:pt x="379134" y="1249989"/>
                  </a:lnTo>
                  <a:lnTo>
                    <a:pt x="421902" y="1268074"/>
                  </a:lnTo>
                  <a:lnTo>
                    <a:pt x="466154" y="1283156"/>
                  </a:lnTo>
                  <a:lnTo>
                    <a:pt x="511762" y="1295107"/>
                  </a:lnTo>
                  <a:lnTo>
                    <a:pt x="558600" y="1303800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70" y="1309108"/>
                  </a:lnTo>
                  <a:lnTo>
                    <a:pt x="4318211" y="1303800"/>
                  </a:lnTo>
                  <a:lnTo>
                    <a:pt x="4365049" y="1295107"/>
                  </a:lnTo>
                  <a:lnTo>
                    <a:pt x="4410657" y="1283156"/>
                  </a:lnTo>
                  <a:lnTo>
                    <a:pt x="4454908" y="1268074"/>
                  </a:lnTo>
                  <a:lnTo>
                    <a:pt x="4497676" y="1249989"/>
                  </a:lnTo>
                  <a:lnTo>
                    <a:pt x="4538833" y="1229025"/>
                  </a:lnTo>
                  <a:lnTo>
                    <a:pt x="4578254" y="1205312"/>
                  </a:lnTo>
                  <a:lnTo>
                    <a:pt x="4615810" y="1178974"/>
                  </a:lnTo>
                  <a:lnTo>
                    <a:pt x="4651377" y="1150139"/>
                  </a:lnTo>
                  <a:lnTo>
                    <a:pt x="4684826" y="1118933"/>
                  </a:lnTo>
                  <a:lnTo>
                    <a:pt x="4716032" y="1085484"/>
                  </a:lnTo>
                  <a:lnTo>
                    <a:pt x="4744867" y="1049917"/>
                  </a:lnTo>
                  <a:lnTo>
                    <a:pt x="4771205" y="1012360"/>
                  </a:lnTo>
                  <a:lnTo>
                    <a:pt x="4794919" y="972940"/>
                  </a:lnTo>
                  <a:lnTo>
                    <a:pt x="4815882" y="931782"/>
                  </a:lnTo>
                  <a:lnTo>
                    <a:pt x="4833968" y="889015"/>
                  </a:lnTo>
                  <a:lnTo>
                    <a:pt x="4849049" y="844764"/>
                  </a:lnTo>
                  <a:lnTo>
                    <a:pt x="4861000" y="799156"/>
                  </a:lnTo>
                  <a:lnTo>
                    <a:pt x="4869693" y="752318"/>
                  </a:lnTo>
                  <a:lnTo>
                    <a:pt x="4875002" y="704377"/>
                  </a:lnTo>
                  <a:lnTo>
                    <a:pt x="4876800" y="655459"/>
                  </a:lnTo>
                  <a:lnTo>
                    <a:pt x="4875002" y="606541"/>
                  </a:lnTo>
                  <a:lnTo>
                    <a:pt x="4869693" y="558600"/>
                  </a:lnTo>
                  <a:lnTo>
                    <a:pt x="4861000" y="511762"/>
                  </a:lnTo>
                  <a:lnTo>
                    <a:pt x="4849049" y="466154"/>
                  </a:lnTo>
                  <a:lnTo>
                    <a:pt x="4833968" y="421902"/>
                  </a:lnTo>
                  <a:lnTo>
                    <a:pt x="4815882" y="379134"/>
                  </a:lnTo>
                  <a:lnTo>
                    <a:pt x="4794919" y="337976"/>
                  </a:lnTo>
                  <a:lnTo>
                    <a:pt x="4771205" y="298554"/>
                  </a:lnTo>
                  <a:lnTo>
                    <a:pt x="4744867" y="260997"/>
                  </a:lnTo>
                  <a:lnTo>
                    <a:pt x="4716032" y="225429"/>
                  </a:lnTo>
                  <a:lnTo>
                    <a:pt x="4684826" y="191979"/>
                  </a:lnTo>
                  <a:lnTo>
                    <a:pt x="4651377" y="160773"/>
                  </a:lnTo>
                  <a:lnTo>
                    <a:pt x="4615810" y="131937"/>
                  </a:lnTo>
                  <a:lnTo>
                    <a:pt x="4578254" y="105598"/>
                  </a:lnTo>
                  <a:lnTo>
                    <a:pt x="4538833" y="81883"/>
                  </a:lnTo>
                  <a:lnTo>
                    <a:pt x="4497676" y="60920"/>
                  </a:lnTo>
                  <a:lnTo>
                    <a:pt x="4454908" y="42833"/>
                  </a:lnTo>
                  <a:lnTo>
                    <a:pt x="4410657" y="27751"/>
                  </a:lnTo>
                  <a:lnTo>
                    <a:pt x="4365049" y="15800"/>
                  </a:lnTo>
                  <a:lnTo>
                    <a:pt x="4318211" y="7106"/>
                  </a:lnTo>
                  <a:lnTo>
                    <a:pt x="4270270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33733" y="5275198"/>
              <a:ext cx="4029075" cy="883285"/>
            </a:xfrm>
            <a:custGeom>
              <a:avLst/>
              <a:gdLst/>
              <a:ahLst/>
              <a:cxnLst/>
              <a:rect l="l" t="t" r="r" b="b"/>
              <a:pathLst>
                <a:path w="4029075" h="883285">
                  <a:moveTo>
                    <a:pt x="347002" y="7975"/>
                  </a:moveTo>
                  <a:lnTo>
                    <a:pt x="0" y="7975"/>
                  </a:lnTo>
                  <a:lnTo>
                    <a:pt x="0" y="176885"/>
                  </a:lnTo>
                  <a:lnTo>
                    <a:pt x="0" y="315315"/>
                  </a:lnTo>
                  <a:lnTo>
                    <a:pt x="0" y="481685"/>
                  </a:lnTo>
                  <a:lnTo>
                    <a:pt x="0" y="875385"/>
                  </a:lnTo>
                  <a:lnTo>
                    <a:pt x="174485" y="875385"/>
                  </a:lnTo>
                  <a:lnTo>
                    <a:pt x="174485" y="481685"/>
                  </a:lnTo>
                  <a:lnTo>
                    <a:pt x="338124" y="481685"/>
                  </a:lnTo>
                  <a:lnTo>
                    <a:pt x="338124" y="315315"/>
                  </a:lnTo>
                  <a:lnTo>
                    <a:pt x="174485" y="315315"/>
                  </a:lnTo>
                  <a:lnTo>
                    <a:pt x="174485" y="176885"/>
                  </a:lnTo>
                  <a:lnTo>
                    <a:pt x="347002" y="176885"/>
                  </a:lnTo>
                  <a:lnTo>
                    <a:pt x="347002" y="7975"/>
                  </a:lnTo>
                  <a:close/>
                </a:path>
                <a:path w="4029075" h="883285">
                  <a:moveTo>
                    <a:pt x="823645" y="638797"/>
                  </a:moveTo>
                  <a:lnTo>
                    <a:pt x="823544" y="225259"/>
                  </a:lnTo>
                  <a:lnTo>
                    <a:pt x="820343" y="176098"/>
                  </a:lnTo>
                  <a:lnTo>
                    <a:pt x="820229" y="174396"/>
                  </a:lnTo>
                  <a:lnTo>
                    <a:pt x="816940" y="159702"/>
                  </a:lnTo>
                  <a:lnTo>
                    <a:pt x="810018" y="128778"/>
                  </a:lnTo>
                  <a:lnTo>
                    <a:pt x="792988" y="89865"/>
                  </a:lnTo>
                  <a:lnTo>
                    <a:pt x="769175" y="57658"/>
                  </a:lnTo>
                  <a:lnTo>
                    <a:pt x="738784" y="32435"/>
                  </a:lnTo>
                  <a:lnTo>
                    <a:pt x="702068" y="14427"/>
                  </a:lnTo>
                  <a:lnTo>
                    <a:pt x="659053" y="3606"/>
                  </a:lnTo>
                  <a:lnTo>
                    <a:pt x="650633" y="2997"/>
                  </a:lnTo>
                  <a:lnTo>
                    <a:pt x="650633" y="223774"/>
                  </a:lnTo>
                  <a:lnTo>
                    <a:pt x="650557" y="648169"/>
                  </a:lnTo>
                  <a:lnTo>
                    <a:pt x="648157" y="680593"/>
                  </a:lnTo>
                  <a:lnTo>
                    <a:pt x="640765" y="704469"/>
                  </a:lnTo>
                  <a:lnTo>
                    <a:pt x="628446" y="718794"/>
                  </a:lnTo>
                  <a:lnTo>
                    <a:pt x="611200" y="723569"/>
                  </a:lnTo>
                  <a:lnTo>
                    <a:pt x="600659" y="722477"/>
                  </a:lnTo>
                  <a:lnTo>
                    <a:pt x="571258" y="682853"/>
                  </a:lnTo>
                  <a:lnTo>
                    <a:pt x="568807" y="648169"/>
                  </a:lnTo>
                  <a:lnTo>
                    <a:pt x="568807" y="225259"/>
                  </a:lnTo>
                  <a:lnTo>
                    <a:pt x="571512" y="196583"/>
                  </a:lnTo>
                  <a:lnTo>
                    <a:pt x="579640" y="176098"/>
                  </a:lnTo>
                  <a:lnTo>
                    <a:pt x="593204" y="163804"/>
                  </a:lnTo>
                  <a:lnTo>
                    <a:pt x="612190" y="159702"/>
                  </a:lnTo>
                  <a:lnTo>
                    <a:pt x="629386" y="163804"/>
                  </a:lnTo>
                  <a:lnTo>
                    <a:pt x="629094" y="163804"/>
                  </a:lnTo>
                  <a:lnTo>
                    <a:pt x="641019" y="175729"/>
                  </a:lnTo>
                  <a:lnTo>
                    <a:pt x="648220" y="195745"/>
                  </a:lnTo>
                  <a:lnTo>
                    <a:pt x="650633" y="223774"/>
                  </a:lnTo>
                  <a:lnTo>
                    <a:pt x="650633" y="2997"/>
                  </a:lnTo>
                  <a:lnTo>
                    <a:pt x="609714" y="0"/>
                  </a:lnTo>
                  <a:lnTo>
                    <a:pt x="560374" y="3606"/>
                  </a:lnTo>
                  <a:lnTo>
                    <a:pt x="517359" y="14427"/>
                  </a:lnTo>
                  <a:lnTo>
                    <a:pt x="480656" y="32435"/>
                  </a:lnTo>
                  <a:lnTo>
                    <a:pt x="450265" y="57658"/>
                  </a:lnTo>
                  <a:lnTo>
                    <a:pt x="426427" y="89865"/>
                  </a:lnTo>
                  <a:lnTo>
                    <a:pt x="409409" y="128778"/>
                  </a:lnTo>
                  <a:lnTo>
                    <a:pt x="399199" y="174396"/>
                  </a:lnTo>
                  <a:lnTo>
                    <a:pt x="395998" y="223774"/>
                  </a:lnTo>
                  <a:lnTo>
                    <a:pt x="395897" y="225259"/>
                  </a:lnTo>
                  <a:lnTo>
                    <a:pt x="395808" y="638797"/>
                  </a:lnTo>
                  <a:lnTo>
                    <a:pt x="399237" y="694702"/>
                  </a:lnTo>
                  <a:lnTo>
                    <a:pt x="409536" y="743610"/>
                  </a:lnTo>
                  <a:lnTo>
                    <a:pt x="426707" y="785520"/>
                  </a:lnTo>
                  <a:lnTo>
                    <a:pt x="450761" y="820432"/>
                  </a:lnTo>
                  <a:lnTo>
                    <a:pt x="481304" y="847928"/>
                  </a:lnTo>
                  <a:lnTo>
                    <a:pt x="517969" y="867562"/>
                  </a:lnTo>
                  <a:lnTo>
                    <a:pt x="560781" y="879348"/>
                  </a:lnTo>
                  <a:lnTo>
                    <a:pt x="609714" y="883272"/>
                  </a:lnTo>
                  <a:lnTo>
                    <a:pt x="658647" y="879348"/>
                  </a:lnTo>
                  <a:lnTo>
                    <a:pt x="701446" y="867562"/>
                  </a:lnTo>
                  <a:lnTo>
                    <a:pt x="738124" y="847928"/>
                  </a:lnTo>
                  <a:lnTo>
                    <a:pt x="768680" y="820432"/>
                  </a:lnTo>
                  <a:lnTo>
                    <a:pt x="792721" y="785520"/>
                  </a:lnTo>
                  <a:lnTo>
                    <a:pt x="809891" y="743610"/>
                  </a:lnTo>
                  <a:lnTo>
                    <a:pt x="820204" y="694702"/>
                  </a:lnTo>
                  <a:lnTo>
                    <a:pt x="823645" y="638797"/>
                  </a:lnTo>
                  <a:close/>
                </a:path>
                <a:path w="4029075" h="883285">
                  <a:moveTo>
                    <a:pt x="1245552" y="728065"/>
                  </a:moveTo>
                  <a:lnTo>
                    <a:pt x="1067117" y="728065"/>
                  </a:lnTo>
                  <a:lnTo>
                    <a:pt x="1067117" y="7975"/>
                  </a:lnTo>
                  <a:lnTo>
                    <a:pt x="893622" y="7975"/>
                  </a:lnTo>
                  <a:lnTo>
                    <a:pt x="893622" y="728065"/>
                  </a:lnTo>
                  <a:lnTo>
                    <a:pt x="893622" y="875385"/>
                  </a:lnTo>
                  <a:lnTo>
                    <a:pt x="1245552" y="875385"/>
                  </a:lnTo>
                  <a:lnTo>
                    <a:pt x="1245552" y="728065"/>
                  </a:lnTo>
                  <a:close/>
                </a:path>
                <a:path w="4029075" h="883285">
                  <a:moveTo>
                    <a:pt x="1646770" y="728065"/>
                  </a:moveTo>
                  <a:lnTo>
                    <a:pt x="1468335" y="728065"/>
                  </a:lnTo>
                  <a:lnTo>
                    <a:pt x="1468335" y="7975"/>
                  </a:lnTo>
                  <a:lnTo>
                    <a:pt x="1294841" y="7975"/>
                  </a:lnTo>
                  <a:lnTo>
                    <a:pt x="1294841" y="728065"/>
                  </a:lnTo>
                  <a:lnTo>
                    <a:pt x="1294841" y="875385"/>
                  </a:lnTo>
                  <a:lnTo>
                    <a:pt x="1646770" y="875385"/>
                  </a:lnTo>
                  <a:lnTo>
                    <a:pt x="1646770" y="728065"/>
                  </a:lnTo>
                  <a:close/>
                </a:path>
                <a:path w="4029075" h="883285">
                  <a:moveTo>
                    <a:pt x="2117013" y="638797"/>
                  </a:moveTo>
                  <a:lnTo>
                    <a:pt x="2116912" y="225259"/>
                  </a:lnTo>
                  <a:lnTo>
                    <a:pt x="2113711" y="176098"/>
                  </a:lnTo>
                  <a:lnTo>
                    <a:pt x="2113610" y="174396"/>
                  </a:lnTo>
                  <a:lnTo>
                    <a:pt x="2103386" y="128778"/>
                  </a:lnTo>
                  <a:lnTo>
                    <a:pt x="2086368" y="89865"/>
                  </a:lnTo>
                  <a:lnTo>
                    <a:pt x="2062530" y="57658"/>
                  </a:lnTo>
                  <a:lnTo>
                    <a:pt x="2032139" y="32435"/>
                  </a:lnTo>
                  <a:lnTo>
                    <a:pt x="1995436" y="14427"/>
                  </a:lnTo>
                  <a:lnTo>
                    <a:pt x="1952421" y="3606"/>
                  </a:lnTo>
                  <a:lnTo>
                    <a:pt x="1943989" y="2997"/>
                  </a:lnTo>
                  <a:lnTo>
                    <a:pt x="1943989" y="223774"/>
                  </a:lnTo>
                  <a:lnTo>
                    <a:pt x="1943912" y="648169"/>
                  </a:lnTo>
                  <a:lnTo>
                    <a:pt x="1941525" y="680593"/>
                  </a:lnTo>
                  <a:lnTo>
                    <a:pt x="1934133" y="704469"/>
                  </a:lnTo>
                  <a:lnTo>
                    <a:pt x="1921802" y="718794"/>
                  </a:lnTo>
                  <a:lnTo>
                    <a:pt x="1904555" y="723569"/>
                  </a:lnTo>
                  <a:lnTo>
                    <a:pt x="1894027" y="722477"/>
                  </a:lnTo>
                  <a:lnTo>
                    <a:pt x="1864639" y="682853"/>
                  </a:lnTo>
                  <a:lnTo>
                    <a:pt x="1862162" y="648169"/>
                  </a:lnTo>
                  <a:lnTo>
                    <a:pt x="1862162" y="225259"/>
                  </a:lnTo>
                  <a:lnTo>
                    <a:pt x="1864868" y="196583"/>
                  </a:lnTo>
                  <a:lnTo>
                    <a:pt x="1873008" y="176098"/>
                  </a:lnTo>
                  <a:lnTo>
                    <a:pt x="1886572" y="163804"/>
                  </a:lnTo>
                  <a:lnTo>
                    <a:pt x="1905546" y="159702"/>
                  </a:lnTo>
                  <a:lnTo>
                    <a:pt x="1922741" y="163804"/>
                  </a:lnTo>
                  <a:lnTo>
                    <a:pt x="1922449" y="163804"/>
                  </a:lnTo>
                  <a:lnTo>
                    <a:pt x="1934375" y="175729"/>
                  </a:lnTo>
                  <a:lnTo>
                    <a:pt x="1941588" y="195745"/>
                  </a:lnTo>
                  <a:lnTo>
                    <a:pt x="1943989" y="223774"/>
                  </a:lnTo>
                  <a:lnTo>
                    <a:pt x="1943989" y="2997"/>
                  </a:lnTo>
                  <a:lnTo>
                    <a:pt x="1903095" y="0"/>
                  </a:lnTo>
                  <a:lnTo>
                    <a:pt x="1853755" y="3606"/>
                  </a:lnTo>
                  <a:lnTo>
                    <a:pt x="1810727" y="14427"/>
                  </a:lnTo>
                  <a:lnTo>
                    <a:pt x="1774012" y="32435"/>
                  </a:lnTo>
                  <a:lnTo>
                    <a:pt x="1743621" y="57658"/>
                  </a:lnTo>
                  <a:lnTo>
                    <a:pt x="1719795" y="89865"/>
                  </a:lnTo>
                  <a:lnTo>
                    <a:pt x="1702777" y="128778"/>
                  </a:lnTo>
                  <a:lnTo>
                    <a:pt x="1692567" y="174396"/>
                  </a:lnTo>
                  <a:lnTo>
                    <a:pt x="1689354" y="223774"/>
                  </a:lnTo>
                  <a:lnTo>
                    <a:pt x="1689252" y="225259"/>
                  </a:lnTo>
                  <a:lnTo>
                    <a:pt x="1689163" y="638797"/>
                  </a:lnTo>
                  <a:lnTo>
                    <a:pt x="1692592" y="694702"/>
                  </a:lnTo>
                  <a:lnTo>
                    <a:pt x="1702904" y="743610"/>
                  </a:lnTo>
                  <a:lnTo>
                    <a:pt x="1720075" y="785520"/>
                  </a:lnTo>
                  <a:lnTo>
                    <a:pt x="1744116" y="820432"/>
                  </a:lnTo>
                  <a:lnTo>
                    <a:pt x="1774659" y="847928"/>
                  </a:lnTo>
                  <a:lnTo>
                    <a:pt x="1811337" y="867562"/>
                  </a:lnTo>
                  <a:lnTo>
                    <a:pt x="1854149" y="879348"/>
                  </a:lnTo>
                  <a:lnTo>
                    <a:pt x="1903095" y="883272"/>
                  </a:lnTo>
                  <a:lnTo>
                    <a:pt x="1952028" y="879348"/>
                  </a:lnTo>
                  <a:lnTo>
                    <a:pt x="1994827" y="867562"/>
                  </a:lnTo>
                  <a:lnTo>
                    <a:pt x="2031492" y="847928"/>
                  </a:lnTo>
                  <a:lnTo>
                    <a:pt x="2062035" y="820432"/>
                  </a:lnTo>
                  <a:lnTo>
                    <a:pt x="2086076" y="785520"/>
                  </a:lnTo>
                  <a:lnTo>
                    <a:pt x="2103259" y="743610"/>
                  </a:lnTo>
                  <a:lnTo>
                    <a:pt x="2113572" y="694702"/>
                  </a:lnTo>
                  <a:lnTo>
                    <a:pt x="2117013" y="638797"/>
                  </a:lnTo>
                  <a:close/>
                </a:path>
                <a:path w="4029075" h="883285">
                  <a:moveTo>
                    <a:pt x="2853880" y="7874"/>
                  </a:moveTo>
                  <a:lnTo>
                    <a:pt x="2682354" y="7874"/>
                  </a:lnTo>
                  <a:lnTo>
                    <a:pt x="2636024" y="555498"/>
                  </a:lnTo>
                  <a:lnTo>
                    <a:pt x="2589695" y="7874"/>
                  </a:lnTo>
                  <a:lnTo>
                    <a:pt x="2428024" y="7874"/>
                  </a:lnTo>
                  <a:lnTo>
                    <a:pt x="2379218" y="555498"/>
                  </a:lnTo>
                  <a:lnTo>
                    <a:pt x="2331415" y="7874"/>
                  </a:lnTo>
                  <a:lnTo>
                    <a:pt x="2161857" y="7874"/>
                  </a:lnTo>
                  <a:lnTo>
                    <a:pt x="2255012" y="875385"/>
                  </a:lnTo>
                  <a:lnTo>
                    <a:pt x="2466467" y="875385"/>
                  </a:lnTo>
                  <a:lnTo>
                    <a:pt x="2507869" y="457898"/>
                  </a:lnTo>
                  <a:lnTo>
                    <a:pt x="2551252" y="875385"/>
                  </a:lnTo>
                  <a:lnTo>
                    <a:pt x="2759252" y="875385"/>
                  </a:lnTo>
                  <a:lnTo>
                    <a:pt x="2853880" y="7874"/>
                  </a:lnTo>
                  <a:close/>
                </a:path>
                <a:path w="4029075" h="883285">
                  <a:moveTo>
                    <a:pt x="3553790" y="7874"/>
                  </a:moveTo>
                  <a:lnTo>
                    <a:pt x="3385223" y="7874"/>
                  </a:lnTo>
                  <a:lnTo>
                    <a:pt x="3385223" y="636333"/>
                  </a:lnTo>
                  <a:lnTo>
                    <a:pt x="3385083" y="647090"/>
                  </a:lnTo>
                  <a:lnTo>
                    <a:pt x="3381476" y="687857"/>
                  </a:lnTo>
                  <a:lnTo>
                    <a:pt x="3360204" y="720432"/>
                  </a:lnTo>
                  <a:lnTo>
                    <a:pt x="3342830" y="723569"/>
                  </a:lnTo>
                  <a:lnTo>
                    <a:pt x="3333648" y="722769"/>
                  </a:lnTo>
                  <a:lnTo>
                    <a:pt x="3304527" y="687514"/>
                  </a:lnTo>
                  <a:lnTo>
                    <a:pt x="3300590" y="647065"/>
                  </a:lnTo>
                  <a:lnTo>
                    <a:pt x="3300438" y="636333"/>
                  </a:lnTo>
                  <a:lnTo>
                    <a:pt x="3300438" y="7874"/>
                  </a:lnTo>
                  <a:lnTo>
                    <a:pt x="3131870" y="7874"/>
                  </a:lnTo>
                  <a:lnTo>
                    <a:pt x="3131870" y="643229"/>
                  </a:lnTo>
                  <a:lnTo>
                    <a:pt x="3135071" y="698792"/>
                  </a:lnTo>
                  <a:lnTo>
                    <a:pt x="3144685" y="747179"/>
                  </a:lnTo>
                  <a:lnTo>
                    <a:pt x="3160699" y="788377"/>
                  </a:lnTo>
                  <a:lnTo>
                    <a:pt x="3183140" y="822401"/>
                  </a:lnTo>
                  <a:lnTo>
                    <a:pt x="3212338" y="849033"/>
                  </a:lnTo>
                  <a:lnTo>
                    <a:pt x="3248685" y="868057"/>
                  </a:lnTo>
                  <a:lnTo>
                    <a:pt x="3292183" y="879475"/>
                  </a:lnTo>
                  <a:lnTo>
                    <a:pt x="3342830" y="883272"/>
                  </a:lnTo>
                  <a:lnTo>
                    <a:pt x="3393478" y="879475"/>
                  </a:lnTo>
                  <a:lnTo>
                    <a:pt x="3436975" y="868057"/>
                  </a:lnTo>
                  <a:lnTo>
                    <a:pt x="3473323" y="849033"/>
                  </a:lnTo>
                  <a:lnTo>
                    <a:pt x="3502533" y="822401"/>
                  </a:lnTo>
                  <a:lnTo>
                    <a:pt x="3524961" y="788377"/>
                  </a:lnTo>
                  <a:lnTo>
                    <a:pt x="3540976" y="747179"/>
                  </a:lnTo>
                  <a:lnTo>
                    <a:pt x="3550589" y="698792"/>
                  </a:lnTo>
                  <a:lnTo>
                    <a:pt x="3553790" y="643229"/>
                  </a:lnTo>
                  <a:lnTo>
                    <a:pt x="3553790" y="7874"/>
                  </a:lnTo>
                  <a:close/>
                </a:path>
                <a:path w="4029075" h="883285">
                  <a:moveTo>
                    <a:pt x="4028465" y="622528"/>
                  </a:moveTo>
                  <a:lnTo>
                    <a:pt x="4024642" y="566521"/>
                  </a:lnTo>
                  <a:lnTo>
                    <a:pt x="4013187" y="519760"/>
                  </a:lnTo>
                  <a:lnTo>
                    <a:pt x="3995432" y="480212"/>
                  </a:lnTo>
                  <a:lnTo>
                    <a:pt x="3972763" y="445833"/>
                  </a:lnTo>
                  <a:lnTo>
                    <a:pt x="3946385" y="414845"/>
                  </a:lnTo>
                  <a:lnTo>
                    <a:pt x="3917569" y="385445"/>
                  </a:lnTo>
                  <a:lnTo>
                    <a:pt x="3817505" y="289318"/>
                  </a:lnTo>
                  <a:lnTo>
                    <a:pt x="3804158" y="275932"/>
                  </a:lnTo>
                  <a:lnTo>
                    <a:pt x="3778554" y="240538"/>
                  </a:lnTo>
                  <a:lnTo>
                    <a:pt x="3768699" y="201091"/>
                  </a:lnTo>
                  <a:lnTo>
                    <a:pt x="3769309" y="192405"/>
                  </a:lnTo>
                  <a:lnTo>
                    <a:pt x="3798976" y="160426"/>
                  </a:lnTo>
                  <a:lnTo>
                    <a:pt x="3808628" y="159689"/>
                  </a:lnTo>
                  <a:lnTo>
                    <a:pt x="3816807" y="160312"/>
                  </a:lnTo>
                  <a:lnTo>
                    <a:pt x="3845458" y="188785"/>
                  </a:lnTo>
                  <a:lnTo>
                    <a:pt x="3846093" y="197167"/>
                  </a:lnTo>
                  <a:lnTo>
                    <a:pt x="3846093" y="256794"/>
                  </a:lnTo>
                  <a:lnTo>
                    <a:pt x="4022547" y="256794"/>
                  </a:lnTo>
                  <a:lnTo>
                    <a:pt x="4019423" y="196113"/>
                  </a:lnTo>
                  <a:lnTo>
                    <a:pt x="4010037" y="143675"/>
                  </a:lnTo>
                  <a:lnTo>
                    <a:pt x="3994404" y="99504"/>
                  </a:lnTo>
                  <a:lnTo>
                    <a:pt x="3972522" y="63576"/>
                  </a:lnTo>
                  <a:lnTo>
                    <a:pt x="3943172" y="35763"/>
                  </a:lnTo>
                  <a:lnTo>
                    <a:pt x="3905173" y="15900"/>
                  </a:lnTo>
                  <a:lnTo>
                    <a:pt x="3858514" y="3975"/>
                  </a:lnTo>
                  <a:lnTo>
                    <a:pt x="3803205" y="0"/>
                  </a:lnTo>
                  <a:lnTo>
                    <a:pt x="3757295" y="3644"/>
                  </a:lnTo>
                  <a:lnTo>
                    <a:pt x="3717137" y="14541"/>
                  </a:lnTo>
                  <a:lnTo>
                    <a:pt x="3682746" y="32715"/>
                  </a:lnTo>
                  <a:lnTo>
                    <a:pt x="3654107" y="58153"/>
                  </a:lnTo>
                  <a:lnTo>
                    <a:pt x="3631565" y="90538"/>
                  </a:lnTo>
                  <a:lnTo>
                    <a:pt x="3615474" y="129514"/>
                  </a:lnTo>
                  <a:lnTo>
                    <a:pt x="3605809" y="175082"/>
                  </a:lnTo>
                  <a:lnTo>
                    <a:pt x="3602596" y="227228"/>
                  </a:lnTo>
                  <a:lnTo>
                    <a:pt x="3608044" y="278739"/>
                  </a:lnTo>
                  <a:lnTo>
                    <a:pt x="3624415" y="327291"/>
                  </a:lnTo>
                  <a:lnTo>
                    <a:pt x="3651669" y="372884"/>
                  </a:lnTo>
                  <a:lnTo>
                    <a:pt x="3689845" y="415505"/>
                  </a:lnTo>
                  <a:lnTo>
                    <a:pt x="3767721" y="489445"/>
                  </a:lnTo>
                  <a:lnTo>
                    <a:pt x="3784028" y="505206"/>
                  </a:lnTo>
                  <a:lnTo>
                    <a:pt x="3811016" y="533666"/>
                  </a:lnTo>
                  <a:lnTo>
                    <a:pt x="3838257" y="571398"/>
                  </a:lnTo>
                  <a:lnTo>
                    <a:pt x="3852494" y="611898"/>
                  </a:lnTo>
                  <a:lnTo>
                    <a:pt x="3856926" y="664425"/>
                  </a:lnTo>
                  <a:lnTo>
                    <a:pt x="3856355" y="679094"/>
                  </a:lnTo>
                  <a:lnTo>
                    <a:pt x="3842347" y="715822"/>
                  </a:lnTo>
                  <a:lnTo>
                    <a:pt x="3815029" y="723569"/>
                  </a:lnTo>
                  <a:lnTo>
                    <a:pt x="3804539" y="722515"/>
                  </a:lnTo>
                  <a:lnTo>
                    <a:pt x="3776408" y="686295"/>
                  </a:lnTo>
                  <a:lnTo>
                    <a:pt x="3774135" y="659498"/>
                  </a:lnTo>
                  <a:lnTo>
                    <a:pt x="3774135" y="551065"/>
                  </a:lnTo>
                  <a:lnTo>
                    <a:pt x="3602596" y="551065"/>
                  </a:lnTo>
                  <a:lnTo>
                    <a:pt x="3602596" y="635838"/>
                  </a:lnTo>
                  <a:lnTo>
                    <a:pt x="3605873" y="696036"/>
                  </a:lnTo>
                  <a:lnTo>
                    <a:pt x="3615728" y="747483"/>
                  </a:lnTo>
                  <a:lnTo>
                    <a:pt x="3632123" y="790181"/>
                  </a:lnTo>
                  <a:lnTo>
                    <a:pt x="3655098" y="824128"/>
                  </a:lnTo>
                  <a:lnTo>
                    <a:pt x="3685489" y="850011"/>
                  </a:lnTo>
                  <a:lnTo>
                    <a:pt x="3724160" y="868489"/>
                  </a:lnTo>
                  <a:lnTo>
                    <a:pt x="3771125" y="879576"/>
                  </a:lnTo>
                  <a:lnTo>
                    <a:pt x="3826370" y="883272"/>
                  </a:lnTo>
                  <a:lnTo>
                    <a:pt x="3878135" y="878954"/>
                  </a:lnTo>
                  <a:lnTo>
                    <a:pt x="3921556" y="865962"/>
                  </a:lnTo>
                  <a:lnTo>
                    <a:pt x="3956634" y="844321"/>
                  </a:lnTo>
                  <a:lnTo>
                    <a:pt x="3983355" y="814019"/>
                  </a:lnTo>
                  <a:lnTo>
                    <a:pt x="4003090" y="776084"/>
                  </a:lnTo>
                  <a:lnTo>
                    <a:pt x="4017187" y="731532"/>
                  </a:lnTo>
                  <a:lnTo>
                    <a:pt x="4025646" y="680339"/>
                  </a:lnTo>
                  <a:lnTo>
                    <a:pt x="4028465" y="6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2961" y="6594413"/>
            <a:ext cx="1046842" cy="104684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0468" y="6638862"/>
            <a:ext cx="922079" cy="95794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4272" y="6664624"/>
            <a:ext cx="919480" cy="919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6216" y="399139"/>
            <a:ext cx="3587543" cy="750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>
                <a:hlinkClick r:id="rId3"/>
              </a:rPr>
              <a:t>www.mojarto.com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849215" y="1830514"/>
            <a:ext cx="890905" cy="2035810"/>
          </a:xfrm>
          <a:custGeom>
            <a:avLst/>
            <a:gdLst/>
            <a:ahLst/>
            <a:cxnLst/>
            <a:rect l="l" t="t" r="r" b="b"/>
            <a:pathLst>
              <a:path w="890904" h="2035810">
                <a:moveTo>
                  <a:pt x="890638" y="0"/>
                </a:moveTo>
                <a:lnTo>
                  <a:pt x="0" y="0"/>
                </a:lnTo>
                <a:lnTo>
                  <a:pt x="0" y="391160"/>
                </a:lnTo>
                <a:lnTo>
                  <a:pt x="241744" y="391160"/>
                </a:lnTo>
                <a:lnTo>
                  <a:pt x="241744" y="2035810"/>
                </a:lnTo>
                <a:lnTo>
                  <a:pt x="648893" y="2035810"/>
                </a:lnTo>
                <a:lnTo>
                  <a:pt x="648893" y="391160"/>
                </a:lnTo>
                <a:lnTo>
                  <a:pt x="890638" y="391160"/>
                </a:lnTo>
                <a:lnTo>
                  <a:pt x="89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3188" y="1830514"/>
            <a:ext cx="1002030" cy="2035810"/>
          </a:xfrm>
          <a:custGeom>
            <a:avLst/>
            <a:gdLst/>
            <a:ahLst/>
            <a:cxnLst/>
            <a:rect l="l" t="t" r="r" b="b"/>
            <a:pathLst>
              <a:path w="1002029" h="2035810">
                <a:moveTo>
                  <a:pt x="1001674" y="0"/>
                </a:moveTo>
                <a:lnTo>
                  <a:pt x="596849" y="0"/>
                </a:lnTo>
                <a:lnTo>
                  <a:pt x="596849" y="727710"/>
                </a:lnTo>
                <a:lnTo>
                  <a:pt x="404837" y="727710"/>
                </a:lnTo>
                <a:lnTo>
                  <a:pt x="404837" y="0"/>
                </a:lnTo>
                <a:lnTo>
                  <a:pt x="0" y="0"/>
                </a:lnTo>
                <a:lnTo>
                  <a:pt x="0" y="727710"/>
                </a:lnTo>
                <a:lnTo>
                  <a:pt x="0" y="1112520"/>
                </a:lnTo>
                <a:lnTo>
                  <a:pt x="0" y="2035810"/>
                </a:lnTo>
                <a:lnTo>
                  <a:pt x="404837" y="2035810"/>
                </a:lnTo>
                <a:lnTo>
                  <a:pt x="404837" y="1112520"/>
                </a:lnTo>
                <a:lnTo>
                  <a:pt x="596849" y="1112520"/>
                </a:lnTo>
                <a:lnTo>
                  <a:pt x="596849" y="2035810"/>
                </a:lnTo>
                <a:lnTo>
                  <a:pt x="1001674" y="2035810"/>
                </a:lnTo>
                <a:lnTo>
                  <a:pt x="1001674" y="1112520"/>
                </a:lnTo>
                <a:lnTo>
                  <a:pt x="1001674" y="727710"/>
                </a:lnTo>
                <a:lnTo>
                  <a:pt x="1001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979799" y="1830585"/>
            <a:ext cx="1080770" cy="2035810"/>
          </a:xfrm>
          <a:custGeom>
            <a:avLst/>
            <a:gdLst/>
            <a:ahLst/>
            <a:cxnLst/>
            <a:rect l="l" t="t" r="r" b="b"/>
            <a:pathLst>
              <a:path w="1080770" h="2035810">
                <a:moveTo>
                  <a:pt x="887171" y="0"/>
                </a:moveTo>
                <a:lnTo>
                  <a:pt x="196634" y="0"/>
                </a:lnTo>
                <a:lnTo>
                  <a:pt x="0" y="2035733"/>
                </a:lnTo>
                <a:lnTo>
                  <a:pt x="395579" y="2035733"/>
                </a:lnTo>
                <a:lnTo>
                  <a:pt x="421030" y="1707248"/>
                </a:lnTo>
                <a:lnTo>
                  <a:pt x="1049168" y="1707248"/>
                </a:lnTo>
                <a:lnTo>
                  <a:pt x="1018327" y="1382217"/>
                </a:lnTo>
                <a:lnTo>
                  <a:pt x="449948" y="1382217"/>
                </a:lnTo>
                <a:lnTo>
                  <a:pt x="527443" y="346989"/>
                </a:lnTo>
                <a:lnTo>
                  <a:pt x="920096" y="346989"/>
                </a:lnTo>
                <a:lnTo>
                  <a:pt x="887171" y="0"/>
                </a:lnTo>
                <a:close/>
              </a:path>
              <a:path w="1080770" h="2035810">
                <a:moveTo>
                  <a:pt x="1049168" y="1707248"/>
                </a:moveTo>
                <a:lnTo>
                  <a:pt x="666241" y="1707248"/>
                </a:lnTo>
                <a:lnTo>
                  <a:pt x="695159" y="2035733"/>
                </a:lnTo>
                <a:lnTo>
                  <a:pt x="1080338" y="2035733"/>
                </a:lnTo>
                <a:lnTo>
                  <a:pt x="1049168" y="1707248"/>
                </a:lnTo>
                <a:close/>
              </a:path>
              <a:path w="1080770" h="2035810">
                <a:moveTo>
                  <a:pt x="920096" y="346989"/>
                </a:moveTo>
                <a:lnTo>
                  <a:pt x="545960" y="346989"/>
                </a:lnTo>
                <a:lnTo>
                  <a:pt x="635012" y="1382217"/>
                </a:lnTo>
                <a:lnTo>
                  <a:pt x="1018327" y="1382217"/>
                </a:lnTo>
                <a:lnTo>
                  <a:pt x="920096" y="346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85050" y="1830585"/>
            <a:ext cx="999490" cy="2035810"/>
          </a:xfrm>
          <a:custGeom>
            <a:avLst/>
            <a:gdLst/>
            <a:ahLst/>
            <a:cxnLst/>
            <a:rect l="l" t="t" r="r" b="b"/>
            <a:pathLst>
              <a:path w="999490" h="2035810">
                <a:moveTo>
                  <a:pt x="999363" y="0"/>
                </a:moveTo>
                <a:lnTo>
                  <a:pt x="606107" y="0"/>
                </a:lnTo>
                <a:lnTo>
                  <a:pt x="606107" y="975067"/>
                </a:lnTo>
                <a:lnTo>
                  <a:pt x="418719" y="0"/>
                </a:lnTo>
                <a:lnTo>
                  <a:pt x="0" y="0"/>
                </a:lnTo>
                <a:lnTo>
                  <a:pt x="0" y="2035733"/>
                </a:lnTo>
                <a:lnTo>
                  <a:pt x="397903" y="2035733"/>
                </a:lnTo>
                <a:lnTo>
                  <a:pt x="397903" y="1017866"/>
                </a:lnTo>
                <a:lnTo>
                  <a:pt x="601472" y="2035733"/>
                </a:lnTo>
                <a:lnTo>
                  <a:pt x="999363" y="2035733"/>
                </a:lnTo>
                <a:lnTo>
                  <a:pt x="999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64847" y="1830585"/>
            <a:ext cx="1049655" cy="2035810"/>
          </a:xfrm>
          <a:custGeom>
            <a:avLst/>
            <a:gdLst/>
            <a:ahLst/>
            <a:cxnLst/>
            <a:rect l="l" t="t" r="r" b="b"/>
            <a:pathLst>
              <a:path w="1049654" h="2035810">
                <a:moveTo>
                  <a:pt x="1001674" y="0"/>
                </a:moveTo>
                <a:lnTo>
                  <a:pt x="592226" y="0"/>
                </a:lnTo>
                <a:lnTo>
                  <a:pt x="402526" y="815454"/>
                </a:lnTo>
                <a:lnTo>
                  <a:pt x="402526" y="0"/>
                </a:lnTo>
                <a:lnTo>
                  <a:pt x="0" y="0"/>
                </a:lnTo>
                <a:lnTo>
                  <a:pt x="0" y="2035733"/>
                </a:lnTo>
                <a:lnTo>
                  <a:pt x="404837" y="2035733"/>
                </a:lnTo>
                <a:lnTo>
                  <a:pt x="404837" y="1050251"/>
                </a:lnTo>
                <a:lnTo>
                  <a:pt x="626910" y="2035733"/>
                </a:lnTo>
                <a:lnTo>
                  <a:pt x="1049096" y="2035733"/>
                </a:lnTo>
                <a:lnTo>
                  <a:pt x="773823" y="932268"/>
                </a:lnTo>
                <a:lnTo>
                  <a:pt x="1001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55578" y="4673215"/>
            <a:ext cx="1033144" cy="2035810"/>
          </a:xfrm>
          <a:custGeom>
            <a:avLst/>
            <a:gdLst/>
            <a:ahLst/>
            <a:cxnLst/>
            <a:rect l="l" t="t" r="r" b="b"/>
            <a:pathLst>
              <a:path w="1033145" h="2035809">
                <a:moveTo>
                  <a:pt x="1032903" y="0"/>
                </a:moveTo>
                <a:lnTo>
                  <a:pt x="630377" y="0"/>
                </a:lnTo>
                <a:lnTo>
                  <a:pt x="517029" y="689368"/>
                </a:lnTo>
                <a:lnTo>
                  <a:pt x="403669" y="0"/>
                </a:lnTo>
                <a:lnTo>
                  <a:pt x="0" y="0"/>
                </a:lnTo>
                <a:lnTo>
                  <a:pt x="325018" y="1366024"/>
                </a:lnTo>
                <a:lnTo>
                  <a:pt x="325018" y="2035733"/>
                </a:lnTo>
                <a:lnTo>
                  <a:pt x="709028" y="2035733"/>
                </a:lnTo>
                <a:lnTo>
                  <a:pt x="709028" y="1366024"/>
                </a:lnTo>
                <a:lnTo>
                  <a:pt x="1032903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075237" y="4654713"/>
            <a:ext cx="1004569" cy="2073275"/>
          </a:xfrm>
          <a:custGeom>
            <a:avLst/>
            <a:gdLst/>
            <a:ahLst/>
            <a:cxnLst/>
            <a:rect l="l" t="t" r="r" b="b"/>
            <a:pathLst>
              <a:path w="1004570" h="2073275">
                <a:moveTo>
                  <a:pt x="502005" y="0"/>
                </a:moveTo>
                <a:lnTo>
                  <a:pt x="442260" y="2114"/>
                </a:lnTo>
                <a:lnTo>
                  <a:pt x="386221" y="8458"/>
                </a:lnTo>
                <a:lnTo>
                  <a:pt x="333889" y="19030"/>
                </a:lnTo>
                <a:lnTo>
                  <a:pt x="285262" y="33831"/>
                </a:lnTo>
                <a:lnTo>
                  <a:pt x="240341" y="52860"/>
                </a:lnTo>
                <a:lnTo>
                  <a:pt x="199126" y="76118"/>
                </a:lnTo>
                <a:lnTo>
                  <a:pt x="161617" y="103604"/>
                </a:lnTo>
                <a:lnTo>
                  <a:pt x="127812" y="135318"/>
                </a:lnTo>
                <a:lnTo>
                  <a:pt x="100985" y="166952"/>
                </a:lnTo>
                <a:lnTo>
                  <a:pt x="77315" y="201699"/>
                </a:lnTo>
                <a:lnTo>
                  <a:pt x="56801" y="239558"/>
                </a:lnTo>
                <a:lnTo>
                  <a:pt x="39444" y="280529"/>
                </a:lnTo>
                <a:lnTo>
                  <a:pt x="25244" y="324612"/>
                </a:lnTo>
                <a:lnTo>
                  <a:pt x="14199" y="371806"/>
                </a:lnTo>
                <a:lnTo>
                  <a:pt x="6310" y="422111"/>
                </a:lnTo>
                <a:lnTo>
                  <a:pt x="1577" y="475527"/>
                </a:lnTo>
                <a:lnTo>
                  <a:pt x="193" y="525119"/>
                </a:lnTo>
                <a:lnTo>
                  <a:pt x="96" y="528586"/>
                </a:lnTo>
                <a:lnTo>
                  <a:pt x="0" y="1499031"/>
                </a:lnTo>
                <a:lnTo>
                  <a:pt x="1591" y="1559360"/>
                </a:lnTo>
                <a:lnTo>
                  <a:pt x="6367" y="1616446"/>
                </a:lnTo>
                <a:lnTo>
                  <a:pt x="14326" y="1670288"/>
                </a:lnTo>
                <a:lnTo>
                  <a:pt x="25469" y="1720888"/>
                </a:lnTo>
                <a:lnTo>
                  <a:pt x="39797" y="1768245"/>
                </a:lnTo>
                <a:lnTo>
                  <a:pt x="57309" y="1812360"/>
                </a:lnTo>
                <a:lnTo>
                  <a:pt x="78006" y="1853233"/>
                </a:lnTo>
                <a:lnTo>
                  <a:pt x="101888" y="1890865"/>
                </a:lnTo>
                <a:lnTo>
                  <a:pt x="128955" y="1925256"/>
                </a:lnTo>
                <a:lnTo>
                  <a:pt x="162996" y="1959826"/>
                </a:lnTo>
                <a:lnTo>
                  <a:pt x="200634" y="1989786"/>
                </a:lnTo>
                <a:lnTo>
                  <a:pt x="241868" y="2015135"/>
                </a:lnTo>
                <a:lnTo>
                  <a:pt x="286700" y="2035875"/>
                </a:lnTo>
                <a:lnTo>
                  <a:pt x="335130" y="2052004"/>
                </a:lnTo>
                <a:lnTo>
                  <a:pt x="387157" y="2063525"/>
                </a:lnTo>
                <a:lnTo>
                  <a:pt x="442782" y="2070437"/>
                </a:lnTo>
                <a:lnTo>
                  <a:pt x="502005" y="2072741"/>
                </a:lnTo>
                <a:lnTo>
                  <a:pt x="561211" y="2070437"/>
                </a:lnTo>
                <a:lnTo>
                  <a:pt x="616824" y="2063525"/>
                </a:lnTo>
                <a:lnTo>
                  <a:pt x="668843" y="2052004"/>
                </a:lnTo>
                <a:lnTo>
                  <a:pt x="717269" y="2035875"/>
                </a:lnTo>
                <a:lnTo>
                  <a:pt x="762100" y="2015135"/>
                </a:lnTo>
                <a:lnTo>
                  <a:pt x="803337" y="1989786"/>
                </a:lnTo>
                <a:lnTo>
                  <a:pt x="840981" y="1959826"/>
                </a:lnTo>
                <a:lnTo>
                  <a:pt x="875029" y="1925256"/>
                </a:lnTo>
                <a:lnTo>
                  <a:pt x="902093" y="1890865"/>
                </a:lnTo>
                <a:lnTo>
                  <a:pt x="925973" y="1853233"/>
                </a:lnTo>
                <a:lnTo>
                  <a:pt x="946670" y="1812360"/>
                </a:lnTo>
                <a:lnTo>
                  <a:pt x="964182" y="1768245"/>
                </a:lnTo>
                <a:lnTo>
                  <a:pt x="978511" y="1720888"/>
                </a:lnTo>
                <a:lnTo>
                  <a:pt x="983557" y="1697977"/>
                </a:lnTo>
                <a:lnTo>
                  <a:pt x="505459" y="1697977"/>
                </a:lnTo>
                <a:lnTo>
                  <a:pt x="480735" y="1695412"/>
                </a:lnTo>
                <a:lnTo>
                  <a:pt x="442564" y="1674885"/>
                </a:lnTo>
                <a:lnTo>
                  <a:pt x="418997" y="1633029"/>
                </a:lnTo>
                <a:lnTo>
                  <a:pt x="407437" y="1565072"/>
                </a:lnTo>
                <a:lnTo>
                  <a:pt x="405993" y="1521002"/>
                </a:lnTo>
                <a:lnTo>
                  <a:pt x="405993" y="528586"/>
                </a:lnTo>
                <a:lnTo>
                  <a:pt x="410064" y="473212"/>
                </a:lnTo>
                <a:lnTo>
                  <a:pt x="422277" y="430139"/>
                </a:lnTo>
                <a:lnTo>
                  <a:pt x="471136" y="380906"/>
                </a:lnTo>
                <a:lnTo>
                  <a:pt x="507784" y="374751"/>
                </a:lnTo>
                <a:lnTo>
                  <a:pt x="990242" y="374751"/>
                </a:lnTo>
                <a:lnTo>
                  <a:pt x="989780" y="371806"/>
                </a:lnTo>
                <a:lnTo>
                  <a:pt x="978733" y="324612"/>
                </a:lnTo>
                <a:lnTo>
                  <a:pt x="964530" y="280529"/>
                </a:lnTo>
                <a:lnTo>
                  <a:pt x="947172" y="239558"/>
                </a:lnTo>
                <a:lnTo>
                  <a:pt x="926660" y="201699"/>
                </a:lnTo>
                <a:lnTo>
                  <a:pt x="902993" y="166952"/>
                </a:lnTo>
                <a:lnTo>
                  <a:pt x="876172" y="135318"/>
                </a:lnTo>
                <a:lnTo>
                  <a:pt x="842365" y="103604"/>
                </a:lnTo>
                <a:lnTo>
                  <a:pt x="804854" y="76118"/>
                </a:lnTo>
                <a:lnTo>
                  <a:pt x="763639" y="52860"/>
                </a:lnTo>
                <a:lnTo>
                  <a:pt x="718721" y="33831"/>
                </a:lnTo>
                <a:lnTo>
                  <a:pt x="670099" y="19030"/>
                </a:lnTo>
                <a:lnTo>
                  <a:pt x="617772" y="8458"/>
                </a:lnTo>
                <a:lnTo>
                  <a:pt x="561741" y="2114"/>
                </a:lnTo>
                <a:lnTo>
                  <a:pt x="502005" y="0"/>
                </a:lnTo>
                <a:close/>
              </a:path>
              <a:path w="1004570" h="2073275">
                <a:moveTo>
                  <a:pt x="990242" y="374751"/>
                </a:moveTo>
                <a:lnTo>
                  <a:pt x="507784" y="374751"/>
                </a:lnTo>
                <a:lnTo>
                  <a:pt x="547248" y="384151"/>
                </a:lnTo>
                <a:lnTo>
                  <a:pt x="575438" y="412349"/>
                </a:lnTo>
                <a:lnTo>
                  <a:pt x="592353" y="459340"/>
                </a:lnTo>
                <a:lnTo>
                  <a:pt x="597992" y="525119"/>
                </a:lnTo>
                <a:lnTo>
                  <a:pt x="597992" y="1518704"/>
                </a:lnTo>
                <a:lnTo>
                  <a:pt x="594290" y="1583248"/>
                </a:lnTo>
                <a:lnTo>
                  <a:pt x="583278" y="1633029"/>
                </a:lnTo>
                <a:lnTo>
                  <a:pt x="564678" y="1669298"/>
                </a:lnTo>
                <a:lnTo>
                  <a:pt x="505459" y="1697977"/>
                </a:lnTo>
                <a:lnTo>
                  <a:pt x="983557" y="1697977"/>
                </a:lnTo>
                <a:lnTo>
                  <a:pt x="989656" y="1670288"/>
                </a:lnTo>
                <a:lnTo>
                  <a:pt x="997617" y="1616446"/>
                </a:lnTo>
                <a:lnTo>
                  <a:pt x="1002393" y="1559360"/>
                </a:lnTo>
                <a:lnTo>
                  <a:pt x="1003985" y="1499031"/>
                </a:lnTo>
                <a:lnTo>
                  <a:pt x="1003888" y="528586"/>
                </a:lnTo>
                <a:lnTo>
                  <a:pt x="1002407" y="475527"/>
                </a:lnTo>
                <a:lnTo>
                  <a:pt x="997672" y="422111"/>
                </a:lnTo>
                <a:lnTo>
                  <a:pt x="990242" y="37475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19188" y="4673215"/>
            <a:ext cx="990600" cy="2054860"/>
          </a:xfrm>
          <a:custGeom>
            <a:avLst/>
            <a:gdLst/>
            <a:ahLst/>
            <a:cxnLst/>
            <a:rect l="l" t="t" r="r" b="b"/>
            <a:pathLst>
              <a:path w="990600" h="2054859">
                <a:moveTo>
                  <a:pt x="990092" y="0"/>
                </a:moveTo>
                <a:lnTo>
                  <a:pt x="594525" y="0"/>
                </a:lnTo>
                <a:lnTo>
                  <a:pt x="594525" y="1474749"/>
                </a:lnTo>
                <a:lnTo>
                  <a:pt x="594199" y="1499986"/>
                </a:lnTo>
                <a:lnTo>
                  <a:pt x="591594" y="1549137"/>
                </a:lnTo>
                <a:lnTo>
                  <a:pt x="585736" y="1595661"/>
                </a:lnTo>
                <a:lnTo>
                  <a:pt x="572728" y="1634119"/>
                </a:lnTo>
                <a:lnTo>
                  <a:pt x="535814" y="1672105"/>
                </a:lnTo>
                <a:lnTo>
                  <a:pt x="495046" y="1679473"/>
                </a:lnTo>
                <a:lnTo>
                  <a:pt x="473502" y="1677596"/>
                </a:lnTo>
                <a:lnTo>
                  <a:pt x="427964" y="1649399"/>
                </a:lnTo>
                <a:lnTo>
                  <a:pt x="410898" y="1615139"/>
                </a:lnTo>
                <a:lnTo>
                  <a:pt x="401358" y="1572488"/>
                </a:lnTo>
                <a:lnTo>
                  <a:pt x="397016" y="1524633"/>
                </a:lnTo>
                <a:lnTo>
                  <a:pt x="395579" y="1474749"/>
                </a:lnTo>
                <a:lnTo>
                  <a:pt x="395579" y="0"/>
                </a:lnTo>
                <a:lnTo>
                  <a:pt x="0" y="0"/>
                </a:lnTo>
                <a:lnTo>
                  <a:pt x="0" y="1490941"/>
                </a:lnTo>
                <a:lnTo>
                  <a:pt x="1484" y="1550966"/>
                </a:lnTo>
                <a:lnTo>
                  <a:pt x="5938" y="1607664"/>
                </a:lnTo>
                <a:lnTo>
                  <a:pt x="13361" y="1661036"/>
                </a:lnTo>
                <a:lnTo>
                  <a:pt x="23755" y="1711080"/>
                </a:lnTo>
                <a:lnTo>
                  <a:pt x="37118" y="1757797"/>
                </a:lnTo>
                <a:lnTo>
                  <a:pt x="53452" y="1801186"/>
                </a:lnTo>
                <a:lnTo>
                  <a:pt x="72757" y="1841248"/>
                </a:lnTo>
                <a:lnTo>
                  <a:pt x="95034" y="1877982"/>
                </a:lnTo>
                <a:lnTo>
                  <a:pt x="120281" y="1911388"/>
                </a:lnTo>
                <a:lnTo>
                  <a:pt x="152453" y="1944873"/>
                </a:lnTo>
                <a:lnTo>
                  <a:pt x="188816" y="1973891"/>
                </a:lnTo>
                <a:lnTo>
                  <a:pt x="229372" y="1998444"/>
                </a:lnTo>
                <a:lnTo>
                  <a:pt x="274121" y="2018531"/>
                </a:lnTo>
                <a:lnTo>
                  <a:pt x="323063" y="2034153"/>
                </a:lnTo>
                <a:lnTo>
                  <a:pt x="376197" y="2045311"/>
                </a:lnTo>
                <a:lnTo>
                  <a:pt x="433525" y="2052006"/>
                </a:lnTo>
                <a:lnTo>
                  <a:pt x="495046" y="2054237"/>
                </a:lnTo>
                <a:lnTo>
                  <a:pt x="556562" y="2052006"/>
                </a:lnTo>
                <a:lnTo>
                  <a:pt x="613887" y="2045311"/>
                </a:lnTo>
                <a:lnTo>
                  <a:pt x="667019" y="2034153"/>
                </a:lnTo>
                <a:lnTo>
                  <a:pt x="715960" y="2018531"/>
                </a:lnTo>
                <a:lnTo>
                  <a:pt x="760710" y="1998444"/>
                </a:lnTo>
                <a:lnTo>
                  <a:pt x="801268" y="1973891"/>
                </a:lnTo>
                <a:lnTo>
                  <a:pt x="837634" y="1944873"/>
                </a:lnTo>
                <a:lnTo>
                  <a:pt x="869810" y="1911388"/>
                </a:lnTo>
                <a:lnTo>
                  <a:pt x="895054" y="1877982"/>
                </a:lnTo>
                <a:lnTo>
                  <a:pt x="917328" y="1841248"/>
                </a:lnTo>
                <a:lnTo>
                  <a:pt x="936633" y="1801186"/>
                </a:lnTo>
                <a:lnTo>
                  <a:pt x="952968" y="1757797"/>
                </a:lnTo>
                <a:lnTo>
                  <a:pt x="966332" y="1711080"/>
                </a:lnTo>
                <a:lnTo>
                  <a:pt x="976727" y="1661036"/>
                </a:lnTo>
                <a:lnTo>
                  <a:pt x="984152" y="1607664"/>
                </a:lnTo>
                <a:lnTo>
                  <a:pt x="988607" y="1550966"/>
                </a:lnTo>
                <a:lnTo>
                  <a:pt x="990092" y="1490941"/>
                </a:lnTo>
                <a:lnTo>
                  <a:pt x="990092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mojarto</dc:title>
  <dcterms:created xsi:type="dcterms:W3CDTF">2025-05-19T09:15:45Z</dcterms:created>
  <dcterms:modified xsi:type="dcterms:W3CDTF">2025-05-19T09:15:45Z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2025-05-19T00:00:00Z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2025-05-19T00:00:00Z</vt:filetime>
  </property>
  <property fmtid="{D5CDD505-2E9C-101B-9397-08002B2CF9AE}" pid="5" name="Producer">
    <vt:lpwstr>Adobe PDF library 15.00</vt:lpwstr>
  </property>
</Properties>
</file>