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TT Firs Neue Bold" charset="1" panose="02000803030000020004"/>
      <p:regular r:id="rId11"/>
    </p:embeddedFont>
    <p:embeddedFont>
      <p:font typeface="TT Firs Neue" charset="1" panose="02000503030000020004"/>
      <p:regular r:id="rId12"/>
    </p:embeddedFont>
    <p:embeddedFont>
      <p:font typeface="Heading Now 71-78" charset="1" panose="00000000000000000000"/>
      <p:regular r:id="rId13"/>
    </p:embeddedFont>
    <p:embeddedFont>
      <p:font typeface="TT Firs Neue Italics" charset="1" panose="0200050303000009000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https://www.airflypolicy.com" TargetMode="External" Type="http://schemas.openxmlformats.org/officeDocument/2006/relationships/hyperlink"/><Relationship Id="rId7" Target="tel:+1-888-212-0809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https://www.airflypolicy.com/baggage-policy/frontier-airlines-baggage-policy" TargetMode="External" Type="http://schemas.openxmlformats.org/officeDocument/2006/relationships/hyperlink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11.jpeg" Type="http://schemas.openxmlformats.org/officeDocument/2006/relationships/image"/><Relationship Id="rId6" Target="../media/image12.jpe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svg" Type="http://schemas.openxmlformats.org/officeDocument/2006/relationships/image"/><Relationship Id="rId11" Target="../media/image4.png" Type="http://schemas.openxmlformats.org/officeDocument/2006/relationships/image"/><Relationship Id="rId2" Target="../media/image13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https://69e9d81f806ed.site123.me/blog/how-strict-is-frontier-on-checked-bag-weight" TargetMode="External" Type="http://schemas.openxmlformats.org/officeDocument/2006/relationships/hyperlink"/><Relationship Id="rId9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6" r="0" b="-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4095" y="-76063"/>
            <a:ext cx="12429212" cy="10514952"/>
            <a:chOff x="0" y="0"/>
            <a:chExt cx="3273537" cy="27693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273537" cy="2769370"/>
            </a:xfrm>
            <a:custGeom>
              <a:avLst/>
              <a:gdLst/>
              <a:ahLst/>
              <a:cxnLst/>
              <a:rect r="r" b="b" t="t" l="l"/>
              <a:pathLst>
                <a:path h="2769370" w="3273537">
                  <a:moveTo>
                    <a:pt x="0" y="0"/>
                  </a:moveTo>
                  <a:lnTo>
                    <a:pt x="3273537" y="0"/>
                  </a:lnTo>
                  <a:lnTo>
                    <a:pt x="3273537" y="2769370"/>
                  </a:lnTo>
                  <a:lnTo>
                    <a:pt x="0" y="2769370"/>
                  </a:lnTo>
                  <a:close/>
                </a:path>
              </a:pathLst>
            </a:custGeom>
            <a:gradFill rotWithShape="true">
              <a:gsLst>
                <a:gs pos="0">
                  <a:srgbClr val="0B1956">
                    <a:alpha val="100000"/>
                  </a:srgbClr>
                </a:gs>
                <a:gs pos="50000">
                  <a:srgbClr val="0B1956">
                    <a:alpha val="57000"/>
                  </a:srgbClr>
                </a:gs>
                <a:gs pos="100000">
                  <a:srgbClr val="0B1956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273537" cy="28169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>
            <a:off x="2111033" y="5728260"/>
            <a:ext cx="2409784" cy="0"/>
          </a:xfrm>
          <a:prstGeom prst="line">
            <a:avLst/>
          </a:prstGeom>
          <a:ln cap="rnd" w="133350">
            <a:solidFill>
              <a:srgbClr val="FAF3EB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1028700" y="4323048"/>
            <a:ext cx="349921" cy="349921"/>
            <a:chOff x="0" y="0"/>
            <a:chExt cx="92160" cy="921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160" cy="92160"/>
            </a:xfrm>
            <a:custGeom>
              <a:avLst/>
              <a:gdLst/>
              <a:ahLst/>
              <a:cxnLst/>
              <a:rect r="r" b="b" t="t" l="l"/>
              <a:pathLst>
                <a:path h="92160" w="92160">
                  <a:moveTo>
                    <a:pt x="46080" y="0"/>
                  </a:moveTo>
                  <a:lnTo>
                    <a:pt x="46080" y="0"/>
                  </a:lnTo>
                  <a:cubicBezTo>
                    <a:pt x="58301" y="0"/>
                    <a:pt x="70022" y="4855"/>
                    <a:pt x="78664" y="13497"/>
                  </a:cubicBezTo>
                  <a:cubicBezTo>
                    <a:pt x="87305" y="22138"/>
                    <a:pt x="92160" y="33859"/>
                    <a:pt x="92160" y="46080"/>
                  </a:cubicBezTo>
                  <a:lnTo>
                    <a:pt x="92160" y="46080"/>
                  </a:lnTo>
                  <a:cubicBezTo>
                    <a:pt x="92160" y="58301"/>
                    <a:pt x="87305" y="70022"/>
                    <a:pt x="78664" y="78664"/>
                  </a:cubicBezTo>
                  <a:cubicBezTo>
                    <a:pt x="70022" y="87305"/>
                    <a:pt x="58301" y="92160"/>
                    <a:pt x="46080" y="92160"/>
                  </a:cubicBezTo>
                  <a:lnTo>
                    <a:pt x="46080" y="92160"/>
                  </a:lnTo>
                  <a:cubicBezTo>
                    <a:pt x="33859" y="92160"/>
                    <a:pt x="22138" y="87305"/>
                    <a:pt x="13497" y="78664"/>
                  </a:cubicBezTo>
                  <a:cubicBezTo>
                    <a:pt x="4855" y="70022"/>
                    <a:pt x="0" y="58301"/>
                    <a:pt x="0" y="46080"/>
                  </a:cubicBezTo>
                  <a:lnTo>
                    <a:pt x="0" y="46080"/>
                  </a:lnTo>
                  <a:cubicBezTo>
                    <a:pt x="0" y="33859"/>
                    <a:pt x="4855" y="22138"/>
                    <a:pt x="13497" y="13497"/>
                  </a:cubicBezTo>
                  <a:cubicBezTo>
                    <a:pt x="22138" y="4855"/>
                    <a:pt x="33859" y="0"/>
                    <a:pt x="4608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92160" cy="1302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28700" y="4968540"/>
            <a:ext cx="349921" cy="349921"/>
            <a:chOff x="0" y="0"/>
            <a:chExt cx="92160" cy="9216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2160" cy="92160"/>
            </a:xfrm>
            <a:custGeom>
              <a:avLst/>
              <a:gdLst/>
              <a:ahLst/>
              <a:cxnLst/>
              <a:rect r="r" b="b" t="t" l="l"/>
              <a:pathLst>
                <a:path h="92160" w="92160">
                  <a:moveTo>
                    <a:pt x="46080" y="0"/>
                  </a:moveTo>
                  <a:lnTo>
                    <a:pt x="46080" y="0"/>
                  </a:lnTo>
                  <a:cubicBezTo>
                    <a:pt x="58301" y="0"/>
                    <a:pt x="70022" y="4855"/>
                    <a:pt x="78664" y="13497"/>
                  </a:cubicBezTo>
                  <a:cubicBezTo>
                    <a:pt x="87305" y="22138"/>
                    <a:pt x="92160" y="33859"/>
                    <a:pt x="92160" y="46080"/>
                  </a:cubicBezTo>
                  <a:lnTo>
                    <a:pt x="92160" y="46080"/>
                  </a:lnTo>
                  <a:cubicBezTo>
                    <a:pt x="92160" y="58301"/>
                    <a:pt x="87305" y="70022"/>
                    <a:pt x="78664" y="78664"/>
                  </a:cubicBezTo>
                  <a:cubicBezTo>
                    <a:pt x="70022" y="87305"/>
                    <a:pt x="58301" y="92160"/>
                    <a:pt x="46080" y="92160"/>
                  </a:cubicBezTo>
                  <a:lnTo>
                    <a:pt x="46080" y="92160"/>
                  </a:lnTo>
                  <a:cubicBezTo>
                    <a:pt x="33859" y="92160"/>
                    <a:pt x="22138" y="87305"/>
                    <a:pt x="13497" y="78664"/>
                  </a:cubicBezTo>
                  <a:cubicBezTo>
                    <a:pt x="4855" y="70022"/>
                    <a:pt x="0" y="58301"/>
                    <a:pt x="0" y="46080"/>
                  </a:cubicBezTo>
                  <a:lnTo>
                    <a:pt x="0" y="46080"/>
                  </a:lnTo>
                  <a:cubicBezTo>
                    <a:pt x="0" y="33859"/>
                    <a:pt x="4855" y="22138"/>
                    <a:pt x="13497" y="13497"/>
                  </a:cubicBezTo>
                  <a:cubicBezTo>
                    <a:pt x="22138" y="4855"/>
                    <a:pt x="33859" y="0"/>
                    <a:pt x="4608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92160" cy="1302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28700" y="5614031"/>
            <a:ext cx="349921" cy="349921"/>
            <a:chOff x="0" y="0"/>
            <a:chExt cx="92160" cy="9216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2160" cy="92160"/>
            </a:xfrm>
            <a:custGeom>
              <a:avLst/>
              <a:gdLst/>
              <a:ahLst/>
              <a:cxnLst/>
              <a:rect r="r" b="b" t="t" l="l"/>
              <a:pathLst>
                <a:path h="92160" w="92160">
                  <a:moveTo>
                    <a:pt x="46080" y="0"/>
                  </a:moveTo>
                  <a:lnTo>
                    <a:pt x="46080" y="0"/>
                  </a:lnTo>
                  <a:cubicBezTo>
                    <a:pt x="58301" y="0"/>
                    <a:pt x="70022" y="4855"/>
                    <a:pt x="78664" y="13497"/>
                  </a:cubicBezTo>
                  <a:cubicBezTo>
                    <a:pt x="87305" y="22138"/>
                    <a:pt x="92160" y="33859"/>
                    <a:pt x="92160" y="46080"/>
                  </a:cubicBezTo>
                  <a:lnTo>
                    <a:pt x="92160" y="46080"/>
                  </a:lnTo>
                  <a:cubicBezTo>
                    <a:pt x="92160" y="58301"/>
                    <a:pt x="87305" y="70022"/>
                    <a:pt x="78664" y="78664"/>
                  </a:cubicBezTo>
                  <a:cubicBezTo>
                    <a:pt x="70022" y="87305"/>
                    <a:pt x="58301" y="92160"/>
                    <a:pt x="46080" y="92160"/>
                  </a:cubicBezTo>
                  <a:lnTo>
                    <a:pt x="46080" y="92160"/>
                  </a:lnTo>
                  <a:cubicBezTo>
                    <a:pt x="33859" y="92160"/>
                    <a:pt x="22138" y="87305"/>
                    <a:pt x="13497" y="78664"/>
                  </a:cubicBezTo>
                  <a:cubicBezTo>
                    <a:pt x="4855" y="70022"/>
                    <a:pt x="0" y="58301"/>
                    <a:pt x="0" y="46080"/>
                  </a:cubicBezTo>
                  <a:lnTo>
                    <a:pt x="0" y="46080"/>
                  </a:lnTo>
                  <a:cubicBezTo>
                    <a:pt x="0" y="33859"/>
                    <a:pt x="4855" y="22138"/>
                    <a:pt x="13497" y="13497"/>
                  </a:cubicBezTo>
                  <a:cubicBezTo>
                    <a:pt x="22138" y="4855"/>
                    <a:pt x="33859" y="0"/>
                    <a:pt x="4608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92160" cy="1302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7027972" y="5788992"/>
            <a:ext cx="692767" cy="797117"/>
          </a:xfrm>
          <a:custGeom>
            <a:avLst/>
            <a:gdLst/>
            <a:ahLst/>
            <a:cxnLst/>
            <a:rect r="r" b="b" t="t" l="l"/>
            <a:pathLst>
              <a:path h="797117" w="692767">
                <a:moveTo>
                  <a:pt x="0" y="0"/>
                </a:moveTo>
                <a:lnTo>
                  <a:pt x="692767" y="0"/>
                </a:lnTo>
                <a:lnTo>
                  <a:pt x="692767" y="797117"/>
                </a:lnTo>
                <a:lnTo>
                  <a:pt x="0" y="797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547547" y="5119181"/>
            <a:ext cx="346383" cy="398558"/>
          </a:xfrm>
          <a:custGeom>
            <a:avLst/>
            <a:gdLst/>
            <a:ahLst/>
            <a:cxnLst/>
            <a:rect r="r" b="b" t="t" l="l"/>
            <a:pathLst>
              <a:path h="398558" w="346383">
                <a:moveTo>
                  <a:pt x="0" y="0"/>
                </a:moveTo>
                <a:lnTo>
                  <a:pt x="346384" y="0"/>
                </a:lnTo>
                <a:lnTo>
                  <a:pt x="346384" y="398559"/>
                </a:lnTo>
                <a:lnTo>
                  <a:pt x="0" y="3985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0" y="25628"/>
            <a:ext cx="1664831" cy="698711"/>
          </a:xfrm>
          <a:custGeom>
            <a:avLst/>
            <a:gdLst/>
            <a:ahLst/>
            <a:cxnLst/>
            <a:rect r="r" b="b" t="t" l="l"/>
            <a:pathLst>
              <a:path h="698711" w="1664831">
                <a:moveTo>
                  <a:pt x="0" y="0"/>
                </a:moveTo>
                <a:lnTo>
                  <a:pt x="1664831" y="0"/>
                </a:lnTo>
                <a:lnTo>
                  <a:pt x="1664831" y="698711"/>
                </a:lnTo>
                <a:lnTo>
                  <a:pt x="0" y="6987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245494" y="2007186"/>
            <a:ext cx="3444441" cy="405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</a:pPr>
            <a:r>
              <a:rPr lang="en-US" b="true" sz="2398">
                <a:solidFill>
                  <a:srgbClr val="0B1956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Frontier Airlines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111033" y="7740924"/>
            <a:ext cx="4407274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79"/>
              </a:lnSpc>
            </a:pPr>
            <a:r>
              <a:rPr lang="en-US" sz="1200" spc="261" u="sng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  <a:hlinkClick r:id="rId6" tooltip="https://www.airflypolicy.com"/>
              </a:rPr>
              <a:t>https://www.airflypolicy.com/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111033" y="6580518"/>
            <a:ext cx="219533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79"/>
              </a:lnSpc>
            </a:pPr>
            <a:r>
              <a:rPr lang="en-US" sz="1200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</a:rPr>
              <a:t>Presented By: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111033" y="6998686"/>
            <a:ext cx="219533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79"/>
              </a:lnSpc>
            </a:pPr>
            <a:r>
              <a:rPr lang="en-US" b="true" sz="1200">
                <a:solidFill>
                  <a:srgbClr val="FFDE59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Daisy Parker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111033" y="2822586"/>
            <a:ext cx="7419488" cy="1831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474"/>
              </a:lnSpc>
            </a:pPr>
            <a:r>
              <a:rPr lang="en-US" sz="6474" spc="-356">
                <a:solidFill>
                  <a:srgbClr val="FAF3EB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Carry On Baggage for Frontier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111033" y="4923204"/>
            <a:ext cx="4535405" cy="496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15"/>
              </a:lnSpc>
            </a:pPr>
            <a:r>
              <a:rPr lang="en-US" sz="1439" i="true">
                <a:solidFill>
                  <a:srgbClr val="FAF3EB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Essential Guide to Frontier Airlines Carry-On Policies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111033" y="7269315"/>
            <a:ext cx="2180002" cy="298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44"/>
              </a:lnSpc>
            </a:pPr>
            <a:r>
              <a:rPr lang="en-US" b="true" sz="1745" u="sng">
                <a:solidFill>
                  <a:srgbClr val="FFDE59"/>
                </a:solidFill>
                <a:latin typeface="TT Firs Neue Bold"/>
                <a:ea typeface="TT Firs Neue Bold"/>
                <a:cs typeface="TT Firs Neue Bold"/>
                <a:sym typeface="TT Firs Neue Bold"/>
                <a:hlinkClick r:id="rId7" tooltip="tel:+1-888-212-0809"/>
              </a:rPr>
              <a:t> +1-888-212-0809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B19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56103" y="-490359"/>
            <a:ext cx="12362943" cy="5237392"/>
          </a:xfrm>
          <a:custGeom>
            <a:avLst/>
            <a:gdLst/>
            <a:ahLst/>
            <a:cxnLst/>
            <a:rect r="r" b="b" t="t" l="l"/>
            <a:pathLst>
              <a:path h="5237392" w="12362943">
                <a:moveTo>
                  <a:pt x="0" y="0"/>
                </a:moveTo>
                <a:lnTo>
                  <a:pt x="12362943" y="0"/>
                </a:lnTo>
                <a:lnTo>
                  <a:pt x="12362943" y="5237392"/>
                </a:lnTo>
                <a:lnTo>
                  <a:pt x="0" y="5237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226853">
            <a:off x="-2525068" y="6428985"/>
            <a:ext cx="12362943" cy="5237392"/>
          </a:xfrm>
          <a:custGeom>
            <a:avLst/>
            <a:gdLst/>
            <a:ahLst/>
            <a:cxnLst/>
            <a:rect r="r" b="b" t="t" l="l"/>
            <a:pathLst>
              <a:path h="5237392" w="12362943">
                <a:moveTo>
                  <a:pt x="0" y="0"/>
                </a:moveTo>
                <a:lnTo>
                  <a:pt x="12362943" y="0"/>
                </a:lnTo>
                <a:lnTo>
                  <a:pt x="12362943" y="5237392"/>
                </a:lnTo>
                <a:lnTo>
                  <a:pt x="0" y="5237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976406" y="4862206"/>
            <a:ext cx="821282" cy="821282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3E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189347" y="5075147"/>
            <a:ext cx="395400" cy="395400"/>
          </a:xfrm>
          <a:custGeom>
            <a:avLst/>
            <a:gdLst/>
            <a:ahLst/>
            <a:cxnLst/>
            <a:rect r="r" b="b" t="t" l="l"/>
            <a:pathLst>
              <a:path h="395400" w="395400">
                <a:moveTo>
                  <a:pt x="0" y="0"/>
                </a:moveTo>
                <a:lnTo>
                  <a:pt x="395400" y="0"/>
                </a:lnTo>
                <a:lnTo>
                  <a:pt x="395400" y="395400"/>
                </a:lnTo>
                <a:lnTo>
                  <a:pt x="0" y="3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9976406" y="6216043"/>
            <a:ext cx="821282" cy="82128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3EB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0189347" y="6428985"/>
            <a:ext cx="395400" cy="395400"/>
          </a:xfrm>
          <a:custGeom>
            <a:avLst/>
            <a:gdLst/>
            <a:ahLst/>
            <a:cxnLst/>
            <a:rect r="r" b="b" t="t" l="l"/>
            <a:pathLst>
              <a:path h="395400" w="395400">
                <a:moveTo>
                  <a:pt x="0" y="0"/>
                </a:moveTo>
                <a:lnTo>
                  <a:pt x="395400" y="0"/>
                </a:lnTo>
                <a:lnTo>
                  <a:pt x="395400" y="395400"/>
                </a:lnTo>
                <a:lnTo>
                  <a:pt x="0" y="3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9976406" y="7450940"/>
            <a:ext cx="821282" cy="821282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3EB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0189347" y="7663881"/>
            <a:ext cx="395400" cy="395400"/>
          </a:xfrm>
          <a:custGeom>
            <a:avLst/>
            <a:gdLst/>
            <a:ahLst/>
            <a:cxnLst/>
            <a:rect r="r" b="b" t="t" l="l"/>
            <a:pathLst>
              <a:path h="395400" w="395400">
                <a:moveTo>
                  <a:pt x="0" y="0"/>
                </a:moveTo>
                <a:lnTo>
                  <a:pt x="395400" y="0"/>
                </a:lnTo>
                <a:lnTo>
                  <a:pt x="395400" y="395400"/>
                </a:lnTo>
                <a:lnTo>
                  <a:pt x="0" y="3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2568515" y="1625203"/>
            <a:ext cx="6731656" cy="7036593"/>
            <a:chOff x="0" y="0"/>
            <a:chExt cx="1140828" cy="119250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40828" cy="1192506"/>
            </a:xfrm>
            <a:custGeom>
              <a:avLst/>
              <a:gdLst/>
              <a:ahLst/>
              <a:cxnLst/>
              <a:rect r="r" b="b" t="t" l="l"/>
              <a:pathLst>
                <a:path h="1192506" w="1140828">
                  <a:moveTo>
                    <a:pt x="50603" y="0"/>
                  </a:moveTo>
                  <a:lnTo>
                    <a:pt x="1090224" y="0"/>
                  </a:lnTo>
                  <a:cubicBezTo>
                    <a:pt x="1118172" y="0"/>
                    <a:pt x="1140828" y="22656"/>
                    <a:pt x="1140828" y="50603"/>
                  </a:cubicBezTo>
                  <a:lnTo>
                    <a:pt x="1140828" y="1141903"/>
                  </a:lnTo>
                  <a:cubicBezTo>
                    <a:pt x="1140828" y="1169850"/>
                    <a:pt x="1118172" y="1192506"/>
                    <a:pt x="1090224" y="1192506"/>
                  </a:cubicBezTo>
                  <a:lnTo>
                    <a:pt x="50603" y="1192506"/>
                  </a:lnTo>
                  <a:cubicBezTo>
                    <a:pt x="22656" y="1192506"/>
                    <a:pt x="0" y="1169850"/>
                    <a:pt x="0" y="1141903"/>
                  </a:cubicBezTo>
                  <a:lnTo>
                    <a:pt x="0" y="50603"/>
                  </a:lnTo>
                  <a:cubicBezTo>
                    <a:pt x="0" y="22656"/>
                    <a:pt x="22656" y="0"/>
                    <a:pt x="50603" y="0"/>
                  </a:cubicBezTo>
                  <a:close/>
                </a:path>
              </a:pathLst>
            </a:custGeom>
            <a:blipFill>
              <a:blip r:embed="rId5"/>
              <a:stretch>
                <a:fillRect l="-2264" t="0" r="-2264" b="0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9976406" y="1810714"/>
            <a:ext cx="4476526" cy="1665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54"/>
              </a:lnSpc>
            </a:pPr>
            <a:r>
              <a:rPr lang="en-US" sz="4054" spc="-222">
                <a:solidFill>
                  <a:srgbClr val="FAF3EB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Understanding carry on baggage for frontier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226341" y="4833631"/>
            <a:ext cx="4493145" cy="9797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95"/>
              </a:lnSpc>
            </a:pPr>
            <a:r>
              <a:rPr lang="en-US" sz="1925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</a:rPr>
              <a:t>Frontier Airlines allows one personal item (like a small backpack or purse) free of charge on every flight.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226341" y="6187468"/>
            <a:ext cx="4493145" cy="9797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95"/>
              </a:lnSpc>
            </a:pPr>
            <a:r>
              <a:rPr lang="en-US" sz="1925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</a:rPr>
              <a:t>Carry-on bags require an additional fee unless your fare bundle already includes carry-on baggage allowance.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226341" y="7422365"/>
            <a:ext cx="4493145" cy="1313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95"/>
              </a:lnSpc>
            </a:pPr>
            <a:r>
              <a:rPr lang="en-US" sz="1925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</a:rPr>
              <a:t>Following </a:t>
            </a:r>
            <a:r>
              <a:rPr lang="en-US" sz="1925" u="sng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  <a:hlinkClick r:id="rId6" tooltip="https://www.airflypolicy.com/baggage-policy/frontier-airlines-baggage-policy"/>
              </a:rPr>
              <a:t>carry on baggage for frontie</a:t>
            </a:r>
            <a:r>
              <a:rPr lang="en-US" sz="1925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</a:rPr>
              <a:t>r rules is essential to avoid unexpected fees and delays at the gate.</a:t>
            </a:r>
          </a:p>
        </p:txBody>
      </p:sp>
      <p:grpSp>
        <p:nvGrpSpPr>
          <p:cNvPr name="Group 22" id="22"/>
          <p:cNvGrpSpPr/>
          <p:nvPr/>
        </p:nvGrpSpPr>
        <p:grpSpPr>
          <a:xfrm rot="-5400000">
            <a:off x="14177597" y="2032705"/>
            <a:ext cx="349921" cy="349921"/>
            <a:chOff x="0" y="0"/>
            <a:chExt cx="92160" cy="9216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92160" cy="92160"/>
            </a:xfrm>
            <a:custGeom>
              <a:avLst/>
              <a:gdLst/>
              <a:ahLst/>
              <a:cxnLst/>
              <a:rect r="r" b="b" t="t" l="l"/>
              <a:pathLst>
                <a:path h="92160" w="92160">
                  <a:moveTo>
                    <a:pt x="46080" y="0"/>
                  </a:moveTo>
                  <a:lnTo>
                    <a:pt x="46080" y="0"/>
                  </a:lnTo>
                  <a:cubicBezTo>
                    <a:pt x="58301" y="0"/>
                    <a:pt x="70022" y="4855"/>
                    <a:pt x="78664" y="13497"/>
                  </a:cubicBezTo>
                  <a:cubicBezTo>
                    <a:pt x="87305" y="22138"/>
                    <a:pt x="92160" y="33859"/>
                    <a:pt x="92160" y="46080"/>
                  </a:cubicBezTo>
                  <a:lnTo>
                    <a:pt x="92160" y="46080"/>
                  </a:lnTo>
                  <a:cubicBezTo>
                    <a:pt x="92160" y="58301"/>
                    <a:pt x="87305" y="70022"/>
                    <a:pt x="78664" y="78664"/>
                  </a:cubicBezTo>
                  <a:cubicBezTo>
                    <a:pt x="70022" y="87305"/>
                    <a:pt x="58301" y="92160"/>
                    <a:pt x="46080" y="92160"/>
                  </a:cubicBezTo>
                  <a:lnTo>
                    <a:pt x="46080" y="92160"/>
                  </a:lnTo>
                  <a:cubicBezTo>
                    <a:pt x="33859" y="92160"/>
                    <a:pt x="22138" y="87305"/>
                    <a:pt x="13497" y="78664"/>
                  </a:cubicBezTo>
                  <a:cubicBezTo>
                    <a:pt x="4855" y="70022"/>
                    <a:pt x="0" y="58301"/>
                    <a:pt x="0" y="46080"/>
                  </a:cubicBezTo>
                  <a:lnTo>
                    <a:pt x="0" y="46080"/>
                  </a:lnTo>
                  <a:cubicBezTo>
                    <a:pt x="0" y="33859"/>
                    <a:pt x="4855" y="22138"/>
                    <a:pt x="13497" y="13497"/>
                  </a:cubicBezTo>
                  <a:cubicBezTo>
                    <a:pt x="22138" y="4855"/>
                    <a:pt x="33859" y="0"/>
                    <a:pt x="4608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92160" cy="1302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-5400000">
            <a:off x="14823088" y="2032705"/>
            <a:ext cx="349921" cy="349921"/>
            <a:chOff x="0" y="0"/>
            <a:chExt cx="92160" cy="9216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92160" cy="92160"/>
            </a:xfrm>
            <a:custGeom>
              <a:avLst/>
              <a:gdLst/>
              <a:ahLst/>
              <a:cxnLst/>
              <a:rect r="r" b="b" t="t" l="l"/>
              <a:pathLst>
                <a:path h="92160" w="92160">
                  <a:moveTo>
                    <a:pt x="46080" y="0"/>
                  </a:moveTo>
                  <a:lnTo>
                    <a:pt x="46080" y="0"/>
                  </a:lnTo>
                  <a:cubicBezTo>
                    <a:pt x="58301" y="0"/>
                    <a:pt x="70022" y="4855"/>
                    <a:pt x="78664" y="13497"/>
                  </a:cubicBezTo>
                  <a:cubicBezTo>
                    <a:pt x="87305" y="22138"/>
                    <a:pt x="92160" y="33859"/>
                    <a:pt x="92160" y="46080"/>
                  </a:cubicBezTo>
                  <a:lnTo>
                    <a:pt x="92160" y="46080"/>
                  </a:lnTo>
                  <a:cubicBezTo>
                    <a:pt x="92160" y="58301"/>
                    <a:pt x="87305" y="70022"/>
                    <a:pt x="78664" y="78664"/>
                  </a:cubicBezTo>
                  <a:cubicBezTo>
                    <a:pt x="70022" y="87305"/>
                    <a:pt x="58301" y="92160"/>
                    <a:pt x="46080" y="92160"/>
                  </a:cubicBezTo>
                  <a:lnTo>
                    <a:pt x="46080" y="92160"/>
                  </a:lnTo>
                  <a:cubicBezTo>
                    <a:pt x="33859" y="92160"/>
                    <a:pt x="22138" y="87305"/>
                    <a:pt x="13497" y="78664"/>
                  </a:cubicBezTo>
                  <a:cubicBezTo>
                    <a:pt x="4855" y="70022"/>
                    <a:pt x="0" y="58301"/>
                    <a:pt x="0" y="46080"/>
                  </a:cubicBezTo>
                  <a:lnTo>
                    <a:pt x="0" y="46080"/>
                  </a:lnTo>
                  <a:cubicBezTo>
                    <a:pt x="0" y="33859"/>
                    <a:pt x="4855" y="22138"/>
                    <a:pt x="13497" y="13497"/>
                  </a:cubicBezTo>
                  <a:cubicBezTo>
                    <a:pt x="22138" y="4855"/>
                    <a:pt x="33859" y="0"/>
                    <a:pt x="4608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92160" cy="1302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-5400000">
            <a:off x="15468580" y="2032705"/>
            <a:ext cx="349921" cy="349921"/>
            <a:chOff x="0" y="0"/>
            <a:chExt cx="92160" cy="9216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92160" cy="92160"/>
            </a:xfrm>
            <a:custGeom>
              <a:avLst/>
              <a:gdLst/>
              <a:ahLst/>
              <a:cxnLst/>
              <a:rect r="r" b="b" t="t" l="l"/>
              <a:pathLst>
                <a:path h="92160" w="92160">
                  <a:moveTo>
                    <a:pt x="46080" y="0"/>
                  </a:moveTo>
                  <a:lnTo>
                    <a:pt x="46080" y="0"/>
                  </a:lnTo>
                  <a:cubicBezTo>
                    <a:pt x="58301" y="0"/>
                    <a:pt x="70022" y="4855"/>
                    <a:pt x="78664" y="13497"/>
                  </a:cubicBezTo>
                  <a:cubicBezTo>
                    <a:pt x="87305" y="22138"/>
                    <a:pt x="92160" y="33859"/>
                    <a:pt x="92160" y="46080"/>
                  </a:cubicBezTo>
                  <a:lnTo>
                    <a:pt x="92160" y="46080"/>
                  </a:lnTo>
                  <a:cubicBezTo>
                    <a:pt x="92160" y="58301"/>
                    <a:pt x="87305" y="70022"/>
                    <a:pt x="78664" y="78664"/>
                  </a:cubicBezTo>
                  <a:cubicBezTo>
                    <a:pt x="70022" y="87305"/>
                    <a:pt x="58301" y="92160"/>
                    <a:pt x="46080" y="92160"/>
                  </a:cubicBezTo>
                  <a:lnTo>
                    <a:pt x="46080" y="92160"/>
                  </a:lnTo>
                  <a:cubicBezTo>
                    <a:pt x="33859" y="92160"/>
                    <a:pt x="22138" y="87305"/>
                    <a:pt x="13497" y="78664"/>
                  </a:cubicBezTo>
                  <a:cubicBezTo>
                    <a:pt x="4855" y="70022"/>
                    <a:pt x="0" y="58301"/>
                    <a:pt x="0" y="46080"/>
                  </a:cubicBezTo>
                  <a:lnTo>
                    <a:pt x="0" y="46080"/>
                  </a:lnTo>
                  <a:cubicBezTo>
                    <a:pt x="0" y="33859"/>
                    <a:pt x="4855" y="22138"/>
                    <a:pt x="13497" y="13497"/>
                  </a:cubicBezTo>
                  <a:cubicBezTo>
                    <a:pt x="22138" y="4855"/>
                    <a:pt x="33859" y="0"/>
                    <a:pt x="4608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92160" cy="1302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16219944" y="4944221"/>
            <a:ext cx="346383" cy="398558"/>
          </a:xfrm>
          <a:custGeom>
            <a:avLst/>
            <a:gdLst/>
            <a:ahLst/>
            <a:cxnLst/>
            <a:rect r="r" b="b" t="t" l="l"/>
            <a:pathLst>
              <a:path h="398558" w="346383">
                <a:moveTo>
                  <a:pt x="0" y="0"/>
                </a:moveTo>
                <a:lnTo>
                  <a:pt x="346384" y="0"/>
                </a:lnTo>
                <a:lnTo>
                  <a:pt x="346384" y="398558"/>
                </a:lnTo>
                <a:lnTo>
                  <a:pt x="0" y="398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260823" y="8059281"/>
            <a:ext cx="346383" cy="398558"/>
          </a:xfrm>
          <a:custGeom>
            <a:avLst/>
            <a:gdLst/>
            <a:ahLst/>
            <a:cxnLst/>
            <a:rect r="r" b="b" t="t" l="l"/>
            <a:pathLst>
              <a:path h="398558" w="346383">
                <a:moveTo>
                  <a:pt x="0" y="0"/>
                </a:moveTo>
                <a:lnTo>
                  <a:pt x="346383" y="0"/>
                </a:lnTo>
                <a:lnTo>
                  <a:pt x="346383" y="398558"/>
                </a:lnTo>
                <a:lnTo>
                  <a:pt x="0" y="398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7574079" y="829421"/>
            <a:ext cx="346383" cy="398558"/>
          </a:xfrm>
          <a:custGeom>
            <a:avLst/>
            <a:gdLst/>
            <a:ahLst/>
            <a:cxnLst/>
            <a:rect r="r" b="b" t="t" l="l"/>
            <a:pathLst>
              <a:path h="398558" w="346383">
                <a:moveTo>
                  <a:pt x="0" y="0"/>
                </a:moveTo>
                <a:lnTo>
                  <a:pt x="346384" y="0"/>
                </a:lnTo>
                <a:lnTo>
                  <a:pt x="346384" y="398558"/>
                </a:lnTo>
                <a:lnTo>
                  <a:pt x="0" y="398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0" y="25628"/>
            <a:ext cx="1664831" cy="698711"/>
          </a:xfrm>
          <a:custGeom>
            <a:avLst/>
            <a:gdLst/>
            <a:ahLst/>
            <a:cxnLst/>
            <a:rect r="r" b="b" t="t" l="l"/>
            <a:pathLst>
              <a:path h="698711" w="1664831">
                <a:moveTo>
                  <a:pt x="0" y="0"/>
                </a:moveTo>
                <a:lnTo>
                  <a:pt x="1664831" y="0"/>
                </a:lnTo>
                <a:lnTo>
                  <a:pt x="1664831" y="698711"/>
                </a:lnTo>
                <a:lnTo>
                  <a:pt x="0" y="6987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B19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78367" y="-2315193"/>
            <a:ext cx="12362943" cy="5237392"/>
          </a:xfrm>
          <a:custGeom>
            <a:avLst/>
            <a:gdLst/>
            <a:ahLst/>
            <a:cxnLst/>
            <a:rect r="r" b="b" t="t" l="l"/>
            <a:pathLst>
              <a:path h="5237392" w="12362943">
                <a:moveTo>
                  <a:pt x="0" y="0"/>
                </a:moveTo>
                <a:lnTo>
                  <a:pt x="12362942" y="0"/>
                </a:lnTo>
                <a:lnTo>
                  <a:pt x="12362942" y="5237392"/>
                </a:lnTo>
                <a:lnTo>
                  <a:pt x="0" y="5237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226853">
            <a:off x="-2525068" y="6428985"/>
            <a:ext cx="12362943" cy="5237392"/>
          </a:xfrm>
          <a:custGeom>
            <a:avLst/>
            <a:gdLst/>
            <a:ahLst/>
            <a:cxnLst/>
            <a:rect r="r" b="b" t="t" l="l"/>
            <a:pathLst>
              <a:path h="5237392" w="12362943">
                <a:moveTo>
                  <a:pt x="0" y="0"/>
                </a:moveTo>
                <a:lnTo>
                  <a:pt x="12362943" y="0"/>
                </a:lnTo>
                <a:lnTo>
                  <a:pt x="12362943" y="5237392"/>
                </a:lnTo>
                <a:lnTo>
                  <a:pt x="0" y="5237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018387" y="4678251"/>
            <a:ext cx="7166273" cy="3826858"/>
            <a:chOff x="0" y="0"/>
            <a:chExt cx="1214483" cy="64854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14483" cy="648546"/>
            </a:xfrm>
            <a:custGeom>
              <a:avLst/>
              <a:gdLst/>
              <a:ahLst/>
              <a:cxnLst/>
              <a:rect r="r" b="b" t="t" l="l"/>
              <a:pathLst>
                <a:path h="648546" w="1214483">
                  <a:moveTo>
                    <a:pt x="47534" y="0"/>
                  </a:moveTo>
                  <a:lnTo>
                    <a:pt x="1166949" y="0"/>
                  </a:lnTo>
                  <a:cubicBezTo>
                    <a:pt x="1179556" y="0"/>
                    <a:pt x="1191646" y="5008"/>
                    <a:pt x="1200561" y="13923"/>
                  </a:cubicBezTo>
                  <a:cubicBezTo>
                    <a:pt x="1209475" y="22837"/>
                    <a:pt x="1214483" y="34927"/>
                    <a:pt x="1214483" y="47534"/>
                  </a:cubicBezTo>
                  <a:lnTo>
                    <a:pt x="1214483" y="601011"/>
                  </a:lnTo>
                  <a:cubicBezTo>
                    <a:pt x="1214483" y="613618"/>
                    <a:pt x="1209475" y="625709"/>
                    <a:pt x="1200561" y="634623"/>
                  </a:cubicBezTo>
                  <a:cubicBezTo>
                    <a:pt x="1191646" y="643537"/>
                    <a:pt x="1179556" y="648546"/>
                    <a:pt x="1166949" y="648546"/>
                  </a:cubicBezTo>
                  <a:lnTo>
                    <a:pt x="47534" y="648546"/>
                  </a:lnTo>
                  <a:cubicBezTo>
                    <a:pt x="34927" y="648546"/>
                    <a:pt x="22837" y="643537"/>
                    <a:pt x="13923" y="634623"/>
                  </a:cubicBezTo>
                  <a:cubicBezTo>
                    <a:pt x="5008" y="625709"/>
                    <a:pt x="0" y="613618"/>
                    <a:pt x="0" y="601011"/>
                  </a:cubicBezTo>
                  <a:lnTo>
                    <a:pt x="0" y="47534"/>
                  </a:lnTo>
                  <a:cubicBezTo>
                    <a:pt x="0" y="34927"/>
                    <a:pt x="5008" y="22837"/>
                    <a:pt x="13923" y="13923"/>
                  </a:cubicBezTo>
                  <a:cubicBezTo>
                    <a:pt x="22837" y="5008"/>
                    <a:pt x="34927" y="0"/>
                    <a:pt x="47534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3369" r="0" b="-3369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534659" y="4678251"/>
            <a:ext cx="6734954" cy="3826858"/>
            <a:chOff x="0" y="0"/>
            <a:chExt cx="1141387" cy="6485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41387" cy="648546"/>
            </a:xfrm>
            <a:custGeom>
              <a:avLst/>
              <a:gdLst/>
              <a:ahLst/>
              <a:cxnLst/>
              <a:rect r="r" b="b" t="t" l="l"/>
              <a:pathLst>
                <a:path h="648546" w="1141387">
                  <a:moveTo>
                    <a:pt x="50579" y="0"/>
                  </a:moveTo>
                  <a:lnTo>
                    <a:pt x="1090808" y="0"/>
                  </a:lnTo>
                  <a:cubicBezTo>
                    <a:pt x="1104222" y="0"/>
                    <a:pt x="1117087" y="5329"/>
                    <a:pt x="1126573" y="14814"/>
                  </a:cubicBezTo>
                  <a:cubicBezTo>
                    <a:pt x="1136058" y="24299"/>
                    <a:pt x="1141387" y="37164"/>
                    <a:pt x="1141387" y="50579"/>
                  </a:cubicBezTo>
                  <a:lnTo>
                    <a:pt x="1141387" y="597967"/>
                  </a:lnTo>
                  <a:cubicBezTo>
                    <a:pt x="1141387" y="611381"/>
                    <a:pt x="1136058" y="624246"/>
                    <a:pt x="1126573" y="633731"/>
                  </a:cubicBezTo>
                  <a:cubicBezTo>
                    <a:pt x="1117087" y="643217"/>
                    <a:pt x="1104222" y="648546"/>
                    <a:pt x="1090808" y="648546"/>
                  </a:cubicBezTo>
                  <a:lnTo>
                    <a:pt x="50579" y="648546"/>
                  </a:lnTo>
                  <a:cubicBezTo>
                    <a:pt x="37164" y="648546"/>
                    <a:pt x="24299" y="643217"/>
                    <a:pt x="14814" y="633731"/>
                  </a:cubicBezTo>
                  <a:cubicBezTo>
                    <a:pt x="5329" y="624246"/>
                    <a:pt x="0" y="611381"/>
                    <a:pt x="0" y="597967"/>
                  </a:cubicBezTo>
                  <a:lnTo>
                    <a:pt x="0" y="50579"/>
                  </a:lnTo>
                  <a:cubicBezTo>
                    <a:pt x="0" y="37164"/>
                    <a:pt x="5329" y="24299"/>
                    <a:pt x="14814" y="14814"/>
                  </a:cubicBezTo>
                  <a:cubicBezTo>
                    <a:pt x="24299" y="5329"/>
                    <a:pt x="37164" y="0"/>
                    <a:pt x="50579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57" r="0" b="-157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2649620" y="1781892"/>
            <a:ext cx="563328" cy="563328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3EB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34844" lIns="34844" bIns="34844" rIns="34844"/>
            <a:lstStyle/>
            <a:p>
              <a:pPr algn="ctr" marL="0" indent="0" lvl="0">
                <a:lnSpc>
                  <a:spcPts val="223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2795679" y="1927951"/>
            <a:ext cx="271210" cy="271210"/>
          </a:xfrm>
          <a:custGeom>
            <a:avLst/>
            <a:gdLst/>
            <a:ahLst/>
            <a:cxnLst/>
            <a:rect r="r" b="b" t="t" l="l"/>
            <a:pathLst>
              <a:path h="271210" w="271210">
                <a:moveTo>
                  <a:pt x="0" y="0"/>
                </a:moveTo>
                <a:lnTo>
                  <a:pt x="271210" y="0"/>
                </a:lnTo>
                <a:lnTo>
                  <a:pt x="271210" y="271210"/>
                </a:lnTo>
                <a:lnTo>
                  <a:pt x="0" y="271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6338028" y="1781892"/>
            <a:ext cx="563328" cy="563328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3EB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34844" lIns="34844" bIns="34844" rIns="34844"/>
            <a:lstStyle/>
            <a:p>
              <a:pPr algn="ctr" marL="0" indent="0" lvl="0">
                <a:lnSpc>
                  <a:spcPts val="223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6484087" y="1927951"/>
            <a:ext cx="271210" cy="271210"/>
          </a:xfrm>
          <a:custGeom>
            <a:avLst/>
            <a:gdLst/>
            <a:ahLst/>
            <a:cxnLst/>
            <a:rect r="r" b="b" t="t" l="l"/>
            <a:pathLst>
              <a:path h="271210" w="271210">
                <a:moveTo>
                  <a:pt x="0" y="0"/>
                </a:moveTo>
                <a:lnTo>
                  <a:pt x="271210" y="0"/>
                </a:lnTo>
                <a:lnTo>
                  <a:pt x="271210" y="271210"/>
                </a:lnTo>
                <a:lnTo>
                  <a:pt x="0" y="271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396377" y="1753317"/>
            <a:ext cx="4242003" cy="1918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59"/>
              </a:lnSpc>
            </a:pPr>
            <a:r>
              <a:rPr lang="en-US" sz="4659" spc="-256">
                <a:solidFill>
                  <a:srgbClr val="FAF3EB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Size &amp;</a:t>
            </a:r>
          </a:p>
          <a:p>
            <a:pPr algn="l" marL="0" indent="0" lvl="0">
              <a:lnSpc>
                <a:spcPts val="4659"/>
              </a:lnSpc>
            </a:pPr>
            <a:r>
              <a:rPr lang="en-US" sz="4659" spc="-256">
                <a:solidFill>
                  <a:srgbClr val="FAF3EB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Weight</a:t>
            </a:r>
          </a:p>
          <a:p>
            <a:pPr algn="l" marL="0" indent="0" lvl="0">
              <a:lnSpc>
                <a:spcPts val="4659"/>
              </a:lnSpc>
            </a:pPr>
            <a:r>
              <a:rPr lang="en-US" sz="4659" spc="-256">
                <a:solidFill>
                  <a:srgbClr val="FAF3EB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Limits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649620" y="2719857"/>
            <a:ext cx="3249515" cy="119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83"/>
              </a:lnSpc>
            </a:pPr>
            <a:r>
              <a:rPr lang="en-US" sz="1569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</a:rPr>
              <a:t>Frontier Airlines: Max 10x16x24 in. Carry-on fee required unless bundled in fare. Weight limit: 35 lbs. Personal item must fit under seat (14x18x8 in.) — free of charge.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338028" y="2719857"/>
            <a:ext cx="3249515" cy="119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83"/>
              </a:lnSpc>
            </a:pPr>
            <a:r>
              <a:rPr lang="en-US" sz="1569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</a:rPr>
              <a:t>Industry Standard: Most carriers allow 22x14x9 in. carry-on. Average weight limit: 40–50 lbs. One carry-on + one personal item typically included in base fare.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6622038" y="3329576"/>
            <a:ext cx="349921" cy="349921"/>
            <a:chOff x="0" y="0"/>
            <a:chExt cx="92160" cy="9216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2160" cy="92160"/>
            </a:xfrm>
            <a:custGeom>
              <a:avLst/>
              <a:gdLst/>
              <a:ahLst/>
              <a:cxnLst/>
              <a:rect r="r" b="b" t="t" l="l"/>
              <a:pathLst>
                <a:path h="92160" w="92160">
                  <a:moveTo>
                    <a:pt x="46080" y="0"/>
                  </a:moveTo>
                  <a:lnTo>
                    <a:pt x="46080" y="0"/>
                  </a:lnTo>
                  <a:cubicBezTo>
                    <a:pt x="58301" y="0"/>
                    <a:pt x="70022" y="4855"/>
                    <a:pt x="78664" y="13497"/>
                  </a:cubicBezTo>
                  <a:cubicBezTo>
                    <a:pt x="87305" y="22138"/>
                    <a:pt x="92160" y="33859"/>
                    <a:pt x="92160" y="46080"/>
                  </a:cubicBezTo>
                  <a:lnTo>
                    <a:pt x="92160" y="46080"/>
                  </a:lnTo>
                  <a:cubicBezTo>
                    <a:pt x="92160" y="58301"/>
                    <a:pt x="87305" y="70022"/>
                    <a:pt x="78664" y="78664"/>
                  </a:cubicBezTo>
                  <a:cubicBezTo>
                    <a:pt x="70022" y="87305"/>
                    <a:pt x="58301" y="92160"/>
                    <a:pt x="46080" y="92160"/>
                  </a:cubicBezTo>
                  <a:lnTo>
                    <a:pt x="46080" y="92160"/>
                  </a:lnTo>
                  <a:cubicBezTo>
                    <a:pt x="33859" y="92160"/>
                    <a:pt x="22138" y="87305"/>
                    <a:pt x="13497" y="78664"/>
                  </a:cubicBezTo>
                  <a:cubicBezTo>
                    <a:pt x="4855" y="70022"/>
                    <a:pt x="0" y="58301"/>
                    <a:pt x="0" y="46080"/>
                  </a:cubicBezTo>
                  <a:lnTo>
                    <a:pt x="0" y="46080"/>
                  </a:lnTo>
                  <a:cubicBezTo>
                    <a:pt x="0" y="33859"/>
                    <a:pt x="4855" y="22138"/>
                    <a:pt x="13497" y="13497"/>
                  </a:cubicBezTo>
                  <a:cubicBezTo>
                    <a:pt x="22138" y="4855"/>
                    <a:pt x="33859" y="0"/>
                    <a:pt x="4608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92160" cy="1302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6622038" y="3975068"/>
            <a:ext cx="349921" cy="349921"/>
            <a:chOff x="0" y="0"/>
            <a:chExt cx="92160" cy="9216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92160" cy="92160"/>
            </a:xfrm>
            <a:custGeom>
              <a:avLst/>
              <a:gdLst/>
              <a:ahLst/>
              <a:cxnLst/>
              <a:rect r="r" b="b" t="t" l="l"/>
              <a:pathLst>
                <a:path h="92160" w="92160">
                  <a:moveTo>
                    <a:pt x="46080" y="0"/>
                  </a:moveTo>
                  <a:lnTo>
                    <a:pt x="46080" y="0"/>
                  </a:lnTo>
                  <a:cubicBezTo>
                    <a:pt x="58301" y="0"/>
                    <a:pt x="70022" y="4855"/>
                    <a:pt x="78664" y="13497"/>
                  </a:cubicBezTo>
                  <a:cubicBezTo>
                    <a:pt x="87305" y="22138"/>
                    <a:pt x="92160" y="33859"/>
                    <a:pt x="92160" y="46080"/>
                  </a:cubicBezTo>
                  <a:lnTo>
                    <a:pt x="92160" y="46080"/>
                  </a:lnTo>
                  <a:cubicBezTo>
                    <a:pt x="92160" y="58301"/>
                    <a:pt x="87305" y="70022"/>
                    <a:pt x="78664" y="78664"/>
                  </a:cubicBezTo>
                  <a:cubicBezTo>
                    <a:pt x="70022" y="87305"/>
                    <a:pt x="58301" y="92160"/>
                    <a:pt x="46080" y="92160"/>
                  </a:cubicBezTo>
                  <a:lnTo>
                    <a:pt x="46080" y="92160"/>
                  </a:lnTo>
                  <a:cubicBezTo>
                    <a:pt x="33859" y="92160"/>
                    <a:pt x="22138" y="87305"/>
                    <a:pt x="13497" y="78664"/>
                  </a:cubicBezTo>
                  <a:cubicBezTo>
                    <a:pt x="4855" y="70022"/>
                    <a:pt x="0" y="58301"/>
                    <a:pt x="0" y="46080"/>
                  </a:cubicBezTo>
                  <a:lnTo>
                    <a:pt x="0" y="46080"/>
                  </a:lnTo>
                  <a:cubicBezTo>
                    <a:pt x="0" y="33859"/>
                    <a:pt x="4855" y="22138"/>
                    <a:pt x="13497" y="13497"/>
                  </a:cubicBezTo>
                  <a:cubicBezTo>
                    <a:pt x="22138" y="4855"/>
                    <a:pt x="33859" y="0"/>
                    <a:pt x="4608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92160" cy="1302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6622038" y="4620559"/>
            <a:ext cx="349921" cy="349921"/>
            <a:chOff x="0" y="0"/>
            <a:chExt cx="92160" cy="9216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92160" cy="92160"/>
            </a:xfrm>
            <a:custGeom>
              <a:avLst/>
              <a:gdLst/>
              <a:ahLst/>
              <a:cxnLst/>
              <a:rect r="r" b="b" t="t" l="l"/>
              <a:pathLst>
                <a:path h="92160" w="92160">
                  <a:moveTo>
                    <a:pt x="46080" y="0"/>
                  </a:moveTo>
                  <a:lnTo>
                    <a:pt x="46080" y="0"/>
                  </a:lnTo>
                  <a:cubicBezTo>
                    <a:pt x="58301" y="0"/>
                    <a:pt x="70022" y="4855"/>
                    <a:pt x="78664" y="13497"/>
                  </a:cubicBezTo>
                  <a:cubicBezTo>
                    <a:pt x="87305" y="22138"/>
                    <a:pt x="92160" y="33859"/>
                    <a:pt x="92160" y="46080"/>
                  </a:cubicBezTo>
                  <a:lnTo>
                    <a:pt x="92160" y="46080"/>
                  </a:lnTo>
                  <a:cubicBezTo>
                    <a:pt x="92160" y="58301"/>
                    <a:pt x="87305" y="70022"/>
                    <a:pt x="78664" y="78664"/>
                  </a:cubicBezTo>
                  <a:cubicBezTo>
                    <a:pt x="70022" y="87305"/>
                    <a:pt x="58301" y="92160"/>
                    <a:pt x="46080" y="92160"/>
                  </a:cubicBezTo>
                  <a:lnTo>
                    <a:pt x="46080" y="92160"/>
                  </a:lnTo>
                  <a:cubicBezTo>
                    <a:pt x="33859" y="92160"/>
                    <a:pt x="22138" y="87305"/>
                    <a:pt x="13497" y="78664"/>
                  </a:cubicBezTo>
                  <a:cubicBezTo>
                    <a:pt x="4855" y="70022"/>
                    <a:pt x="0" y="58301"/>
                    <a:pt x="0" y="46080"/>
                  </a:cubicBezTo>
                  <a:lnTo>
                    <a:pt x="0" y="46080"/>
                  </a:lnTo>
                  <a:cubicBezTo>
                    <a:pt x="0" y="33859"/>
                    <a:pt x="4855" y="22138"/>
                    <a:pt x="13497" y="13497"/>
                  </a:cubicBezTo>
                  <a:cubicBezTo>
                    <a:pt x="22138" y="4855"/>
                    <a:pt x="33859" y="0"/>
                    <a:pt x="4608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92160" cy="1302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8970808" y="1673498"/>
            <a:ext cx="346383" cy="398558"/>
          </a:xfrm>
          <a:custGeom>
            <a:avLst/>
            <a:gdLst/>
            <a:ahLst/>
            <a:cxnLst/>
            <a:rect r="r" b="b" t="t" l="l"/>
            <a:pathLst>
              <a:path h="398558" w="346383">
                <a:moveTo>
                  <a:pt x="0" y="0"/>
                </a:moveTo>
                <a:lnTo>
                  <a:pt x="346384" y="0"/>
                </a:lnTo>
                <a:lnTo>
                  <a:pt x="346384" y="398558"/>
                </a:lnTo>
                <a:lnTo>
                  <a:pt x="0" y="398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319578" y="5143500"/>
            <a:ext cx="346383" cy="398558"/>
          </a:xfrm>
          <a:custGeom>
            <a:avLst/>
            <a:gdLst/>
            <a:ahLst/>
            <a:cxnLst/>
            <a:rect r="r" b="b" t="t" l="l"/>
            <a:pathLst>
              <a:path h="398558" w="346383">
                <a:moveTo>
                  <a:pt x="0" y="0"/>
                </a:moveTo>
                <a:lnTo>
                  <a:pt x="346384" y="0"/>
                </a:lnTo>
                <a:lnTo>
                  <a:pt x="346384" y="398558"/>
                </a:lnTo>
                <a:lnTo>
                  <a:pt x="0" y="398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796999" y="7691622"/>
            <a:ext cx="346383" cy="398558"/>
          </a:xfrm>
          <a:custGeom>
            <a:avLst/>
            <a:gdLst/>
            <a:ahLst/>
            <a:cxnLst/>
            <a:rect r="r" b="b" t="t" l="l"/>
            <a:pathLst>
              <a:path h="398558" w="346383">
                <a:moveTo>
                  <a:pt x="0" y="0"/>
                </a:moveTo>
                <a:lnTo>
                  <a:pt x="346383" y="0"/>
                </a:lnTo>
                <a:lnTo>
                  <a:pt x="346383" y="398558"/>
                </a:lnTo>
                <a:lnTo>
                  <a:pt x="0" y="398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0" y="25628"/>
            <a:ext cx="1664831" cy="698711"/>
          </a:xfrm>
          <a:custGeom>
            <a:avLst/>
            <a:gdLst/>
            <a:ahLst/>
            <a:cxnLst/>
            <a:rect r="r" b="b" t="t" l="l"/>
            <a:pathLst>
              <a:path h="698711" w="1664831">
                <a:moveTo>
                  <a:pt x="0" y="0"/>
                </a:moveTo>
                <a:lnTo>
                  <a:pt x="1664831" y="0"/>
                </a:lnTo>
                <a:lnTo>
                  <a:pt x="1664831" y="698711"/>
                </a:lnTo>
                <a:lnTo>
                  <a:pt x="0" y="6987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B19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02538" y="-1486024"/>
            <a:ext cx="12362943" cy="5237392"/>
          </a:xfrm>
          <a:custGeom>
            <a:avLst/>
            <a:gdLst/>
            <a:ahLst/>
            <a:cxnLst/>
            <a:rect r="r" b="b" t="t" l="l"/>
            <a:pathLst>
              <a:path h="5237392" w="12362943">
                <a:moveTo>
                  <a:pt x="0" y="0"/>
                </a:moveTo>
                <a:lnTo>
                  <a:pt x="12362942" y="0"/>
                </a:lnTo>
                <a:lnTo>
                  <a:pt x="12362942" y="5237392"/>
                </a:lnTo>
                <a:lnTo>
                  <a:pt x="0" y="5237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226853">
            <a:off x="-1887407" y="7043519"/>
            <a:ext cx="12362943" cy="5237392"/>
          </a:xfrm>
          <a:custGeom>
            <a:avLst/>
            <a:gdLst/>
            <a:ahLst/>
            <a:cxnLst/>
            <a:rect r="r" b="b" t="t" l="l"/>
            <a:pathLst>
              <a:path h="5237392" w="12362943">
                <a:moveTo>
                  <a:pt x="0" y="0"/>
                </a:moveTo>
                <a:lnTo>
                  <a:pt x="12362942" y="0"/>
                </a:lnTo>
                <a:lnTo>
                  <a:pt x="12362942" y="5237392"/>
                </a:lnTo>
                <a:lnTo>
                  <a:pt x="0" y="5237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997085" y="2530436"/>
            <a:ext cx="821282" cy="821282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3E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210026" y="2743378"/>
            <a:ext cx="395400" cy="395400"/>
          </a:xfrm>
          <a:custGeom>
            <a:avLst/>
            <a:gdLst/>
            <a:ahLst/>
            <a:cxnLst/>
            <a:rect r="r" b="b" t="t" l="l"/>
            <a:pathLst>
              <a:path h="395400" w="395400">
                <a:moveTo>
                  <a:pt x="0" y="0"/>
                </a:moveTo>
                <a:lnTo>
                  <a:pt x="395400" y="0"/>
                </a:lnTo>
                <a:lnTo>
                  <a:pt x="395400" y="395399"/>
                </a:lnTo>
                <a:lnTo>
                  <a:pt x="0" y="395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9997085" y="3937575"/>
            <a:ext cx="821282" cy="82128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3EB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0210026" y="4150516"/>
            <a:ext cx="395400" cy="395400"/>
          </a:xfrm>
          <a:custGeom>
            <a:avLst/>
            <a:gdLst/>
            <a:ahLst/>
            <a:cxnLst/>
            <a:rect r="r" b="b" t="t" l="l"/>
            <a:pathLst>
              <a:path h="395400" w="395400">
                <a:moveTo>
                  <a:pt x="0" y="0"/>
                </a:moveTo>
                <a:lnTo>
                  <a:pt x="395400" y="0"/>
                </a:lnTo>
                <a:lnTo>
                  <a:pt x="395400" y="395400"/>
                </a:lnTo>
                <a:lnTo>
                  <a:pt x="0" y="3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9997085" y="5343921"/>
            <a:ext cx="821282" cy="821282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3EB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0210026" y="5556862"/>
            <a:ext cx="395400" cy="395400"/>
          </a:xfrm>
          <a:custGeom>
            <a:avLst/>
            <a:gdLst/>
            <a:ahLst/>
            <a:cxnLst/>
            <a:rect r="r" b="b" t="t" l="l"/>
            <a:pathLst>
              <a:path h="395400" w="395400">
                <a:moveTo>
                  <a:pt x="0" y="0"/>
                </a:moveTo>
                <a:lnTo>
                  <a:pt x="395400" y="0"/>
                </a:lnTo>
                <a:lnTo>
                  <a:pt x="395400" y="395400"/>
                </a:lnTo>
                <a:lnTo>
                  <a:pt x="0" y="3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9997085" y="6750267"/>
            <a:ext cx="821282" cy="821282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3EB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0210026" y="6963209"/>
            <a:ext cx="395400" cy="395400"/>
          </a:xfrm>
          <a:custGeom>
            <a:avLst/>
            <a:gdLst/>
            <a:ahLst/>
            <a:cxnLst/>
            <a:rect r="r" b="b" t="t" l="l"/>
            <a:pathLst>
              <a:path h="395400" w="395400">
                <a:moveTo>
                  <a:pt x="0" y="0"/>
                </a:moveTo>
                <a:lnTo>
                  <a:pt x="395400" y="0"/>
                </a:lnTo>
                <a:lnTo>
                  <a:pt x="395400" y="395399"/>
                </a:lnTo>
                <a:lnTo>
                  <a:pt x="0" y="395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4198003" y="8507508"/>
            <a:ext cx="6734954" cy="3826858"/>
            <a:chOff x="0" y="0"/>
            <a:chExt cx="1141387" cy="64854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41387" cy="648546"/>
            </a:xfrm>
            <a:custGeom>
              <a:avLst/>
              <a:gdLst/>
              <a:ahLst/>
              <a:cxnLst/>
              <a:rect r="r" b="b" t="t" l="l"/>
              <a:pathLst>
                <a:path h="648546" w="1141387">
                  <a:moveTo>
                    <a:pt x="50579" y="0"/>
                  </a:moveTo>
                  <a:lnTo>
                    <a:pt x="1090808" y="0"/>
                  </a:lnTo>
                  <a:cubicBezTo>
                    <a:pt x="1104222" y="0"/>
                    <a:pt x="1117087" y="5329"/>
                    <a:pt x="1126573" y="14814"/>
                  </a:cubicBezTo>
                  <a:cubicBezTo>
                    <a:pt x="1136058" y="24299"/>
                    <a:pt x="1141387" y="37164"/>
                    <a:pt x="1141387" y="50579"/>
                  </a:cubicBezTo>
                  <a:lnTo>
                    <a:pt x="1141387" y="597967"/>
                  </a:lnTo>
                  <a:cubicBezTo>
                    <a:pt x="1141387" y="611381"/>
                    <a:pt x="1136058" y="624246"/>
                    <a:pt x="1126573" y="633731"/>
                  </a:cubicBezTo>
                  <a:cubicBezTo>
                    <a:pt x="1117087" y="643217"/>
                    <a:pt x="1104222" y="648546"/>
                    <a:pt x="1090808" y="648546"/>
                  </a:cubicBezTo>
                  <a:lnTo>
                    <a:pt x="50579" y="648546"/>
                  </a:lnTo>
                  <a:cubicBezTo>
                    <a:pt x="37164" y="648546"/>
                    <a:pt x="24299" y="643217"/>
                    <a:pt x="14814" y="633731"/>
                  </a:cubicBezTo>
                  <a:cubicBezTo>
                    <a:pt x="5329" y="624246"/>
                    <a:pt x="0" y="611381"/>
                    <a:pt x="0" y="597967"/>
                  </a:cubicBezTo>
                  <a:lnTo>
                    <a:pt x="0" y="50579"/>
                  </a:lnTo>
                  <a:cubicBezTo>
                    <a:pt x="0" y="37164"/>
                    <a:pt x="5329" y="24299"/>
                    <a:pt x="14814" y="14814"/>
                  </a:cubicBezTo>
                  <a:cubicBezTo>
                    <a:pt x="24299" y="5329"/>
                    <a:pt x="37164" y="0"/>
                    <a:pt x="50579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15996" r="0" b="-15996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-2973351" y="-1083480"/>
            <a:ext cx="6734954" cy="3826858"/>
            <a:chOff x="0" y="0"/>
            <a:chExt cx="1141387" cy="648546"/>
          </a:xfrm>
        </p:grpSpPr>
        <p:sp>
          <p:nvSpPr>
            <p:cNvPr name="Freeform 23" id="23"/>
            <p:cNvSpPr/>
            <p:nvPr/>
          </p:nvSpPr>
          <p:spPr>
            <a:xfrm flipH="true" flipV="false" rot="0">
              <a:off x="0" y="0"/>
              <a:ext cx="1141387" cy="648546"/>
            </a:xfrm>
            <a:custGeom>
              <a:avLst/>
              <a:gdLst/>
              <a:ahLst/>
              <a:cxnLst/>
              <a:rect r="r" b="b" t="t" l="l"/>
              <a:pathLst>
                <a:path h="648546" w="1141387">
                  <a:moveTo>
                    <a:pt x="1090808" y="0"/>
                  </a:moveTo>
                  <a:lnTo>
                    <a:pt x="50579" y="0"/>
                  </a:lnTo>
                  <a:cubicBezTo>
                    <a:pt x="37164" y="0"/>
                    <a:pt x="24299" y="5329"/>
                    <a:pt x="14814" y="14814"/>
                  </a:cubicBezTo>
                  <a:cubicBezTo>
                    <a:pt x="5329" y="24299"/>
                    <a:pt x="0" y="37164"/>
                    <a:pt x="0" y="50579"/>
                  </a:cubicBezTo>
                  <a:lnTo>
                    <a:pt x="0" y="597967"/>
                  </a:lnTo>
                  <a:cubicBezTo>
                    <a:pt x="0" y="611381"/>
                    <a:pt x="5329" y="624246"/>
                    <a:pt x="14814" y="633731"/>
                  </a:cubicBezTo>
                  <a:cubicBezTo>
                    <a:pt x="24299" y="643217"/>
                    <a:pt x="37164" y="648546"/>
                    <a:pt x="50579" y="648546"/>
                  </a:cubicBezTo>
                  <a:lnTo>
                    <a:pt x="1090808" y="648546"/>
                  </a:lnTo>
                  <a:cubicBezTo>
                    <a:pt x="1104222" y="648546"/>
                    <a:pt x="1117087" y="643217"/>
                    <a:pt x="1126573" y="633731"/>
                  </a:cubicBezTo>
                  <a:cubicBezTo>
                    <a:pt x="1136058" y="624246"/>
                    <a:pt x="1141387" y="611381"/>
                    <a:pt x="1141387" y="597967"/>
                  </a:cubicBezTo>
                  <a:lnTo>
                    <a:pt x="1141387" y="50579"/>
                  </a:lnTo>
                  <a:cubicBezTo>
                    <a:pt x="1141387" y="37164"/>
                    <a:pt x="1136058" y="24299"/>
                    <a:pt x="1126573" y="14814"/>
                  </a:cubicBezTo>
                  <a:cubicBezTo>
                    <a:pt x="1117087" y="5329"/>
                    <a:pt x="1104222" y="0"/>
                    <a:pt x="1090808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126291" r="0" b="-20714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2634709" y="4161790"/>
            <a:ext cx="4487187" cy="2142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229"/>
              </a:lnSpc>
            </a:pPr>
            <a:r>
              <a:rPr lang="en-US" sz="5229" spc="-287">
                <a:solidFill>
                  <a:srgbClr val="FAF3EB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Smart Tips for Carry-On Baggage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384009" y="2501861"/>
            <a:ext cx="4269282" cy="925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19"/>
              </a:lnSpc>
            </a:pPr>
            <a:r>
              <a:rPr lang="en-US" sz="1799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</a:rPr>
              <a:t>Measure your carry-on bag before travel to ensure it meets Frontier's size requirements and avoid gate surprises.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384009" y="3909000"/>
            <a:ext cx="4269282" cy="925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19"/>
              </a:lnSpc>
            </a:pPr>
            <a:r>
              <a:rPr lang="en-US" sz="1799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</a:rPr>
              <a:t>Pack efficiently and light to stay within weight limits and make the most of your carry-on allowance.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384009" y="5315346"/>
            <a:ext cx="4269282" cy="925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19"/>
              </a:lnSpc>
            </a:pPr>
            <a:r>
              <a:rPr lang="en-US" sz="1799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</a:rPr>
              <a:t>Use your personal item allowance wisely — a well-packed backpack or purse can carry essentials for free.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384009" y="6721692"/>
            <a:ext cx="4269282" cy="925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19"/>
              </a:lnSpc>
            </a:pPr>
            <a:r>
              <a:rPr lang="en-US" sz="1799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</a:rPr>
              <a:t>Check Frontier's carry-on baggage policy updates before your flight to stay informed of any rule changes.</a:t>
            </a:r>
          </a:p>
        </p:txBody>
      </p:sp>
      <p:grpSp>
        <p:nvGrpSpPr>
          <p:cNvPr name="Group 29" id="29"/>
          <p:cNvGrpSpPr/>
          <p:nvPr/>
        </p:nvGrpSpPr>
        <p:grpSpPr>
          <a:xfrm rot="-5400000">
            <a:off x="2634709" y="6483810"/>
            <a:ext cx="349921" cy="349921"/>
            <a:chOff x="0" y="0"/>
            <a:chExt cx="92160" cy="921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92160" cy="92160"/>
            </a:xfrm>
            <a:custGeom>
              <a:avLst/>
              <a:gdLst/>
              <a:ahLst/>
              <a:cxnLst/>
              <a:rect r="r" b="b" t="t" l="l"/>
              <a:pathLst>
                <a:path h="92160" w="92160">
                  <a:moveTo>
                    <a:pt x="46080" y="0"/>
                  </a:moveTo>
                  <a:lnTo>
                    <a:pt x="46080" y="0"/>
                  </a:lnTo>
                  <a:cubicBezTo>
                    <a:pt x="58301" y="0"/>
                    <a:pt x="70022" y="4855"/>
                    <a:pt x="78664" y="13497"/>
                  </a:cubicBezTo>
                  <a:cubicBezTo>
                    <a:pt x="87305" y="22138"/>
                    <a:pt x="92160" y="33859"/>
                    <a:pt x="92160" y="46080"/>
                  </a:cubicBezTo>
                  <a:lnTo>
                    <a:pt x="92160" y="46080"/>
                  </a:lnTo>
                  <a:cubicBezTo>
                    <a:pt x="92160" y="58301"/>
                    <a:pt x="87305" y="70022"/>
                    <a:pt x="78664" y="78664"/>
                  </a:cubicBezTo>
                  <a:cubicBezTo>
                    <a:pt x="70022" y="87305"/>
                    <a:pt x="58301" y="92160"/>
                    <a:pt x="46080" y="92160"/>
                  </a:cubicBezTo>
                  <a:lnTo>
                    <a:pt x="46080" y="92160"/>
                  </a:lnTo>
                  <a:cubicBezTo>
                    <a:pt x="33859" y="92160"/>
                    <a:pt x="22138" y="87305"/>
                    <a:pt x="13497" y="78664"/>
                  </a:cubicBezTo>
                  <a:cubicBezTo>
                    <a:pt x="4855" y="70022"/>
                    <a:pt x="0" y="58301"/>
                    <a:pt x="0" y="46080"/>
                  </a:cubicBezTo>
                  <a:lnTo>
                    <a:pt x="0" y="46080"/>
                  </a:lnTo>
                  <a:cubicBezTo>
                    <a:pt x="0" y="33859"/>
                    <a:pt x="4855" y="22138"/>
                    <a:pt x="13497" y="13497"/>
                  </a:cubicBezTo>
                  <a:cubicBezTo>
                    <a:pt x="22138" y="4855"/>
                    <a:pt x="33859" y="0"/>
                    <a:pt x="4608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92160" cy="1302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-5400000">
            <a:off x="3280201" y="6483810"/>
            <a:ext cx="349921" cy="349921"/>
            <a:chOff x="0" y="0"/>
            <a:chExt cx="92160" cy="9216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92160" cy="92160"/>
            </a:xfrm>
            <a:custGeom>
              <a:avLst/>
              <a:gdLst/>
              <a:ahLst/>
              <a:cxnLst/>
              <a:rect r="r" b="b" t="t" l="l"/>
              <a:pathLst>
                <a:path h="92160" w="92160">
                  <a:moveTo>
                    <a:pt x="46080" y="0"/>
                  </a:moveTo>
                  <a:lnTo>
                    <a:pt x="46080" y="0"/>
                  </a:lnTo>
                  <a:cubicBezTo>
                    <a:pt x="58301" y="0"/>
                    <a:pt x="70022" y="4855"/>
                    <a:pt x="78664" y="13497"/>
                  </a:cubicBezTo>
                  <a:cubicBezTo>
                    <a:pt x="87305" y="22138"/>
                    <a:pt x="92160" y="33859"/>
                    <a:pt x="92160" y="46080"/>
                  </a:cubicBezTo>
                  <a:lnTo>
                    <a:pt x="92160" y="46080"/>
                  </a:lnTo>
                  <a:cubicBezTo>
                    <a:pt x="92160" y="58301"/>
                    <a:pt x="87305" y="70022"/>
                    <a:pt x="78664" y="78664"/>
                  </a:cubicBezTo>
                  <a:cubicBezTo>
                    <a:pt x="70022" y="87305"/>
                    <a:pt x="58301" y="92160"/>
                    <a:pt x="46080" y="92160"/>
                  </a:cubicBezTo>
                  <a:lnTo>
                    <a:pt x="46080" y="92160"/>
                  </a:lnTo>
                  <a:cubicBezTo>
                    <a:pt x="33859" y="92160"/>
                    <a:pt x="22138" y="87305"/>
                    <a:pt x="13497" y="78664"/>
                  </a:cubicBezTo>
                  <a:cubicBezTo>
                    <a:pt x="4855" y="70022"/>
                    <a:pt x="0" y="58301"/>
                    <a:pt x="0" y="46080"/>
                  </a:cubicBezTo>
                  <a:lnTo>
                    <a:pt x="0" y="46080"/>
                  </a:lnTo>
                  <a:cubicBezTo>
                    <a:pt x="0" y="33859"/>
                    <a:pt x="4855" y="22138"/>
                    <a:pt x="13497" y="13497"/>
                  </a:cubicBezTo>
                  <a:cubicBezTo>
                    <a:pt x="22138" y="4855"/>
                    <a:pt x="33859" y="0"/>
                    <a:pt x="4608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92160" cy="1302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-5400000">
            <a:off x="3925693" y="6483810"/>
            <a:ext cx="349921" cy="349921"/>
            <a:chOff x="0" y="0"/>
            <a:chExt cx="92160" cy="9216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92160" cy="92160"/>
            </a:xfrm>
            <a:custGeom>
              <a:avLst/>
              <a:gdLst/>
              <a:ahLst/>
              <a:cxnLst/>
              <a:rect r="r" b="b" t="t" l="l"/>
              <a:pathLst>
                <a:path h="92160" w="92160">
                  <a:moveTo>
                    <a:pt x="46080" y="0"/>
                  </a:moveTo>
                  <a:lnTo>
                    <a:pt x="46080" y="0"/>
                  </a:lnTo>
                  <a:cubicBezTo>
                    <a:pt x="58301" y="0"/>
                    <a:pt x="70022" y="4855"/>
                    <a:pt x="78664" y="13497"/>
                  </a:cubicBezTo>
                  <a:cubicBezTo>
                    <a:pt x="87305" y="22138"/>
                    <a:pt x="92160" y="33859"/>
                    <a:pt x="92160" y="46080"/>
                  </a:cubicBezTo>
                  <a:lnTo>
                    <a:pt x="92160" y="46080"/>
                  </a:lnTo>
                  <a:cubicBezTo>
                    <a:pt x="92160" y="58301"/>
                    <a:pt x="87305" y="70022"/>
                    <a:pt x="78664" y="78664"/>
                  </a:cubicBezTo>
                  <a:cubicBezTo>
                    <a:pt x="70022" y="87305"/>
                    <a:pt x="58301" y="92160"/>
                    <a:pt x="46080" y="92160"/>
                  </a:cubicBezTo>
                  <a:lnTo>
                    <a:pt x="46080" y="92160"/>
                  </a:lnTo>
                  <a:cubicBezTo>
                    <a:pt x="33859" y="92160"/>
                    <a:pt x="22138" y="87305"/>
                    <a:pt x="13497" y="78664"/>
                  </a:cubicBezTo>
                  <a:cubicBezTo>
                    <a:pt x="4855" y="70022"/>
                    <a:pt x="0" y="58301"/>
                    <a:pt x="0" y="46080"/>
                  </a:cubicBezTo>
                  <a:lnTo>
                    <a:pt x="0" y="46080"/>
                  </a:lnTo>
                  <a:cubicBezTo>
                    <a:pt x="0" y="33859"/>
                    <a:pt x="4855" y="22138"/>
                    <a:pt x="13497" y="13497"/>
                  </a:cubicBezTo>
                  <a:cubicBezTo>
                    <a:pt x="22138" y="4855"/>
                    <a:pt x="33859" y="0"/>
                    <a:pt x="4608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38100"/>
              <a:ext cx="92160" cy="1302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6115387" y="7525077"/>
            <a:ext cx="346383" cy="398558"/>
          </a:xfrm>
          <a:custGeom>
            <a:avLst/>
            <a:gdLst/>
            <a:ahLst/>
            <a:cxnLst/>
            <a:rect r="r" b="b" t="t" l="l"/>
            <a:pathLst>
              <a:path h="398558" w="346383">
                <a:moveTo>
                  <a:pt x="0" y="0"/>
                </a:moveTo>
                <a:lnTo>
                  <a:pt x="346384" y="0"/>
                </a:lnTo>
                <a:lnTo>
                  <a:pt x="346384" y="398558"/>
                </a:lnTo>
                <a:lnTo>
                  <a:pt x="0" y="398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4304872" y="933393"/>
            <a:ext cx="346383" cy="398558"/>
          </a:xfrm>
          <a:custGeom>
            <a:avLst/>
            <a:gdLst/>
            <a:ahLst/>
            <a:cxnLst/>
            <a:rect r="r" b="b" t="t" l="l"/>
            <a:pathLst>
              <a:path h="398558" w="346383">
                <a:moveTo>
                  <a:pt x="0" y="0"/>
                </a:moveTo>
                <a:lnTo>
                  <a:pt x="346384" y="0"/>
                </a:lnTo>
                <a:lnTo>
                  <a:pt x="346384" y="398559"/>
                </a:lnTo>
                <a:lnTo>
                  <a:pt x="0" y="398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2463286" y="3536733"/>
            <a:ext cx="346383" cy="398558"/>
          </a:xfrm>
          <a:custGeom>
            <a:avLst/>
            <a:gdLst/>
            <a:ahLst/>
            <a:cxnLst/>
            <a:rect r="r" b="b" t="t" l="l"/>
            <a:pathLst>
              <a:path h="398558" w="346383">
                <a:moveTo>
                  <a:pt x="0" y="0"/>
                </a:moveTo>
                <a:lnTo>
                  <a:pt x="346384" y="0"/>
                </a:lnTo>
                <a:lnTo>
                  <a:pt x="346384" y="398558"/>
                </a:lnTo>
                <a:lnTo>
                  <a:pt x="0" y="398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0" y="25628"/>
            <a:ext cx="1664831" cy="698711"/>
          </a:xfrm>
          <a:custGeom>
            <a:avLst/>
            <a:gdLst/>
            <a:ahLst/>
            <a:cxnLst/>
            <a:rect r="r" b="b" t="t" l="l"/>
            <a:pathLst>
              <a:path h="698711" w="1664831">
                <a:moveTo>
                  <a:pt x="0" y="0"/>
                </a:moveTo>
                <a:lnTo>
                  <a:pt x="1664831" y="0"/>
                </a:lnTo>
                <a:lnTo>
                  <a:pt x="1664831" y="698711"/>
                </a:lnTo>
                <a:lnTo>
                  <a:pt x="0" y="6987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B19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431548">
            <a:off x="5108573" y="-2341734"/>
            <a:ext cx="11268929" cy="6740868"/>
          </a:xfrm>
          <a:custGeom>
            <a:avLst/>
            <a:gdLst/>
            <a:ahLst/>
            <a:cxnLst/>
            <a:rect r="r" b="b" t="t" l="l"/>
            <a:pathLst>
              <a:path h="6740868" w="11268929">
                <a:moveTo>
                  <a:pt x="0" y="0"/>
                </a:moveTo>
                <a:lnTo>
                  <a:pt x="11268928" y="0"/>
                </a:lnTo>
                <a:lnTo>
                  <a:pt x="11268928" y="6740868"/>
                </a:lnTo>
                <a:lnTo>
                  <a:pt x="0" y="6740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431548">
            <a:off x="-4697454" y="6652543"/>
            <a:ext cx="11268929" cy="6740868"/>
          </a:xfrm>
          <a:custGeom>
            <a:avLst/>
            <a:gdLst/>
            <a:ahLst/>
            <a:cxnLst/>
            <a:rect r="r" b="b" t="t" l="l"/>
            <a:pathLst>
              <a:path h="6740868" w="11268929">
                <a:moveTo>
                  <a:pt x="0" y="0"/>
                </a:moveTo>
                <a:lnTo>
                  <a:pt x="11268929" y="0"/>
                </a:lnTo>
                <a:lnTo>
                  <a:pt x="11268929" y="6740868"/>
                </a:lnTo>
                <a:lnTo>
                  <a:pt x="0" y="6740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202909" y="4846173"/>
            <a:ext cx="501992" cy="501992"/>
          </a:xfrm>
          <a:custGeom>
            <a:avLst/>
            <a:gdLst/>
            <a:ahLst/>
            <a:cxnLst/>
            <a:rect r="r" b="b" t="t" l="l"/>
            <a:pathLst>
              <a:path h="501992" w="501992">
                <a:moveTo>
                  <a:pt x="0" y="0"/>
                </a:moveTo>
                <a:lnTo>
                  <a:pt x="501992" y="0"/>
                </a:lnTo>
                <a:lnTo>
                  <a:pt x="501992" y="501992"/>
                </a:lnTo>
                <a:lnTo>
                  <a:pt x="0" y="50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809996" y="5343130"/>
            <a:ext cx="4585260" cy="5365993"/>
            <a:chOff x="0" y="0"/>
            <a:chExt cx="787132" cy="92115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87132" cy="921157"/>
            </a:xfrm>
            <a:custGeom>
              <a:avLst/>
              <a:gdLst/>
              <a:ahLst/>
              <a:cxnLst/>
              <a:rect r="r" b="b" t="t" l="l"/>
              <a:pathLst>
                <a:path h="921157" w="787132">
                  <a:moveTo>
                    <a:pt x="59095" y="0"/>
                  </a:moveTo>
                  <a:lnTo>
                    <a:pt x="728037" y="0"/>
                  </a:lnTo>
                  <a:cubicBezTo>
                    <a:pt x="743710" y="0"/>
                    <a:pt x="758741" y="6226"/>
                    <a:pt x="769823" y="17309"/>
                  </a:cubicBezTo>
                  <a:cubicBezTo>
                    <a:pt x="780906" y="28391"/>
                    <a:pt x="787132" y="43422"/>
                    <a:pt x="787132" y="59095"/>
                  </a:cubicBezTo>
                  <a:lnTo>
                    <a:pt x="787132" y="862062"/>
                  </a:lnTo>
                  <a:cubicBezTo>
                    <a:pt x="787132" y="877735"/>
                    <a:pt x="780906" y="892766"/>
                    <a:pt x="769823" y="903849"/>
                  </a:cubicBezTo>
                  <a:cubicBezTo>
                    <a:pt x="758741" y="914931"/>
                    <a:pt x="743710" y="921157"/>
                    <a:pt x="728037" y="921157"/>
                  </a:cubicBezTo>
                  <a:lnTo>
                    <a:pt x="59095" y="921157"/>
                  </a:lnTo>
                  <a:cubicBezTo>
                    <a:pt x="26458" y="921157"/>
                    <a:pt x="0" y="894699"/>
                    <a:pt x="0" y="862062"/>
                  </a:cubicBezTo>
                  <a:lnTo>
                    <a:pt x="0" y="59095"/>
                  </a:lnTo>
                  <a:cubicBezTo>
                    <a:pt x="0" y="43422"/>
                    <a:pt x="6226" y="28391"/>
                    <a:pt x="17309" y="17309"/>
                  </a:cubicBezTo>
                  <a:cubicBezTo>
                    <a:pt x="28391" y="6226"/>
                    <a:pt x="43422" y="0"/>
                    <a:pt x="59095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2828" r="0" b="-2828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8809996" y="501304"/>
            <a:ext cx="4585260" cy="4501967"/>
            <a:chOff x="0" y="0"/>
            <a:chExt cx="787132" cy="7728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87132" cy="772834"/>
            </a:xfrm>
            <a:custGeom>
              <a:avLst/>
              <a:gdLst/>
              <a:ahLst/>
              <a:cxnLst/>
              <a:rect r="r" b="b" t="t" l="l"/>
              <a:pathLst>
                <a:path h="772834" w="787132">
                  <a:moveTo>
                    <a:pt x="59095" y="0"/>
                  </a:moveTo>
                  <a:lnTo>
                    <a:pt x="728037" y="0"/>
                  </a:lnTo>
                  <a:cubicBezTo>
                    <a:pt x="743710" y="0"/>
                    <a:pt x="758741" y="6226"/>
                    <a:pt x="769823" y="17309"/>
                  </a:cubicBezTo>
                  <a:cubicBezTo>
                    <a:pt x="780906" y="28391"/>
                    <a:pt x="787132" y="43422"/>
                    <a:pt x="787132" y="59095"/>
                  </a:cubicBezTo>
                  <a:lnTo>
                    <a:pt x="787132" y="713738"/>
                  </a:lnTo>
                  <a:cubicBezTo>
                    <a:pt x="787132" y="746376"/>
                    <a:pt x="760674" y="772834"/>
                    <a:pt x="728037" y="772834"/>
                  </a:cubicBezTo>
                  <a:lnTo>
                    <a:pt x="59095" y="772834"/>
                  </a:lnTo>
                  <a:cubicBezTo>
                    <a:pt x="43422" y="772834"/>
                    <a:pt x="28391" y="766607"/>
                    <a:pt x="17309" y="755525"/>
                  </a:cubicBezTo>
                  <a:cubicBezTo>
                    <a:pt x="6226" y="744442"/>
                    <a:pt x="0" y="729411"/>
                    <a:pt x="0" y="713738"/>
                  </a:cubicBezTo>
                  <a:lnTo>
                    <a:pt x="0" y="59095"/>
                  </a:lnTo>
                  <a:cubicBezTo>
                    <a:pt x="0" y="43422"/>
                    <a:pt x="6226" y="28391"/>
                    <a:pt x="17309" y="17309"/>
                  </a:cubicBezTo>
                  <a:cubicBezTo>
                    <a:pt x="28391" y="6226"/>
                    <a:pt x="43422" y="0"/>
                    <a:pt x="59095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925" r="0" b="-925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3827477" y="1363228"/>
            <a:ext cx="4763568" cy="7560543"/>
            <a:chOff x="0" y="0"/>
            <a:chExt cx="817741" cy="129788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7741" cy="1297886"/>
            </a:xfrm>
            <a:custGeom>
              <a:avLst/>
              <a:gdLst/>
              <a:ahLst/>
              <a:cxnLst/>
              <a:rect r="r" b="b" t="t" l="l"/>
              <a:pathLst>
                <a:path h="1297886" w="817741">
                  <a:moveTo>
                    <a:pt x="56883" y="0"/>
                  </a:moveTo>
                  <a:lnTo>
                    <a:pt x="760858" y="0"/>
                  </a:lnTo>
                  <a:cubicBezTo>
                    <a:pt x="775945" y="0"/>
                    <a:pt x="790413" y="5993"/>
                    <a:pt x="801081" y="16661"/>
                  </a:cubicBezTo>
                  <a:cubicBezTo>
                    <a:pt x="811748" y="27328"/>
                    <a:pt x="817741" y="41797"/>
                    <a:pt x="817741" y="56883"/>
                  </a:cubicBezTo>
                  <a:lnTo>
                    <a:pt x="817741" y="1241003"/>
                  </a:lnTo>
                  <a:cubicBezTo>
                    <a:pt x="817741" y="1272419"/>
                    <a:pt x="792274" y="1297886"/>
                    <a:pt x="760858" y="1297886"/>
                  </a:cubicBezTo>
                  <a:lnTo>
                    <a:pt x="56883" y="1297886"/>
                  </a:lnTo>
                  <a:cubicBezTo>
                    <a:pt x="41797" y="1297886"/>
                    <a:pt x="27328" y="1291893"/>
                    <a:pt x="16661" y="1281226"/>
                  </a:cubicBezTo>
                  <a:cubicBezTo>
                    <a:pt x="5993" y="1270558"/>
                    <a:pt x="0" y="1256089"/>
                    <a:pt x="0" y="1241003"/>
                  </a:cubicBezTo>
                  <a:lnTo>
                    <a:pt x="0" y="56883"/>
                  </a:lnTo>
                  <a:cubicBezTo>
                    <a:pt x="0" y="41797"/>
                    <a:pt x="5993" y="27328"/>
                    <a:pt x="16661" y="16661"/>
                  </a:cubicBezTo>
                  <a:cubicBezTo>
                    <a:pt x="27328" y="5993"/>
                    <a:pt x="41797" y="0"/>
                    <a:pt x="56883" y="0"/>
                  </a:cubicBezTo>
                  <a:close/>
                </a:path>
              </a:pathLst>
            </a:custGeom>
            <a:blipFill>
              <a:blip r:embed="rId7"/>
              <a:stretch>
                <a:fillRect l="-3467" t="0" r="-3467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2188394" y="2405123"/>
            <a:ext cx="4194514" cy="765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73"/>
              </a:lnSpc>
            </a:pPr>
            <a:r>
              <a:rPr lang="en-US" sz="2773" spc="-152">
                <a:solidFill>
                  <a:srgbClr val="FAF3EB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Key Takeaways on Carry On Baggage for Frontier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188394" y="5428019"/>
            <a:ext cx="5574267" cy="2389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53"/>
              </a:lnSpc>
            </a:pPr>
            <a:r>
              <a:rPr lang="en-US" sz="1537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</a:rPr>
              <a:t>Know </a:t>
            </a:r>
            <a:r>
              <a:rPr lang="en-US" sz="1537" u="sng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  <a:hlinkClick r:id="rId8" tooltip="https://69e9d81f806ed.site123.me/blog/how-strict-is-frontier-on-checked-bag-weight"/>
              </a:rPr>
              <a:t>Frontier's carry-on baggage</a:t>
            </a:r>
            <a:r>
              <a:rPr lang="en-US" sz="1537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</a:rPr>
              <a:t> rules before your trip to avoid surprises at the gate.</a:t>
            </a:r>
          </a:p>
          <a:p>
            <a:pPr algn="l" marL="0" indent="0" lvl="0">
              <a:lnSpc>
                <a:spcPts val="2153"/>
              </a:lnSpc>
            </a:pPr>
            <a:r>
              <a:rPr lang="en-US" sz="1537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</a:rPr>
              <a:t>Avoid unexpected fees by adhering to size and weight limits for carry-on bags.</a:t>
            </a:r>
          </a:p>
          <a:p>
            <a:pPr algn="l" marL="0" indent="0" lvl="0">
              <a:lnSpc>
                <a:spcPts val="2153"/>
              </a:lnSpc>
            </a:pPr>
            <a:r>
              <a:rPr lang="en-US" sz="1537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</a:rPr>
              <a:t>Pack smart and use your personal item allowance wisely for a stress-free experience.</a:t>
            </a:r>
          </a:p>
          <a:p>
            <a:pPr algn="l" marL="0" indent="0" lvl="0">
              <a:lnSpc>
                <a:spcPts val="2153"/>
              </a:lnSpc>
            </a:pPr>
            <a:r>
              <a:rPr lang="en-US" sz="1537">
                <a:solidFill>
                  <a:srgbClr val="FAF3EB"/>
                </a:solidFill>
                <a:latin typeface="TT Firs Neue"/>
                <a:ea typeface="TT Firs Neue"/>
                <a:cs typeface="TT Firs Neue"/>
                <a:sym typeface="TT Firs Neue"/>
              </a:rPr>
              <a:t>Visit Frontier's official website at flyfrontier.com for the latest carry on baggage for frontier policies and updates before every flight.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7587701" y="1594195"/>
            <a:ext cx="349921" cy="349921"/>
            <a:chOff x="0" y="0"/>
            <a:chExt cx="92160" cy="9216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2160" cy="92160"/>
            </a:xfrm>
            <a:custGeom>
              <a:avLst/>
              <a:gdLst/>
              <a:ahLst/>
              <a:cxnLst/>
              <a:rect r="r" b="b" t="t" l="l"/>
              <a:pathLst>
                <a:path h="92160" w="92160">
                  <a:moveTo>
                    <a:pt x="46080" y="0"/>
                  </a:moveTo>
                  <a:lnTo>
                    <a:pt x="46080" y="0"/>
                  </a:lnTo>
                  <a:cubicBezTo>
                    <a:pt x="58301" y="0"/>
                    <a:pt x="70022" y="4855"/>
                    <a:pt x="78664" y="13497"/>
                  </a:cubicBezTo>
                  <a:cubicBezTo>
                    <a:pt x="87305" y="22138"/>
                    <a:pt x="92160" y="33859"/>
                    <a:pt x="92160" y="46080"/>
                  </a:cubicBezTo>
                  <a:lnTo>
                    <a:pt x="92160" y="46080"/>
                  </a:lnTo>
                  <a:cubicBezTo>
                    <a:pt x="92160" y="58301"/>
                    <a:pt x="87305" y="70022"/>
                    <a:pt x="78664" y="78664"/>
                  </a:cubicBezTo>
                  <a:cubicBezTo>
                    <a:pt x="70022" y="87305"/>
                    <a:pt x="58301" y="92160"/>
                    <a:pt x="46080" y="92160"/>
                  </a:cubicBezTo>
                  <a:lnTo>
                    <a:pt x="46080" y="92160"/>
                  </a:lnTo>
                  <a:cubicBezTo>
                    <a:pt x="33859" y="92160"/>
                    <a:pt x="22138" y="87305"/>
                    <a:pt x="13497" y="78664"/>
                  </a:cubicBezTo>
                  <a:cubicBezTo>
                    <a:pt x="4855" y="70022"/>
                    <a:pt x="0" y="58301"/>
                    <a:pt x="0" y="46080"/>
                  </a:cubicBezTo>
                  <a:lnTo>
                    <a:pt x="0" y="46080"/>
                  </a:lnTo>
                  <a:cubicBezTo>
                    <a:pt x="0" y="33859"/>
                    <a:pt x="4855" y="22138"/>
                    <a:pt x="13497" y="13497"/>
                  </a:cubicBezTo>
                  <a:cubicBezTo>
                    <a:pt x="22138" y="4855"/>
                    <a:pt x="33859" y="0"/>
                    <a:pt x="4608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92160" cy="1302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7587701" y="2239687"/>
            <a:ext cx="349921" cy="349921"/>
            <a:chOff x="0" y="0"/>
            <a:chExt cx="92160" cy="9216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92160" cy="92160"/>
            </a:xfrm>
            <a:custGeom>
              <a:avLst/>
              <a:gdLst/>
              <a:ahLst/>
              <a:cxnLst/>
              <a:rect r="r" b="b" t="t" l="l"/>
              <a:pathLst>
                <a:path h="92160" w="92160">
                  <a:moveTo>
                    <a:pt x="46080" y="0"/>
                  </a:moveTo>
                  <a:lnTo>
                    <a:pt x="46080" y="0"/>
                  </a:lnTo>
                  <a:cubicBezTo>
                    <a:pt x="58301" y="0"/>
                    <a:pt x="70022" y="4855"/>
                    <a:pt x="78664" y="13497"/>
                  </a:cubicBezTo>
                  <a:cubicBezTo>
                    <a:pt x="87305" y="22138"/>
                    <a:pt x="92160" y="33859"/>
                    <a:pt x="92160" y="46080"/>
                  </a:cubicBezTo>
                  <a:lnTo>
                    <a:pt x="92160" y="46080"/>
                  </a:lnTo>
                  <a:cubicBezTo>
                    <a:pt x="92160" y="58301"/>
                    <a:pt x="87305" y="70022"/>
                    <a:pt x="78664" y="78664"/>
                  </a:cubicBezTo>
                  <a:cubicBezTo>
                    <a:pt x="70022" y="87305"/>
                    <a:pt x="58301" y="92160"/>
                    <a:pt x="46080" y="92160"/>
                  </a:cubicBezTo>
                  <a:lnTo>
                    <a:pt x="46080" y="92160"/>
                  </a:lnTo>
                  <a:cubicBezTo>
                    <a:pt x="33859" y="92160"/>
                    <a:pt x="22138" y="87305"/>
                    <a:pt x="13497" y="78664"/>
                  </a:cubicBezTo>
                  <a:cubicBezTo>
                    <a:pt x="4855" y="70022"/>
                    <a:pt x="0" y="58301"/>
                    <a:pt x="0" y="46080"/>
                  </a:cubicBezTo>
                  <a:lnTo>
                    <a:pt x="0" y="46080"/>
                  </a:lnTo>
                  <a:cubicBezTo>
                    <a:pt x="0" y="33859"/>
                    <a:pt x="4855" y="22138"/>
                    <a:pt x="13497" y="13497"/>
                  </a:cubicBezTo>
                  <a:cubicBezTo>
                    <a:pt x="22138" y="4855"/>
                    <a:pt x="33859" y="0"/>
                    <a:pt x="4608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92160" cy="1302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587701" y="2885179"/>
            <a:ext cx="349921" cy="349921"/>
            <a:chOff x="0" y="0"/>
            <a:chExt cx="92160" cy="9216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2160" cy="92160"/>
            </a:xfrm>
            <a:custGeom>
              <a:avLst/>
              <a:gdLst/>
              <a:ahLst/>
              <a:cxnLst/>
              <a:rect r="r" b="b" t="t" l="l"/>
              <a:pathLst>
                <a:path h="92160" w="92160">
                  <a:moveTo>
                    <a:pt x="46080" y="0"/>
                  </a:moveTo>
                  <a:lnTo>
                    <a:pt x="46080" y="0"/>
                  </a:lnTo>
                  <a:cubicBezTo>
                    <a:pt x="58301" y="0"/>
                    <a:pt x="70022" y="4855"/>
                    <a:pt x="78664" y="13497"/>
                  </a:cubicBezTo>
                  <a:cubicBezTo>
                    <a:pt x="87305" y="22138"/>
                    <a:pt x="92160" y="33859"/>
                    <a:pt x="92160" y="46080"/>
                  </a:cubicBezTo>
                  <a:lnTo>
                    <a:pt x="92160" y="46080"/>
                  </a:lnTo>
                  <a:cubicBezTo>
                    <a:pt x="92160" y="58301"/>
                    <a:pt x="87305" y="70022"/>
                    <a:pt x="78664" y="78664"/>
                  </a:cubicBezTo>
                  <a:cubicBezTo>
                    <a:pt x="70022" y="87305"/>
                    <a:pt x="58301" y="92160"/>
                    <a:pt x="46080" y="92160"/>
                  </a:cubicBezTo>
                  <a:lnTo>
                    <a:pt x="46080" y="92160"/>
                  </a:lnTo>
                  <a:cubicBezTo>
                    <a:pt x="33859" y="92160"/>
                    <a:pt x="22138" y="87305"/>
                    <a:pt x="13497" y="78664"/>
                  </a:cubicBezTo>
                  <a:cubicBezTo>
                    <a:pt x="4855" y="70022"/>
                    <a:pt x="0" y="58301"/>
                    <a:pt x="0" y="46080"/>
                  </a:cubicBezTo>
                  <a:lnTo>
                    <a:pt x="0" y="46080"/>
                  </a:lnTo>
                  <a:cubicBezTo>
                    <a:pt x="0" y="33859"/>
                    <a:pt x="4855" y="22138"/>
                    <a:pt x="13497" y="13497"/>
                  </a:cubicBezTo>
                  <a:cubicBezTo>
                    <a:pt x="22138" y="4855"/>
                    <a:pt x="33859" y="0"/>
                    <a:pt x="4608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92160" cy="1302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6948704" y="8536060"/>
            <a:ext cx="346383" cy="398558"/>
          </a:xfrm>
          <a:custGeom>
            <a:avLst/>
            <a:gdLst/>
            <a:ahLst/>
            <a:cxnLst/>
            <a:rect r="r" b="b" t="t" l="l"/>
            <a:pathLst>
              <a:path h="398558" w="346383">
                <a:moveTo>
                  <a:pt x="0" y="0"/>
                </a:moveTo>
                <a:lnTo>
                  <a:pt x="346384" y="0"/>
                </a:lnTo>
                <a:lnTo>
                  <a:pt x="346384" y="398558"/>
                </a:lnTo>
                <a:lnTo>
                  <a:pt x="0" y="3985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63819" y="1394916"/>
            <a:ext cx="346383" cy="398558"/>
          </a:xfrm>
          <a:custGeom>
            <a:avLst/>
            <a:gdLst/>
            <a:ahLst/>
            <a:cxnLst/>
            <a:rect r="r" b="b" t="t" l="l"/>
            <a:pathLst>
              <a:path h="398558" w="346383">
                <a:moveTo>
                  <a:pt x="0" y="0"/>
                </a:moveTo>
                <a:lnTo>
                  <a:pt x="346384" y="0"/>
                </a:lnTo>
                <a:lnTo>
                  <a:pt x="346384" y="398559"/>
                </a:lnTo>
                <a:lnTo>
                  <a:pt x="0" y="398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0" y="25628"/>
            <a:ext cx="1664831" cy="698711"/>
          </a:xfrm>
          <a:custGeom>
            <a:avLst/>
            <a:gdLst/>
            <a:ahLst/>
            <a:cxnLst/>
            <a:rect r="r" b="b" t="t" l="l"/>
            <a:pathLst>
              <a:path h="698711" w="1664831">
                <a:moveTo>
                  <a:pt x="0" y="0"/>
                </a:moveTo>
                <a:lnTo>
                  <a:pt x="1664831" y="0"/>
                </a:lnTo>
                <a:lnTo>
                  <a:pt x="1664831" y="698711"/>
                </a:lnTo>
                <a:lnTo>
                  <a:pt x="0" y="6987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DAHMVVcCWB8</dc:identifier>
  <dcterms:modified xsi:type="dcterms:W3CDTF">2011-08-01T06:04:30Z</dcterms:modified>
  <cp:revision>1</cp:revision>
  <dc:title>What is a carry-on bag for Frontier Airlines?</dc:title>
</cp:coreProperties>
</file>