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Alice Bold" charset="1" panose="00000500000000000000"/>
      <p:regular r:id="rId16"/>
    </p:embeddedFont>
    <p:embeddedFont>
      <p:font typeface="Alice" charset="1" panose="0000050000000000000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png" Type="http://schemas.openxmlformats.org/officeDocument/2006/relationships/image"/><Relationship Id="rId4" Target="../media/image19.svg" Type="http://schemas.openxmlformats.org/officeDocument/2006/relationships/image"/><Relationship Id="rId5" Target="https://www.cenwanmachine.com"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https://www.cenwanmachine.com/product/folder-gluer-for-corrugated-box/"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8.png" Type="http://schemas.openxmlformats.org/officeDocument/2006/relationships/image"/><Relationship Id="rId4" Target="../media/image9.svg" Type="http://schemas.openxmlformats.org/officeDocument/2006/relationships/image"/><Relationship Id="rId5" Target="../media/image10.png" Type="http://schemas.openxmlformats.org/officeDocument/2006/relationships/image"/><Relationship Id="rId6" Target="../media/image11.svg" Type="http://schemas.openxmlformats.org/officeDocument/2006/relationships/image"/><Relationship Id="rId7" Target="../media/image12.png" Type="http://schemas.openxmlformats.org/officeDocument/2006/relationships/image"/><Relationship Id="rId8" Target="../media/image13.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 Id="rId3" Target="../media/image5.png" Type="http://schemas.openxmlformats.org/officeDocument/2006/relationships/image"/><Relationship Id="rId4" Target="../media/image16.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842777" y="1815747"/>
            <a:ext cx="7168994" cy="7442553"/>
            <a:chOff x="0" y="0"/>
            <a:chExt cx="812800" cy="843815"/>
          </a:xfrm>
        </p:grpSpPr>
        <p:sp>
          <p:nvSpPr>
            <p:cNvPr name="Freeform 3" id="3"/>
            <p:cNvSpPr/>
            <p:nvPr/>
          </p:nvSpPr>
          <p:spPr>
            <a:xfrm flipH="false" flipV="false" rot="0">
              <a:off x="0" y="0"/>
              <a:ext cx="812800" cy="843815"/>
            </a:xfrm>
            <a:custGeom>
              <a:avLst/>
              <a:gdLst/>
              <a:ahLst/>
              <a:cxnLst/>
              <a:rect r="r" b="b" t="t" l="l"/>
              <a:pathLst>
                <a:path h="843815" w="812800">
                  <a:moveTo>
                    <a:pt x="24153" y="0"/>
                  </a:moveTo>
                  <a:lnTo>
                    <a:pt x="788647" y="0"/>
                  </a:lnTo>
                  <a:cubicBezTo>
                    <a:pt x="801986" y="0"/>
                    <a:pt x="812800" y="10814"/>
                    <a:pt x="812800" y="24153"/>
                  </a:cubicBezTo>
                  <a:lnTo>
                    <a:pt x="812800" y="819662"/>
                  </a:lnTo>
                  <a:cubicBezTo>
                    <a:pt x="812800" y="833002"/>
                    <a:pt x="801986" y="843815"/>
                    <a:pt x="788647" y="843815"/>
                  </a:cubicBezTo>
                  <a:lnTo>
                    <a:pt x="24153" y="843815"/>
                  </a:lnTo>
                  <a:cubicBezTo>
                    <a:pt x="10814" y="843815"/>
                    <a:pt x="0" y="833002"/>
                    <a:pt x="0" y="819662"/>
                  </a:cubicBezTo>
                  <a:lnTo>
                    <a:pt x="0" y="24153"/>
                  </a:lnTo>
                  <a:cubicBezTo>
                    <a:pt x="0" y="10814"/>
                    <a:pt x="10814" y="0"/>
                    <a:pt x="24153" y="0"/>
                  </a:cubicBezTo>
                  <a:close/>
                </a:path>
              </a:pathLst>
            </a:custGeom>
            <a:blipFill>
              <a:blip r:embed="rId2"/>
              <a:stretch>
                <a:fillRect l="-54076" t="0" r="-54076" b="0"/>
              </a:stretch>
            </a:blipFill>
            <a:ln w="152167" cap="rnd">
              <a:solidFill>
                <a:srgbClr val="000000"/>
              </a:solidFill>
              <a:prstDash val="solid"/>
              <a:round/>
            </a:ln>
          </p:spPr>
        </p:sp>
      </p:grpSp>
      <p:sp>
        <p:nvSpPr>
          <p:cNvPr name="AutoShape 4" id="4"/>
          <p:cNvSpPr/>
          <p:nvPr/>
        </p:nvSpPr>
        <p:spPr>
          <a:xfrm>
            <a:off x="390584" y="8663001"/>
            <a:ext cx="9977857" cy="0"/>
          </a:xfrm>
          <a:prstGeom prst="line">
            <a:avLst/>
          </a:prstGeom>
          <a:ln cap="flat" w="57150">
            <a:solidFill>
              <a:srgbClr val="000000"/>
            </a:solidFill>
            <a:prstDash val="solid"/>
            <a:headEnd type="none" len="sm" w="sm"/>
            <a:tailEnd type="oval" len="lg" w="lg"/>
          </a:ln>
        </p:spPr>
      </p:sp>
      <p:sp>
        <p:nvSpPr>
          <p:cNvPr name="Freeform 5" id="5"/>
          <p:cNvSpPr/>
          <p:nvPr/>
        </p:nvSpPr>
        <p:spPr>
          <a:xfrm flipH="false" flipV="false" rot="0">
            <a:off x="390584" y="985777"/>
            <a:ext cx="6722754" cy="829970"/>
          </a:xfrm>
          <a:custGeom>
            <a:avLst/>
            <a:gdLst/>
            <a:ahLst/>
            <a:cxnLst/>
            <a:rect r="r" b="b" t="t" l="l"/>
            <a:pathLst>
              <a:path h="829970" w="6722754">
                <a:moveTo>
                  <a:pt x="0" y="0"/>
                </a:moveTo>
                <a:lnTo>
                  <a:pt x="6722755" y="0"/>
                </a:lnTo>
                <a:lnTo>
                  <a:pt x="6722755" y="829970"/>
                </a:lnTo>
                <a:lnTo>
                  <a:pt x="0" y="829970"/>
                </a:lnTo>
                <a:lnTo>
                  <a:pt x="0" y="0"/>
                </a:lnTo>
                <a:close/>
              </a:path>
            </a:pathLst>
          </a:custGeom>
          <a:blipFill>
            <a:blip r:embed="rId3"/>
            <a:stretch>
              <a:fillRect l="0" t="0" r="0" b="0"/>
            </a:stretch>
          </a:blipFill>
        </p:spPr>
      </p:sp>
      <p:sp>
        <p:nvSpPr>
          <p:cNvPr name="TextBox 6" id="6"/>
          <p:cNvSpPr txBox="true"/>
          <p:nvPr/>
        </p:nvSpPr>
        <p:spPr>
          <a:xfrm rot="0">
            <a:off x="390584" y="3588933"/>
            <a:ext cx="9977857" cy="3786884"/>
          </a:xfrm>
          <a:prstGeom prst="rect">
            <a:avLst/>
          </a:prstGeom>
        </p:spPr>
        <p:txBody>
          <a:bodyPr anchor="t" rtlCol="false" tIns="0" lIns="0" bIns="0" rIns="0">
            <a:spAutoFit/>
          </a:bodyPr>
          <a:lstStyle/>
          <a:p>
            <a:pPr algn="l">
              <a:lnSpc>
                <a:spcPts val="9976"/>
              </a:lnSpc>
            </a:pPr>
            <a:r>
              <a:rPr lang="en-US" sz="7987">
                <a:solidFill>
                  <a:srgbClr val="020202"/>
                </a:solidFill>
                <a:latin typeface="Alice Bold"/>
                <a:ea typeface="Alice Bold"/>
                <a:cs typeface="Alice Bold"/>
                <a:sym typeface="Alice Bold"/>
              </a:rPr>
              <a:t>Why Are Automatic Folder Gluers Ideal for Modern Factories?</a:t>
            </a:r>
          </a:p>
        </p:txBody>
      </p:sp>
      <p:sp>
        <p:nvSpPr>
          <p:cNvPr name="TextBox 7" id="7"/>
          <p:cNvSpPr txBox="true"/>
          <p:nvPr/>
        </p:nvSpPr>
        <p:spPr>
          <a:xfrm rot="0">
            <a:off x="2070957" y="5803743"/>
            <a:ext cx="61105" cy="595381"/>
          </a:xfrm>
          <a:prstGeom prst="rect">
            <a:avLst/>
          </a:prstGeom>
        </p:spPr>
        <p:txBody>
          <a:bodyPr anchor="t" rtlCol="false" tIns="0" lIns="0" bIns="0" rIns="0">
            <a:spAutoFit/>
          </a:bodyPr>
          <a:lstStyle/>
          <a:p>
            <a:pPr algn="l">
              <a:lnSpc>
                <a:spcPts val="5391"/>
              </a:lnSpc>
            </a:pPr>
            <a:r>
              <a:rPr lang="en-US" sz="2156">
                <a:solidFill>
                  <a:srgbClr val="383838"/>
                </a:solidFill>
                <a:latin typeface="Alice"/>
                <a:ea typeface="Alice"/>
                <a:cs typeface="Alice"/>
                <a:sym typeface="Alice"/>
              </a:rPr>
              <a:t> </a:t>
            </a:r>
          </a:p>
        </p:txBody>
      </p:sp>
      <p:sp>
        <p:nvSpPr>
          <p:cNvPr name="TextBox 8" id="8"/>
          <p:cNvSpPr txBox="true"/>
          <p:nvPr/>
        </p:nvSpPr>
        <p:spPr>
          <a:xfrm rot="0">
            <a:off x="-8742907" y="7743357"/>
            <a:ext cx="8419134" cy="399830"/>
          </a:xfrm>
          <a:prstGeom prst="rect">
            <a:avLst/>
          </a:prstGeom>
        </p:spPr>
        <p:txBody>
          <a:bodyPr anchor="t" rtlCol="false" tIns="0" lIns="0" bIns="0" rIns="0">
            <a:spAutoFit/>
          </a:bodyPr>
          <a:lstStyle/>
          <a:p>
            <a:pPr algn="l">
              <a:lnSpc>
                <a:spcPts val="3394"/>
              </a:lnSpc>
            </a:pPr>
            <a:r>
              <a:rPr lang="en-US" sz="2156">
                <a:solidFill>
                  <a:srgbClr val="383838"/>
                </a:solidFill>
                <a:latin typeface="Alice"/>
                <a:ea typeface="Alice"/>
                <a:cs typeface="Alice"/>
                <a:sym typeface="Alice"/>
              </a:rPr>
              <a:t>Discover</a:t>
            </a:r>
            <a:r>
              <a:rPr lang="en-US" sz="2156">
                <a:solidFill>
                  <a:srgbClr val="000000"/>
                </a:solidFill>
                <a:latin typeface="Alice"/>
                <a:ea typeface="Alice"/>
                <a:cs typeface="Alice"/>
                <a:sym typeface="Alice"/>
              </a:rPr>
              <a:t> </a:t>
            </a:r>
            <a:r>
              <a:rPr lang="en-US" sz="2156">
                <a:solidFill>
                  <a:srgbClr val="383838"/>
                </a:solidFill>
                <a:latin typeface="Alice"/>
                <a:ea typeface="Alice"/>
                <a:cs typeface="Alice"/>
                <a:sym typeface="Alice"/>
              </a:rPr>
              <a:t>how</a:t>
            </a:r>
            <a:r>
              <a:rPr lang="en-US" sz="2156">
                <a:solidFill>
                  <a:srgbClr val="000000"/>
                </a:solidFill>
                <a:latin typeface="Alice"/>
                <a:ea typeface="Alice"/>
                <a:cs typeface="Alice"/>
                <a:sym typeface="Alice"/>
              </a:rPr>
              <a:t> </a:t>
            </a:r>
            <a:r>
              <a:rPr lang="en-US" sz="2156">
                <a:solidFill>
                  <a:srgbClr val="383838"/>
                </a:solidFill>
                <a:latin typeface="Alice"/>
                <a:ea typeface="Alice"/>
                <a:cs typeface="Alice"/>
                <a:sym typeface="Alice"/>
              </a:rPr>
              <a:t>automation</a:t>
            </a:r>
            <a:r>
              <a:rPr lang="en-US" sz="2156">
                <a:solidFill>
                  <a:srgbClr val="000000"/>
                </a:solidFill>
                <a:latin typeface="Alice"/>
                <a:ea typeface="Alice"/>
                <a:cs typeface="Alice"/>
                <a:sym typeface="Alice"/>
              </a:rPr>
              <a:t> </a:t>
            </a:r>
            <a:r>
              <a:rPr lang="en-US" sz="2156">
                <a:solidFill>
                  <a:srgbClr val="383838"/>
                </a:solidFill>
                <a:latin typeface="Alice"/>
                <a:ea typeface="Alice"/>
                <a:cs typeface="Alice"/>
                <a:sym typeface="Alice"/>
              </a:rPr>
              <a:t>transforms</a:t>
            </a:r>
            <a:r>
              <a:rPr lang="en-US" sz="2156">
                <a:solidFill>
                  <a:srgbClr val="000000"/>
                </a:solidFill>
                <a:latin typeface="Alice"/>
                <a:ea typeface="Alice"/>
                <a:cs typeface="Alice"/>
                <a:sym typeface="Alice"/>
              </a:rPr>
              <a:t> </a:t>
            </a:r>
            <a:r>
              <a:rPr lang="en-US" sz="2156">
                <a:solidFill>
                  <a:srgbClr val="383838"/>
                </a:solidFill>
                <a:latin typeface="Alice"/>
                <a:ea typeface="Alice"/>
                <a:cs typeface="Alice"/>
                <a:sym typeface="Alice"/>
              </a:rPr>
              <a:t>packaging</a:t>
            </a:r>
            <a:r>
              <a:rPr lang="en-US" sz="2156">
                <a:solidFill>
                  <a:srgbClr val="000000"/>
                </a:solidFill>
                <a:latin typeface="Alice"/>
                <a:ea typeface="Alice"/>
                <a:cs typeface="Alice"/>
                <a:sym typeface="Alice"/>
              </a:rPr>
              <a:t> </a:t>
            </a:r>
            <a:r>
              <a:rPr lang="en-US" sz="2156">
                <a:solidFill>
                  <a:srgbClr val="383838"/>
                </a:solidFill>
                <a:latin typeface="Alice"/>
                <a:ea typeface="Alice"/>
                <a:cs typeface="Alice"/>
                <a:sym typeface="Alice"/>
              </a:rPr>
              <a:t>production</a:t>
            </a:r>
            <a:r>
              <a:rPr lang="en-US" sz="2156">
                <a:solidFill>
                  <a:srgbClr val="000000"/>
                </a:solidFill>
                <a:latin typeface="Alice"/>
                <a:ea typeface="Alice"/>
                <a:cs typeface="Alice"/>
                <a:sym typeface="Alice"/>
              </a:rPr>
              <a:t> </a:t>
            </a:r>
            <a:r>
              <a:rPr lang="en-US" sz="2156">
                <a:solidFill>
                  <a:srgbClr val="383838"/>
                </a:solidFill>
                <a:latin typeface="Alice"/>
                <a:ea typeface="Alice"/>
                <a:cs typeface="Alice"/>
                <a:sym typeface="Alice"/>
              </a:rPr>
              <a:t>through</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55992" y="1857469"/>
            <a:ext cx="5946459" cy="7400831"/>
            <a:chOff x="0" y="0"/>
            <a:chExt cx="8203952" cy="10210457"/>
          </a:xfrm>
        </p:grpSpPr>
        <p:sp>
          <p:nvSpPr>
            <p:cNvPr name="Freeform 3" id="3"/>
            <p:cNvSpPr/>
            <p:nvPr/>
          </p:nvSpPr>
          <p:spPr>
            <a:xfrm flipH="false" flipV="false" rot="0">
              <a:off x="0" y="0"/>
              <a:ext cx="8203952" cy="10210419"/>
            </a:xfrm>
            <a:custGeom>
              <a:avLst/>
              <a:gdLst/>
              <a:ahLst/>
              <a:cxnLst/>
              <a:rect r="r" b="b" t="t" l="l"/>
              <a:pathLst>
                <a:path h="10210419" w="8203952">
                  <a:moveTo>
                    <a:pt x="0" y="0"/>
                  </a:moveTo>
                  <a:lnTo>
                    <a:pt x="8203952" y="0"/>
                  </a:lnTo>
                  <a:lnTo>
                    <a:pt x="8203952" y="10210419"/>
                  </a:lnTo>
                  <a:lnTo>
                    <a:pt x="0" y="10210419"/>
                  </a:lnTo>
                  <a:lnTo>
                    <a:pt x="0" y="0"/>
                  </a:lnTo>
                  <a:close/>
                </a:path>
              </a:pathLst>
            </a:custGeom>
            <a:blipFill>
              <a:blip r:embed="rId2"/>
              <a:stretch>
                <a:fillRect l="-12228" t="0" r="-12228" b="0"/>
              </a:stretch>
            </a:blipFill>
            <a:ln w="127948" cap="sq">
              <a:solidFill>
                <a:srgbClr val="000000"/>
              </a:solidFill>
              <a:prstDash val="solid"/>
              <a:miter/>
            </a:ln>
          </p:spPr>
        </p:sp>
      </p:grpSp>
      <p:grpSp>
        <p:nvGrpSpPr>
          <p:cNvPr name="Group 4" id="4"/>
          <p:cNvGrpSpPr/>
          <p:nvPr/>
        </p:nvGrpSpPr>
        <p:grpSpPr>
          <a:xfrm rot="0">
            <a:off x="8030854" y="8393373"/>
            <a:ext cx="25590" cy="1253888"/>
            <a:chOff x="0" y="0"/>
            <a:chExt cx="19050" cy="933450"/>
          </a:xfrm>
        </p:grpSpPr>
        <p:sp>
          <p:nvSpPr>
            <p:cNvPr name="Freeform 5" id="5"/>
            <p:cNvSpPr/>
            <p:nvPr/>
          </p:nvSpPr>
          <p:spPr>
            <a:xfrm flipH="false" flipV="false" rot="0">
              <a:off x="0" y="0"/>
              <a:ext cx="19050" cy="933450"/>
            </a:xfrm>
            <a:custGeom>
              <a:avLst/>
              <a:gdLst/>
              <a:ahLst/>
              <a:cxnLst/>
              <a:rect r="r" b="b" t="t" l="l"/>
              <a:pathLst>
                <a:path h="933450" w="19050">
                  <a:moveTo>
                    <a:pt x="0" y="933450"/>
                  </a:moveTo>
                  <a:lnTo>
                    <a:pt x="19050" y="933450"/>
                  </a:lnTo>
                  <a:lnTo>
                    <a:pt x="19050" y="0"/>
                  </a:lnTo>
                  <a:lnTo>
                    <a:pt x="0" y="0"/>
                  </a:lnTo>
                  <a:close/>
                </a:path>
              </a:pathLst>
            </a:custGeom>
            <a:solidFill>
              <a:srgbClr val="E04F00"/>
            </a:solidFill>
            <a:ln w="12700">
              <a:solidFill>
                <a:srgbClr val="000000"/>
              </a:solidFill>
            </a:ln>
          </p:spPr>
        </p:sp>
      </p:grpSp>
      <p:sp>
        <p:nvSpPr>
          <p:cNvPr name="Freeform 6" id="6"/>
          <p:cNvSpPr/>
          <p:nvPr/>
        </p:nvSpPr>
        <p:spPr>
          <a:xfrm flipH="false" flipV="false" rot="0">
            <a:off x="7945552" y="3185068"/>
            <a:ext cx="4047410" cy="546746"/>
          </a:xfrm>
          <a:custGeom>
            <a:avLst/>
            <a:gdLst/>
            <a:ahLst/>
            <a:cxnLst/>
            <a:rect r="r" b="b" t="t" l="l"/>
            <a:pathLst>
              <a:path h="546746" w="4047410">
                <a:moveTo>
                  <a:pt x="0" y="0"/>
                </a:moveTo>
                <a:lnTo>
                  <a:pt x="4047410" y="0"/>
                </a:lnTo>
                <a:lnTo>
                  <a:pt x="4047410" y="546746"/>
                </a:lnTo>
                <a:lnTo>
                  <a:pt x="0" y="54674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7" id="7"/>
          <p:cNvGrpSpPr/>
          <p:nvPr/>
        </p:nvGrpSpPr>
        <p:grpSpPr>
          <a:xfrm rot="0">
            <a:off x="7945552" y="6115071"/>
            <a:ext cx="8154533" cy="533952"/>
            <a:chOff x="0" y="0"/>
            <a:chExt cx="6070600" cy="397497"/>
          </a:xfrm>
        </p:grpSpPr>
        <p:sp>
          <p:nvSpPr>
            <p:cNvPr name="Freeform 8" id="8"/>
            <p:cNvSpPr/>
            <p:nvPr/>
          </p:nvSpPr>
          <p:spPr>
            <a:xfrm flipH="false" flipV="false" rot="0">
              <a:off x="133350" y="128207"/>
              <a:ext cx="25735" cy="40097"/>
            </a:xfrm>
            <a:custGeom>
              <a:avLst/>
              <a:gdLst/>
              <a:ahLst/>
              <a:cxnLst/>
              <a:rect r="r" b="b" t="t" l="l"/>
              <a:pathLst>
                <a:path h="40097" w="25735">
                  <a:moveTo>
                    <a:pt x="12192" y="32321"/>
                  </a:moveTo>
                  <a:cubicBezTo>
                    <a:pt x="14097" y="32067"/>
                    <a:pt x="15113" y="31686"/>
                    <a:pt x="16002" y="31305"/>
                  </a:cubicBezTo>
                  <a:lnTo>
                    <a:pt x="17780" y="34734"/>
                  </a:lnTo>
                  <a:lnTo>
                    <a:pt x="15494" y="31686"/>
                  </a:lnTo>
                  <a:cubicBezTo>
                    <a:pt x="16637" y="30797"/>
                    <a:pt x="17399" y="29908"/>
                    <a:pt x="17780" y="29146"/>
                  </a:cubicBezTo>
                  <a:lnTo>
                    <a:pt x="21209" y="30797"/>
                  </a:lnTo>
                  <a:lnTo>
                    <a:pt x="17526" y="29654"/>
                  </a:lnTo>
                  <a:cubicBezTo>
                    <a:pt x="17907" y="28638"/>
                    <a:pt x="17907" y="27622"/>
                    <a:pt x="17907" y="26733"/>
                  </a:cubicBezTo>
                  <a:lnTo>
                    <a:pt x="21717" y="26352"/>
                  </a:lnTo>
                  <a:lnTo>
                    <a:pt x="18161" y="27622"/>
                  </a:lnTo>
                  <a:cubicBezTo>
                    <a:pt x="17780" y="26352"/>
                    <a:pt x="17145" y="25463"/>
                    <a:pt x="16510" y="24955"/>
                  </a:cubicBezTo>
                  <a:lnTo>
                    <a:pt x="19050" y="22161"/>
                  </a:lnTo>
                  <a:lnTo>
                    <a:pt x="17018" y="25463"/>
                  </a:lnTo>
                  <a:cubicBezTo>
                    <a:pt x="16129" y="24955"/>
                    <a:pt x="15494" y="24574"/>
                    <a:pt x="9017" y="22669"/>
                  </a:cubicBezTo>
                  <a:cubicBezTo>
                    <a:pt x="8890" y="22669"/>
                    <a:pt x="8763" y="22542"/>
                    <a:pt x="8636" y="22542"/>
                  </a:cubicBezTo>
                  <a:cubicBezTo>
                    <a:pt x="6096" y="21526"/>
                    <a:pt x="4191" y="20256"/>
                    <a:pt x="2921" y="19113"/>
                  </a:cubicBezTo>
                  <a:cubicBezTo>
                    <a:pt x="2794" y="18986"/>
                    <a:pt x="2540" y="18732"/>
                    <a:pt x="2413" y="18605"/>
                  </a:cubicBezTo>
                  <a:cubicBezTo>
                    <a:pt x="1270" y="17081"/>
                    <a:pt x="635" y="15430"/>
                    <a:pt x="127" y="13398"/>
                  </a:cubicBezTo>
                  <a:cubicBezTo>
                    <a:pt x="0" y="13017"/>
                    <a:pt x="0" y="12763"/>
                    <a:pt x="0" y="12382"/>
                  </a:cubicBezTo>
                  <a:cubicBezTo>
                    <a:pt x="127" y="9842"/>
                    <a:pt x="889" y="7556"/>
                    <a:pt x="2286" y="5270"/>
                  </a:cubicBezTo>
                  <a:cubicBezTo>
                    <a:pt x="2413" y="5016"/>
                    <a:pt x="2667" y="4762"/>
                    <a:pt x="2794" y="4508"/>
                  </a:cubicBezTo>
                  <a:cubicBezTo>
                    <a:pt x="4699" y="2603"/>
                    <a:pt x="6858" y="1206"/>
                    <a:pt x="8890" y="571"/>
                  </a:cubicBezTo>
                  <a:cubicBezTo>
                    <a:pt x="9144" y="444"/>
                    <a:pt x="9271" y="444"/>
                    <a:pt x="9525" y="444"/>
                  </a:cubicBezTo>
                  <a:lnTo>
                    <a:pt x="12065" y="63"/>
                  </a:lnTo>
                  <a:cubicBezTo>
                    <a:pt x="14097" y="-318"/>
                    <a:pt x="16129" y="1079"/>
                    <a:pt x="16510" y="3111"/>
                  </a:cubicBezTo>
                  <a:cubicBezTo>
                    <a:pt x="16891" y="5143"/>
                    <a:pt x="15494" y="7175"/>
                    <a:pt x="13462" y="7556"/>
                  </a:cubicBezTo>
                  <a:lnTo>
                    <a:pt x="10922" y="7937"/>
                  </a:lnTo>
                  <a:lnTo>
                    <a:pt x="10287" y="4254"/>
                  </a:lnTo>
                  <a:lnTo>
                    <a:pt x="11557" y="7810"/>
                  </a:lnTo>
                  <a:cubicBezTo>
                    <a:pt x="10668" y="8064"/>
                    <a:pt x="9525" y="8826"/>
                    <a:pt x="8382" y="9969"/>
                  </a:cubicBezTo>
                  <a:lnTo>
                    <a:pt x="5715" y="7302"/>
                  </a:lnTo>
                  <a:lnTo>
                    <a:pt x="9017" y="9207"/>
                  </a:lnTo>
                  <a:cubicBezTo>
                    <a:pt x="8255" y="10350"/>
                    <a:pt x="8001" y="11620"/>
                    <a:pt x="7874" y="12763"/>
                  </a:cubicBezTo>
                  <a:lnTo>
                    <a:pt x="4064" y="12509"/>
                  </a:lnTo>
                  <a:lnTo>
                    <a:pt x="7747" y="11747"/>
                  </a:lnTo>
                  <a:cubicBezTo>
                    <a:pt x="8001" y="12890"/>
                    <a:pt x="8255" y="13525"/>
                    <a:pt x="8763" y="14160"/>
                  </a:cubicBezTo>
                  <a:lnTo>
                    <a:pt x="5715" y="16319"/>
                  </a:lnTo>
                  <a:lnTo>
                    <a:pt x="8382" y="13525"/>
                  </a:lnTo>
                  <a:cubicBezTo>
                    <a:pt x="8636" y="13779"/>
                    <a:pt x="9652" y="14541"/>
                    <a:pt x="11811" y="15430"/>
                  </a:cubicBezTo>
                  <a:lnTo>
                    <a:pt x="10287" y="18986"/>
                  </a:lnTo>
                  <a:lnTo>
                    <a:pt x="11303" y="15303"/>
                  </a:lnTo>
                  <a:cubicBezTo>
                    <a:pt x="17780" y="17208"/>
                    <a:pt x="19304" y="17716"/>
                    <a:pt x="21209" y="18859"/>
                  </a:cubicBezTo>
                  <a:cubicBezTo>
                    <a:pt x="21463" y="18986"/>
                    <a:pt x="21590" y="19113"/>
                    <a:pt x="21844" y="19367"/>
                  </a:cubicBezTo>
                  <a:cubicBezTo>
                    <a:pt x="23495" y="20891"/>
                    <a:pt x="24765" y="22923"/>
                    <a:pt x="25527" y="25082"/>
                  </a:cubicBezTo>
                  <a:cubicBezTo>
                    <a:pt x="25654" y="25336"/>
                    <a:pt x="25654" y="25590"/>
                    <a:pt x="25654" y="25971"/>
                  </a:cubicBezTo>
                  <a:cubicBezTo>
                    <a:pt x="25908" y="28003"/>
                    <a:pt x="25527" y="30035"/>
                    <a:pt x="25019" y="31940"/>
                  </a:cubicBezTo>
                  <a:cubicBezTo>
                    <a:pt x="25019" y="32194"/>
                    <a:pt x="24892" y="32321"/>
                    <a:pt x="24765" y="32575"/>
                  </a:cubicBezTo>
                  <a:cubicBezTo>
                    <a:pt x="23749" y="34480"/>
                    <a:pt x="22225" y="36385"/>
                    <a:pt x="20320" y="37782"/>
                  </a:cubicBezTo>
                  <a:cubicBezTo>
                    <a:pt x="20193" y="37909"/>
                    <a:pt x="19939" y="38036"/>
                    <a:pt x="19812" y="38163"/>
                  </a:cubicBezTo>
                  <a:cubicBezTo>
                    <a:pt x="17907" y="39179"/>
                    <a:pt x="16129" y="39687"/>
                    <a:pt x="13462" y="40068"/>
                  </a:cubicBezTo>
                  <a:cubicBezTo>
                    <a:pt x="11430" y="40322"/>
                    <a:pt x="9525" y="38925"/>
                    <a:pt x="9144" y="36766"/>
                  </a:cubicBezTo>
                  <a:cubicBezTo>
                    <a:pt x="8763" y="34607"/>
                    <a:pt x="10287" y="32829"/>
                    <a:pt x="12446" y="32448"/>
                  </a:cubicBezTo>
                  <a:close/>
                </a:path>
              </a:pathLst>
            </a:custGeom>
            <a:solidFill>
              <a:srgbClr val="383838"/>
            </a:solidFill>
            <a:ln w="12700">
              <a:solidFill>
                <a:srgbClr val="000000"/>
              </a:solidFill>
            </a:ln>
          </p:spPr>
        </p:sp>
        <p:sp>
          <p:nvSpPr>
            <p:cNvPr name="Freeform 9" id="9"/>
            <p:cNvSpPr/>
            <p:nvPr/>
          </p:nvSpPr>
          <p:spPr>
            <a:xfrm flipH="false" flipV="false" rot="0">
              <a:off x="142251" y="176142"/>
              <a:ext cx="59171" cy="49272"/>
            </a:xfrm>
            <a:custGeom>
              <a:avLst/>
              <a:gdLst/>
              <a:ahLst/>
              <a:cxnLst/>
              <a:rect r="r" b="b" t="t" l="l"/>
              <a:pathLst>
                <a:path h="49272" w="59171">
                  <a:moveTo>
                    <a:pt x="55869" y="7627"/>
                  </a:moveTo>
                  <a:cubicBezTo>
                    <a:pt x="51297" y="7881"/>
                    <a:pt x="47233" y="8262"/>
                    <a:pt x="42915" y="9151"/>
                  </a:cubicBezTo>
                  <a:lnTo>
                    <a:pt x="42153" y="5468"/>
                  </a:lnTo>
                  <a:lnTo>
                    <a:pt x="43169" y="9151"/>
                  </a:lnTo>
                  <a:cubicBezTo>
                    <a:pt x="39613" y="10167"/>
                    <a:pt x="36438" y="11437"/>
                    <a:pt x="32882" y="13088"/>
                  </a:cubicBezTo>
                  <a:lnTo>
                    <a:pt x="31231" y="9659"/>
                  </a:lnTo>
                  <a:lnTo>
                    <a:pt x="33136" y="12961"/>
                  </a:lnTo>
                  <a:cubicBezTo>
                    <a:pt x="29961" y="14866"/>
                    <a:pt x="26913" y="17025"/>
                    <a:pt x="24246" y="19438"/>
                  </a:cubicBezTo>
                  <a:lnTo>
                    <a:pt x="21706" y="16644"/>
                  </a:lnTo>
                  <a:lnTo>
                    <a:pt x="24373" y="19311"/>
                  </a:lnTo>
                  <a:cubicBezTo>
                    <a:pt x="21579" y="22232"/>
                    <a:pt x="19039" y="25280"/>
                    <a:pt x="16626" y="28582"/>
                  </a:cubicBezTo>
                  <a:lnTo>
                    <a:pt x="13578" y="26423"/>
                  </a:lnTo>
                  <a:lnTo>
                    <a:pt x="16753" y="28455"/>
                  </a:lnTo>
                  <a:cubicBezTo>
                    <a:pt x="14721" y="31630"/>
                    <a:pt x="12816" y="35186"/>
                    <a:pt x="7228" y="47124"/>
                  </a:cubicBezTo>
                  <a:cubicBezTo>
                    <a:pt x="6339" y="49029"/>
                    <a:pt x="4053" y="49791"/>
                    <a:pt x="2148" y="48902"/>
                  </a:cubicBezTo>
                  <a:cubicBezTo>
                    <a:pt x="243" y="48013"/>
                    <a:pt x="-519" y="45727"/>
                    <a:pt x="370" y="43822"/>
                  </a:cubicBezTo>
                  <a:cubicBezTo>
                    <a:pt x="5958" y="31884"/>
                    <a:pt x="8117" y="27947"/>
                    <a:pt x="10276" y="24391"/>
                  </a:cubicBezTo>
                  <a:cubicBezTo>
                    <a:pt x="10276" y="24264"/>
                    <a:pt x="10403" y="24264"/>
                    <a:pt x="10403" y="24137"/>
                  </a:cubicBezTo>
                  <a:cubicBezTo>
                    <a:pt x="12943" y="20581"/>
                    <a:pt x="15737" y="17279"/>
                    <a:pt x="18785" y="13977"/>
                  </a:cubicBezTo>
                  <a:cubicBezTo>
                    <a:pt x="18912" y="13850"/>
                    <a:pt x="18912" y="13850"/>
                    <a:pt x="19039" y="13723"/>
                  </a:cubicBezTo>
                  <a:cubicBezTo>
                    <a:pt x="22087" y="11056"/>
                    <a:pt x="25516" y="8516"/>
                    <a:pt x="29072" y="6357"/>
                  </a:cubicBezTo>
                  <a:cubicBezTo>
                    <a:pt x="29199" y="6357"/>
                    <a:pt x="29326" y="6230"/>
                    <a:pt x="29326" y="6230"/>
                  </a:cubicBezTo>
                  <a:cubicBezTo>
                    <a:pt x="33263" y="4325"/>
                    <a:pt x="36946" y="2928"/>
                    <a:pt x="40883" y="1785"/>
                  </a:cubicBezTo>
                  <a:cubicBezTo>
                    <a:pt x="41010" y="1785"/>
                    <a:pt x="41137" y="1785"/>
                    <a:pt x="41137" y="1658"/>
                  </a:cubicBezTo>
                  <a:cubicBezTo>
                    <a:pt x="45836" y="769"/>
                    <a:pt x="50281" y="261"/>
                    <a:pt x="55234" y="7"/>
                  </a:cubicBezTo>
                  <a:cubicBezTo>
                    <a:pt x="57266" y="-120"/>
                    <a:pt x="59171" y="1531"/>
                    <a:pt x="59171" y="3563"/>
                  </a:cubicBezTo>
                  <a:cubicBezTo>
                    <a:pt x="59171" y="5595"/>
                    <a:pt x="57647" y="7500"/>
                    <a:pt x="55615" y="7500"/>
                  </a:cubicBezTo>
                  <a:close/>
                </a:path>
              </a:pathLst>
            </a:custGeom>
            <a:solidFill>
              <a:srgbClr val="383838"/>
            </a:solidFill>
            <a:ln w="12700">
              <a:solidFill>
                <a:srgbClr val="000000"/>
              </a:solidFill>
            </a:ln>
          </p:spPr>
        </p:sp>
        <p:sp>
          <p:nvSpPr>
            <p:cNvPr name="Freeform 10" id="10"/>
            <p:cNvSpPr/>
            <p:nvPr/>
          </p:nvSpPr>
          <p:spPr>
            <a:xfrm flipH="false" flipV="false" rot="0">
              <a:off x="90798" y="176269"/>
              <a:ext cx="111012" cy="53480"/>
            </a:xfrm>
            <a:custGeom>
              <a:avLst/>
              <a:gdLst/>
              <a:ahLst/>
              <a:cxnLst/>
              <a:rect r="r" b="b" t="t" l="l"/>
              <a:pathLst>
                <a:path h="53480" w="111012">
                  <a:moveTo>
                    <a:pt x="111005" y="3944"/>
                  </a:moveTo>
                  <a:cubicBezTo>
                    <a:pt x="110751" y="8897"/>
                    <a:pt x="109989" y="13723"/>
                    <a:pt x="108846" y="18168"/>
                  </a:cubicBezTo>
                  <a:cubicBezTo>
                    <a:pt x="108846" y="18295"/>
                    <a:pt x="108719" y="18422"/>
                    <a:pt x="108719" y="18549"/>
                  </a:cubicBezTo>
                  <a:cubicBezTo>
                    <a:pt x="106814" y="23375"/>
                    <a:pt x="104782" y="27439"/>
                    <a:pt x="101988" y="31757"/>
                  </a:cubicBezTo>
                  <a:cubicBezTo>
                    <a:pt x="101861" y="31884"/>
                    <a:pt x="101861" y="32011"/>
                    <a:pt x="101734" y="32138"/>
                  </a:cubicBezTo>
                  <a:cubicBezTo>
                    <a:pt x="98686" y="35948"/>
                    <a:pt x="95130" y="39377"/>
                    <a:pt x="91066" y="42552"/>
                  </a:cubicBezTo>
                  <a:cubicBezTo>
                    <a:pt x="90939" y="42679"/>
                    <a:pt x="90812" y="42679"/>
                    <a:pt x="90812" y="42806"/>
                  </a:cubicBezTo>
                  <a:cubicBezTo>
                    <a:pt x="86748" y="45473"/>
                    <a:pt x="82430" y="47632"/>
                    <a:pt x="77604" y="49791"/>
                  </a:cubicBezTo>
                  <a:cubicBezTo>
                    <a:pt x="77477" y="49791"/>
                    <a:pt x="77350" y="49918"/>
                    <a:pt x="77223" y="49918"/>
                  </a:cubicBezTo>
                  <a:cubicBezTo>
                    <a:pt x="72143" y="51569"/>
                    <a:pt x="66936" y="52712"/>
                    <a:pt x="61983" y="53347"/>
                  </a:cubicBezTo>
                  <a:cubicBezTo>
                    <a:pt x="61856" y="53347"/>
                    <a:pt x="61856" y="53347"/>
                    <a:pt x="61729" y="53347"/>
                  </a:cubicBezTo>
                  <a:cubicBezTo>
                    <a:pt x="55379" y="53728"/>
                    <a:pt x="48521" y="53220"/>
                    <a:pt x="44203" y="52712"/>
                  </a:cubicBezTo>
                  <a:cubicBezTo>
                    <a:pt x="44076" y="52712"/>
                    <a:pt x="43949" y="52712"/>
                    <a:pt x="43949" y="52712"/>
                  </a:cubicBezTo>
                  <a:cubicBezTo>
                    <a:pt x="38869" y="51569"/>
                    <a:pt x="33916" y="50045"/>
                    <a:pt x="28836" y="47886"/>
                  </a:cubicBezTo>
                  <a:cubicBezTo>
                    <a:pt x="28709" y="47886"/>
                    <a:pt x="28582" y="47759"/>
                    <a:pt x="28582" y="47759"/>
                  </a:cubicBezTo>
                  <a:cubicBezTo>
                    <a:pt x="24264" y="45473"/>
                    <a:pt x="19946" y="42679"/>
                    <a:pt x="16263" y="39758"/>
                  </a:cubicBezTo>
                  <a:cubicBezTo>
                    <a:pt x="16136" y="39631"/>
                    <a:pt x="16009" y="39631"/>
                    <a:pt x="16009" y="39504"/>
                  </a:cubicBezTo>
                  <a:cubicBezTo>
                    <a:pt x="12453" y="36075"/>
                    <a:pt x="9405" y="32392"/>
                    <a:pt x="6484" y="27947"/>
                  </a:cubicBezTo>
                  <a:cubicBezTo>
                    <a:pt x="6357" y="27820"/>
                    <a:pt x="6357" y="27693"/>
                    <a:pt x="6230" y="27566"/>
                  </a:cubicBezTo>
                  <a:cubicBezTo>
                    <a:pt x="4071" y="23248"/>
                    <a:pt x="2293" y="18803"/>
                    <a:pt x="1023" y="13723"/>
                  </a:cubicBezTo>
                  <a:cubicBezTo>
                    <a:pt x="1023" y="13596"/>
                    <a:pt x="1023" y="13469"/>
                    <a:pt x="896" y="13342"/>
                  </a:cubicBezTo>
                  <a:cubicBezTo>
                    <a:pt x="388" y="10421"/>
                    <a:pt x="134" y="7373"/>
                    <a:pt x="7" y="3944"/>
                  </a:cubicBezTo>
                  <a:cubicBezTo>
                    <a:pt x="-120" y="1912"/>
                    <a:pt x="1531" y="7"/>
                    <a:pt x="3563" y="7"/>
                  </a:cubicBezTo>
                  <a:cubicBezTo>
                    <a:pt x="5595" y="7"/>
                    <a:pt x="7500" y="1531"/>
                    <a:pt x="7500" y="3563"/>
                  </a:cubicBezTo>
                  <a:cubicBezTo>
                    <a:pt x="7627" y="6738"/>
                    <a:pt x="8008" y="9532"/>
                    <a:pt x="8389" y="12199"/>
                  </a:cubicBezTo>
                  <a:lnTo>
                    <a:pt x="4579" y="12834"/>
                  </a:lnTo>
                  <a:lnTo>
                    <a:pt x="8262" y="11818"/>
                  </a:lnTo>
                  <a:cubicBezTo>
                    <a:pt x="9532" y="16390"/>
                    <a:pt x="11056" y="20327"/>
                    <a:pt x="12961" y="24137"/>
                  </a:cubicBezTo>
                  <a:lnTo>
                    <a:pt x="9532" y="25915"/>
                  </a:lnTo>
                  <a:lnTo>
                    <a:pt x="12707" y="23883"/>
                  </a:lnTo>
                  <a:cubicBezTo>
                    <a:pt x="15374" y="27820"/>
                    <a:pt x="18041" y="31122"/>
                    <a:pt x="21216" y="34170"/>
                  </a:cubicBezTo>
                  <a:lnTo>
                    <a:pt x="18549" y="36837"/>
                  </a:lnTo>
                  <a:lnTo>
                    <a:pt x="20962" y="33916"/>
                  </a:lnTo>
                  <a:cubicBezTo>
                    <a:pt x="24264" y="36456"/>
                    <a:pt x="28201" y="39123"/>
                    <a:pt x="32011" y="41155"/>
                  </a:cubicBezTo>
                  <a:lnTo>
                    <a:pt x="30233" y="44457"/>
                  </a:lnTo>
                  <a:lnTo>
                    <a:pt x="31757" y="40901"/>
                  </a:lnTo>
                  <a:cubicBezTo>
                    <a:pt x="36329" y="42806"/>
                    <a:pt x="40901" y="44203"/>
                    <a:pt x="45600" y="45219"/>
                  </a:cubicBezTo>
                  <a:lnTo>
                    <a:pt x="44838" y="48902"/>
                  </a:lnTo>
                  <a:lnTo>
                    <a:pt x="45346" y="45092"/>
                  </a:lnTo>
                  <a:cubicBezTo>
                    <a:pt x="49283" y="45600"/>
                    <a:pt x="55633" y="46108"/>
                    <a:pt x="61348" y="45727"/>
                  </a:cubicBezTo>
                  <a:lnTo>
                    <a:pt x="61602" y="49537"/>
                  </a:lnTo>
                  <a:lnTo>
                    <a:pt x="61094" y="45727"/>
                  </a:lnTo>
                  <a:cubicBezTo>
                    <a:pt x="65666" y="45092"/>
                    <a:pt x="70492" y="43949"/>
                    <a:pt x="75064" y="42552"/>
                  </a:cubicBezTo>
                  <a:lnTo>
                    <a:pt x="76207" y="46235"/>
                  </a:lnTo>
                  <a:lnTo>
                    <a:pt x="74683" y="42679"/>
                  </a:lnTo>
                  <a:cubicBezTo>
                    <a:pt x="79128" y="40774"/>
                    <a:pt x="83065" y="38742"/>
                    <a:pt x="86748" y="36329"/>
                  </a:cubicBezTo>
                  <a:lnTo>
                    <a:pt x="88780" y="39504"/>
                  </a:lnTo>
                  <a:lnTo>
                    <a:pt x="86367" y="36583"/>
                  </a:lnTo>
                  <a:cubicBezTo>
                    <a:pt x="90050" y="33662"/>
                    <a:pt x="93098" y="30614"/>
                    <a:pt x="95892" y="27185"/>
                  </a:cubicBezTo>
                  <a:lnTo>
                    <a:pt x="98813" y="29598"/>
                  </a:lnTo>
                  <a:lnTo>
                    <a:pt x="95638" y="27566"/>
                  </a:lnTo>
                  <a:cubicBezTo>
                    <a:pt x="98178" y="23629"/>
                    <a:pt x="99956" y="20073"/>
                    <a:pt x="101734" y="15755"/>
                  </a:cubicBezTo>
                  <a:lnTo>
                    <a:pt x="105290" y="17152"/>
                  </a:lnTo>
                  <a:lnTo>
                    <a:pt x="101607" y="16136"/>
                  </a:lnTo>
                  <a:cubicBezTo>
                    <a:pt x="102623" y="12199"/>
                    <a:pt x="103385" y="7881"/>
                    <a:pt x="103512" y="3563"/>
                  </a:cubicBezTo>
                  <a:cubicBezTo>
                    <a:pt x="103639" y="1531"/>
                    <a:pt x="105417" y="-120"/>
                    <a:pt x="107449" y="7"/>
                  </a:cubicBezTo>
                  <a:cubicBezTo>
                    <a:pt x="109481" y="134"/>
                    <a:pt x="111132" y="1912"/>
                    <a:pt x="111005" y="3944"/>
                  </a:cubicBezTo>
                  <a:close/>
                </a:path>
              </a:pathLst>
            </a:custGeom>
            <a:solidFill>
              <a:srgbClr val="383838"/>
            </a:solidFill>
            <a:ln w="12700">
              <a:solidFill>
                <a:srgbClr val="000000"/>
              </a:solidFill>
            </a:ln>
          </p:spPr>
        </p:sp>
        <p:sp>
          <p:nvSpPr>
            <p:cNvPr name="Freeform 11" id="11"/>
            <p:cNvSpPr/>
            <p:nvPr/>
          </p:nvSpPr>
          <p:spPr>
            <a:xfrm flipH="false" flipV="false" rot="0">
              <a:off x="90297" y="176149"/>
              <a:ext cx="59298" cy="48884"/>
            </a:xfrm>
            <a:custGeom>
              <a:avLst/>
              <a:gdLst/>
              <a:ahLst/>
              <a:cxnLst/>
              <a:rect r="r" b="b" t="t" l="l"/>
              <a:pathLst>
                <a:path h="48884" w="59298">
                  <a:moveTo>
                    <a:pt x="52324" y="46736"/>
                  </a:moveTo>
                  <a:cubicBezTo>
                    <a:pt x="46482" y="34544"/>
                    <a:pt x="44704" y="31242"/>
                    <a:pt x="42799" y="28194"/>
                  </a:cubicBezTo>
                  <a:lnTo>
                    <a:pt x="45974" y="26162"/>
                  </a:lnTo>
                  <a:lnTo>
                    <a:pt x="42926" y="28321"/>
                  </a:lnTo>
                  <a:cubicBezTo>
                    <a:pt x="40259" y="24638"/>
                    <a:pt x="37719" y="21590"/>
                    <a:pt x="35306" y="19177"/>
                  </a:cubicBezTo>
                  <a:lnTo>
                    <a:pt x="38100" y="16510"/>
                  </a:lnTo>
                  <a:lnTo>
                    <a:pt x="35560" y="19431"/>
                  </a:lnTo>
                  <a:cubicBezTo>
                    <a:pt x="32639" y="16891"/>
                    <a:pt x="29845" y="14859"/>
                    <a:pt x="26416" y="12827"/>
                  </a:cubicBezTo>
                  <a:lnTo>
                    <a:pt x="28321" y="9525"/>
                  </a:lnTo>
                  <a:lnTo>
                    <a:pt x="26670" y="12954"/>
                  </a:lnTo>
                  <a:cubicBezTo>
                    <a:pt x="23114" y="11303"/>
                    <a:pt x="19558" y="9906"/>
                    <a:pt x="15621" y="8890"/>
                  </a:cubicBezTo>
                  <a:lnTo>
                    <a:pt x="16637" y="5207"/>
                  </a:lnTo>
                  <a:lnTo>
                    <a:pt x="15875" y="8890"/>
                  </a:lnTo>
                  <a:cubicBezTo>
                    <a:pt x="11938" y="8128"/>
                    <a:pt x="8001" y="7747"/>
                    <a:pt x="3683" y="7620"/>
                  </a:cubicBezTo>
                  <a:cubicBezTo>
                    <a:pt x="1524" y="7493"/>
                    <a:pt x="0" y="5842"/>
                    <a:pt x="0" y="3683"/>
                  </a:cubicBezTo>
                  <a:cubicBezTo>
                    <a:pt x="0" y="1524"/>
                    <a:pt x="1778" y="0"/>
                    <a:pt x="3937" y="0"/>
                  </a:cubicBezTo>
                  <a:cubicBezTo>
                    <a:pt x="8509" y="127"/>
                    <a:pt x="12954" y="635"/>
                    <a:pt x="17272" y="1524"/>
                  </a:cubicBezTo>
                  <a:cubicBezTo>
                    <a:pt x="17399" y="1524"/>
                    <a:pt x="17526" y="1524"/>
                    <a:pt x="17526" y="1651"/>
                  </a:cubicBezTo>
                  <a:cubicBezTo>
                    <a:pt x="21844" y="2794"/>
                    <a:pt x="25908" y="4318"/>
                    <a:pt x="29845" y="6223"/>
                  </a:cubicBezTo>
                  <a:cubicBezTo>
                    <a:pt x="29972" y="6223"/>
                    <a:pt x="30099" y="6350"/>
                    <a:pt x="30226" y="6350"/>
                  </a:cubicBezTo>
                  <a:cubicBezTo>
                    <a:pt x="34036" y="8636"/>
                    <a:pt x="37084" y="10922"/>
                    <a:pt x="40386" y="13716"/>
                  </a:cubicBezTo>
                  <a:cubicBezTo>
                    <a:pt x="40513" y="13843"/>
                    <a:pt x="40513" y="13843"/>
                    <a:pt x="40640" y="13970"/>
                  </a:cubicBezTo>
                  <a:cubicBezTo>
                    <a:pt x="43307" y="16764"/>
                    <a:pt x="46101" y="20066"/>
                    <a:pt x="48895" y="24003"/>
                  </a:cubicBezTo>
                  <a:cubicBezTo>
                    <a:pt x="48895" y="24130"/>
                    <a:pt x="49022" y="24130"/>
                    <a:pt x="49022" y="24257"/>
                  </a:cubicBezTo>
                  <a:cubicBezTo>
                    <a:pt x="51181" y="27686"/>
                    <a:pt x="53086" y="31242"/>
                    <a:pt x="58928" y="43434"/>
                  </a:cubicBezTo>
                  <a:cubicBezTo>
                    <a:pt x="59817" y="45339"/>
                    <a:pt x="59055" y="47625"/>
                    <a:pt x="57150" y="48514"/>
                  </a:cubicBezTo>
                  <a:cubicBezTo>
                    <a:pt x="55245" y="49403"/>
                    <a:pt x="52959" y="48641"/>
                    <a:pt x="52070" y="46736"/>
                  </a:cubicBezTo>
                  <a:close/>
                </a:path>
              </a:pathLst>
            </a:custGeom>
            <a:solidFill>
              <a:srgbClr val="383838"/>
            </a:solidFill>
            <a:ln w="12700">
              <a:solidFill>
                <a:srgbClr val="000000"/>
              </a:solidFill>
            </a:ln>
          </p:spPr>
        </p:sp>
        <p:sp>
          <p:nvSpPr>
            <p:cNvPr name="Freeform 12" id="12"/>
            <p:cNvSpPr/>
            <p:nvPr/>
          </p:nvSpPr>
          <p:spPr>
            <a:xfrm flipH="false" flipV="false" rot="0">
              <a:off x="142240" y="124079"/>
              <a:ext cx="7620" cy="11557"/>
            </a:xfrm>
            <a:custGeom>
              <a:avLst/>
              <a:gdLst/>
              <a:ahLst/>
              <a:cxnLst/>
              <a:rect r="r" b="b" t="t" l="l"/>
              <a:pathLst>
                <a:path h="11557" w="7620">
                  <a:moveTo>
                    <a:pt x="7620" y="3810"/>
                  </a:moveTo>
                  <a:lnTo>
                    <a:pt x="7620" y="7747"/>
                  </a:lnTo>
                  <a:cubicBezTo>
                    <a:pt x="7620" y="9906"/>
                    <a:pt x="5969" y="11557"/>
                    <a:pt x="3810" y="11557"/>
                  </a:cubicBezTo>
                  <a:cubicBezTo>
                    <a:pt x="1651" y="11557"/>
                    <a:pt x="0" y="9906"/>
                    <a:pt x="0" y="7747"/>
                  </a:cubicBezTo>
                  <a:lnTo>
                    <a:pt x="0" y="3810"/>
                  </a:lnTo>
                  <a:cubicBezTo>
                    <a:pt x="0" y="1651"/>
                    <a:pt x="1651" y="0"/>
                    <a:pt x="3810" y="0"/>
                  </a:cubicBezTo>
                  <a:cubicBezTo>
                    <a:pt x="5969" y="0"/>
                    <a:pt x="7620" y="1651"/>
                    <a:pt x="7620" y="3810"/>
                  </a:cubicBezTo>
                  <a:close/>
                </a:path>
              </a:pathLst>
            </a:custGeom>
            <a:solidFill>
              <a:srgbClr val="383838"/>
            </a:solidFill>
            <a:ln w="12700">
              <a:solidFill>
                <a:srgbClr val="000000"/>
              </a:solidFill>
            </a:ln>
          </p:spPr>
        </p:sp>
        <p:sp>
          <p:nvSpPr>
            <p:cNvPr name="Freeform 13" id="13"/>
            <p:cNvSpPr/>
            <p:nvPr/>
          </p:nvSpPr>
          <p:spPr>
            <a:xfrm flipH="false" flipV="false" rot="0">
              <a:off x="133594" y="155184"/>
              <a:ext cx="15313" cy="12904"/>
            </a:xfrm>
            <a:custGeom>
              <a:avLst/>
              <a:gdLst/>
              <a:ahLst/>
              <a:cxnLst/>
              <a:rect r="r" b="b" t="t" l="l"/>
              <a:pathLst>
                <a:path h="12904" w="15313">
                  <a:moveTo>
                    <a:pt x="7122" y="1915"/>
                  </a:moveTo>
                  <a:cubicBezTo>
                    <a:pt x="8265" y="3947"/>
                    <a:pt x="9916" y="4963"/>
                    <a:pt x="12202" y="5344"/>
                  </a:cubicBezTo>
                  <a:cubicBezTo>
                    <a:pt x="14234" y="5725"/>
                    <a:pt x="15631" y="7630"/>
                    <a:pt x="15250" y="9789"/>
                  </a:cubicBezTo>
                  <a:cubicBezTo>
                    <a:pt x="14869" y="11948"/>
                    <a:pt x="12964" y="13218"/>
                    <a:pt x="10805" y="12837"/>
                  </a:cubicBezTo>
                  <a:cubicBezTo>
                    <a:pt x="6360" y="12075"/>
                    <a:pt x="2804" y="9662"/>
                    <a:pt x="518" y="5725"/>
                  </a:cubicBezTo>
                  <a:cubicBezTo>
                    <a:pt x="-498" y="3947"/>
                    <a:pt x="10" y="1534"/>
                    <a:pt x="1788" y="518"/>
                  </a:cubicBezTo>
                  <a:cubicBezTo>
                    <a:pt x="3566" y="-498"/>
                    <a:pt x="5979" y="10"/>
                    <a:pt x="6995" y="1788"/>
                  </a:cubicBezTo>
                  <a:close/>
                </a:path>
              </a:pathLst>
            </a:custGeom>
            <a:solidFill>
              <a:srgbClr val="383838"/>
            </a:solidFill>
            <a:ln w="12700">
              <a:solidFill>
                <a:srgbClr val="000000"/>
              </a:solidFill>
            </a:ln>
          </p:spPr>
        </p:sp>
        <p:sp>
          <p:nvSpPr>
            <p:cNvPr name="Freeform 14" id="14"/>
            <p:cNvSpPr/>
            <p:nvPr/>
          </p:nvSpPr>
          <p:spPr>
            <a:xfrm flipH="false" flipV="false" rot="0">
              <a:off x="142234" y="161029"/>
              <a:ext cx="7506" cy="11063"/>
            </a:xfrm>
            <a:custGeom>
              <a:avLst/>
              <a:gdLst/>
              <a:ahLst/>
              <a:cxnLst/>
              <a:rect r="r" b="b" t="t" l="l"/>
              <a:pathLst>
                <a:path h="11063" w="7506">
                  <a:moveTo>
                    <a:pt x="6" y="7246"/>
                  </a:moveTo>
                  <a:lnTo>
                    <a:pt x="6" y="3690"/>
                  </a:lnTo>
                  <a:cubicBezTo>
                    <a:pt x="6" y="1531"/>
                    <a:pt x="1784" y="-120"/>
                    <a:pt x="3816" y="7"/>
                  </a:cubicBezTo>
                  <a:cubicBezTo>
                    <a:pt x="5848" y="134"/>
                    <a:pt x="7626" y="1785"/>
                    <a:pt x="7499" y="3817"/>
                  </a:cubicBezTo>
                  <a:lnTo>
                    <a:pt x="7499" y="7373"/>
                  </a:lnTo>
                  <a:cubicBezTo>
                    <a:pt x="7499" y="9532"/>
                    <a:pt x="5721" y="11183"/>
                    <a:pt x="3689" y="11056"/>
                  </a:cubicBezTo>
                  <a:cubicBezTo>
                    <a:pt x="1657" y="10929"/>
                    <a:pt x="-121" y="9278"/>
                    <a:pt x="6" y="7246"/>
                  </a:cubicBezTo>
                  <a:close/>
                </a:path>
              </a:pathLst>
            </a:custGeom>
            <a:solidFill>
              <a:srgbClr val="383838"/>
            </a:solidFill>
            <a:ln w="12700">
              <a:solidFill>
                <a:srgbClr val="000000"/>
              </a:solidFill>
            </a:ln>
          </p:spPr>
        </p:sp>
        <p:sp>
          <p:nvSpPr>
            <p:cNvPr name="Freeform 15" id="15"/>
            <p:cNvSpPr/>
            <p:nvPr/>
          </p:nvSpPr>
          <p:spPr>
            <a:xfrm flipH="false" flipV="false" rot="0">
              <a:off x="142233" y="128137"/>
              <a:ext cx="15857" cy="12301"/>
            </a:xfrm>
            <a:custGeom>
              <a:avLst/>
              <a:gdLst/>
              <a:ahLst/>
              <a:cxnLst/>
              <a:rect r="r" b="b" t="t" l="l"/>
              <a:pathLst>
                <a:path h="12301" w="15857">
                  <a:moveTo>
                    <a:pt x="8897" y="10420"/>
                  </a:moveTo>
                  <a:cubicBezTo>
                    <a:pt x="7627" y="8388"/>
                    <a:pt x="5976" y="7499"/>
                    <a:pt x="3690" y="7499"/>
                  </a:cubicBezTo>
                  <a:cubicBezTo>
                    <a:pt x="1531" y="7499"/>
                    <a:pt x="-120" y="5721"/>
                    <a:pt x="7" y="3689"/>
                  </a:cubicBezTo>
                  <a:cubicBezTo>
                    <a:pt x="134" y="1657"/>
                    <a:pt x="1785" y="-121"/>
                    <a:pt x="3817" y="6"/>
                  </a:cubicBezTo>
                  <a:cubicBezTo>
                    <a:pt x="8770" y="133"/>
                    <a:pt x="12707" y="2292"/>
                    <a:pt x="15247" y="6483"/>
                  </a:cubicBezTo>
                  <a:cubicBezTo>
                    <a:pt x="16390" y="8261"/>
                    <a:pt x="15882" y="10547"/>
                    <a:pt x="14104" y="11690"/>
                  </a:cubicBezTo>
                  <a:cubicBezTo>
                    <a:pt x="12326" y="12833"/>
                    <a:pt x="10040" y="12325"/>
                    <a:pt x="8897" y="10547"/>
                  </a:cubicBezTo>
                  <a:close/>
                </a:path>
              </a:pathLst>
            </a:custGeom>
            <a:solidFill>
              <a:srgbClr val="383838"/>
            </a:solidFill>
            <a:ln w="12700">
              <a:solidFill>
                <a:srgbClr val="000000"/>
              </a:solidFill>
            </a:ln>
          </p:spPr>
        </p:sp>
        <p:sp>
          <p:nvSpPr>
            <p:cNvPr name="Freeform 16" id="16"/>
            <p:cNvSpPr/>
            <p:nvPr/>
          </p:nvSpPr>
          <p:spPr>
            <a:xfrm flipH="false" flipV="false" rot="0">
              <a:off x="176657" y="63500"/>
              <a:ext cx="31242" cy="7620"/>
            </a:xfrm>
            <a:custGeom>
              <a:avLst/>
              <a:gdLst/>
              <a:ahLst/>
              <a:cxnLst/>
              <a:rect r="r" b="b" t="t" l="l"/>
              <a:pathLst>
                <a:path h="7620" w="31242">
                  <a:moveTo>
                    <a:pt x="3810" y="0"/>
                  </a:moveTo>
                  <a:lnTo>
                    <a:pt x="27432" y="0"/>
                  </a:lnTo>
                  <a:cubicBezTo>
                    <a:pt x="29591" y="0"/>
                    <a:pt x="31242" y="1651"/>
                    <a:pt x="31242" y="3810"/>
                  </a:cubicBezTo>
                  <a:cubicBezTo>
                    <a:pt x="31242" y="5969"/>
                    <a:pt x="29591" y="7620"/>
                    <a:pt x="27432" y="7620"/>
                  </a:cubicBezTo>
                  <a:lnTo>
                    <a:pt x="3810" y="7620"/>
                  </a:lnTo>
                  <a:cubicBezTo>
                    <a:pt x="1651" y="7620"/>
                    <a:pt x="0" y="5969"/>
                    <a:pt x="0" y="3810"/>
                  </a:cubicBezTo>
                  <a:cubicBezTo>
                    <a:pt x="0" y="1651"/>
                    <a:pt x="1651" y="0"/>
                    <a:pt x="3810" y="0"/>
                  </a:cubicBezTo>
                  <a:close/>
                </a:path>
              </a:pathLst>
            </a:custGeom>
            <a:solidFill>
              <a:srgbClr val="383838"/>
            </a:solidFill>
            <a:ln w="12700">
              <a:solidFill>
                <a:srgbClr val="000000"/>
              </a:solidFill>
            </a:ln>
          </p:spPr>
        </p:sp>
        <p:sp>
          <p:nvSpPr>
            <p:cNvPr name="Freeform 17" id="17"/>
            <p:cNvSpPr/>
            <p:nvPr/>
          </p:nvSpPr>
          <p:spPr>
            <a:xfrm flipH="false" flipV="false" rot="0">
              <a:off x="158416" y="64135"/>
              <a:ext cx="49309" cy="49276"/>
            </a:xfrm>
            <a:custGeom>
              <a:avLst/>
              <a:gdLst/>
              <a:ahLst/>
              <a:cxnLst/>
              <a:rect r="r" b="b" t="t" l="l"/>
              <a:pathLst>
                <a:path h="49276" w="49309">
                  <a:moveTo>
                    <a:pt x="48340" y="6477"/>
                  </a:moveTo>
                  <a:lnTo>
                    <a:pt x="6430" y="48133"/>
                  </a:lnTo>
                  <a:cubicBezTo>
                    <a:pt x="4906" y="49657"/>
                    <a:pt x="2493" y="49657"/>
                    <a:pt x="1096" y="48133"/>
                  </a:cubicBezTo>
                  <a:cubicBezTo>
                    <a:pt x="-301" y="46609"/>
                    <a:pt x="-428" y="44196"/>
                    <a:pt x="1096" y="42799"/>
                  </a:cubicBezTo>
                  <a:lnTo>
                    <a:pt x="42879" y="1143"/>
                  </a:lnTo>
                  <a:cubicBezTo>
                    <a:pt x="44403" y="-381"/>
                    <a:pt x="46816" y="-381"/>
                    <a:pt x="48213" y="1143"/>
                  </a:cubicBezTo>
                  <a:cubicBezTo>
                    <a:pt x="49610" y="2667"/>
                    <a:pt x="49737" y="5080"/>
                    <a:pt x="48213" y="6477"/>
                  </a:cubicBezTo>
                  <a:close/>
                </a:path>
              </a:pathLst>
            </a:custGeom>
            <a:solidFill>
              <a:srgbClr val="383838"/>
            </a:solidFill>
            <a:ln w="12700">
              <a:solidFill>
                <a:srgbClr val="000000"/>
              </a:solidFill>
            </a:ln>
          </p:spPr>
        </p:sp>
        <p:sp>
          <p:nvSpPr>
            <p:cNvPr name="Freeform 18" id="18"/>
            <p:cNvSpPr/>
            <p:nvPr/>
          </p:nvSpPr>
          <p:spPr>
            <a:xfrm flipH="false" flipV="false" rot="0">
              <a:off x="136652" y="84248"/>
              <a:ext cx="29337" cy="29116"/>
            </a:xfrm>
            <a:custGeom>
              <a:avLst/>
              <a:gdLst/>
              <a:ahLst/>
              <a:cxnLst/>
              <a:rect r="r" b="b" t="t" l="l"/>
              <a:pathLst>
                <a:path h="29116" w="29337">
                  <a:moveTo>
                    <a:pt x="22860" y="28020"/>
                  </a:moveTo>
                  <a:lnTo>
                    <a:pt x="1143" y="6430"/>
                  </a:lnTo>
                  <a:cubicBezTo>
                    <a:pt x="-381" y="4906"/>
                    <a:pt x="-381" y="2493"/>
                    <a:pt x="1143" y="1096"/>
                  </a:cubicBezTo>
                  <a:cubicBezTo>
                    <a:pt x="2667" y="-301"/>
                    <a:pt x="5080" y="-428"/>
                    <a:pt x="6477" y="1096"/>
                  </a:cubicBezTo>
                  <a:lnTo>
                    <a:pt x="28194" y="22686"/>
                  </a:lnTo>
                  <a:cubicBezTo>
                    <a:pt x="29718" y="24210"/>
                    <a:pt x="29718" y="26623"/>
                    <a:pt x="28194" y="28020"/>
                  </a:cubicBezTo>
                  <a:cubicBezTo>
                    <a:pt x="26670" y="29417"/>
                    <a:pt x="24257" y="29544"/>
                    <a:pt x="22860" y="28020"/>
                  </a:cubicBezTo>
                  <a:close/>
                </a:path>
              </a:pathLst>
            </a:custGeom>
            <a:solidFill>
              <a:srgbClr val="383838"/>
            </a:solidFill>
            <a:ln w="12700">
              <a:solidFill>
                <a:srgbClr val="000000"/>
              </a:solidFill>
            </a:ln>
          </p:spPr>
        </p:sp>
        <p:sp>
          <p:nvSpPr>
            <p:cNvPr name="Freeform 19" id="19"/>
            <p:cNvSpPr/>
            <p:nvPr/>
          </p:nvSpPr>
          <p:spPr>
            <a:xfrm flipH="false" flipV="false" rot="0">
              <a:off x="91868" y="84074"/>
              <a:ext cx="52357" cy="52705"/>
            </a:xfrm>
            <a:custGeom>
              <a:avLst/>
              <a:gdLst/>
              <a:ahLst/>
              <a:cxnLst/>
              <a:rect r="r" b="b" t="t" l="l"/>
              <a:pathLst>
                <a:path h="52705" w="52357">
                  <a:moveTo>
                    <a:pt x="1096" y="46101"/>
                  </a:moveTo>
                  <a:lnTo>
                    <a:pt x="45927" y="1143"/>
                  </a:lnTo>
                  <a:cubicBezTo>
                    <a:pt x="47451" y="-381"/>
                    <a:pt x="49864" y="-381"/>
                    <a:pt x="51261" y="1143"/>
                  </a:cubicBezTo>
                  <a:cubicBezTo>
                    <a:pt x="52658" y="2667"/>
                    <a:pt x="52785" y="5080"/>
                    <a:pt x="51261" y="6477"/>
                  </a:cubicBezTo>
                  <a:lnTo>
                    <a:pt x="6430" y="51562"/>
                  </a:lnTo>
                  <a:cubicBezTo>
                    <a:pt x="4906" y="53086"/>
                    <a:pt x="2493" y="53086"/>
                    <a:pt x="1096" y="51562"/>
                  </a:cubicBezTo>
                  <a:cubicBezTo>
                    <a:pt x="-301" y="50038"/>
                    <a:pt x="-428" y="47625"/>
                    <a:pt x="1096" y="46228"/>
                  </a:cubicBezTo>
                  <a:close/>
                </a:path>
              </a:pathLst>
            </a:custGeom>
            <a:solidFill>
              <a:srgbClr val="383838"/>
            </a:solidFill>
            <a:ln w="12700">
              <a:solidFill>
                <a:srgbClr val="000000"/>
              </a:solidFill>
            </a:ln>
          </p:spPr>
        </p:sp>
        <p:sp>
          <p:nvSpPr>
            <p:cNvPr name="Freeform 20" id="20"/>
            <p:cNvSpPr/>
            <p:nvPr/>
          </p:nvSpPr>
          <p:spPr>
            <a:xfrm flipH="false" flipV="false" rot="0">
              <a:off x="200279" y="64008"/>
              <a:ext cx="7620" cy="30861"/>
            </a:xfrm>
            <a:custGeom>
              <a:avLst/>
              <a:gdLst/>
              <a:ahLst/>
              <a:cxnLst/>
              <a:rect r="r" b="b" t="t" l="l"/>
              <a:pathLst>
                <a:path h="30861" w="7620">
                  <a:moveTo>
                    <a:pt x="0" y="27051"/>
                  </a:moveTo>
                  <a:lnTo>
                    <a:pt x="0" y="3810"/>
                  </a:lnTo>
                  <a:cubicBezTo>
                    <a:pt x="0" y="1651"/>
                    <a:pt x="1651" y="0"/>
                    <a:pt x="3810" y="0"/>
                  </a:cubicBezTo>
                  <a:cubicBezTo>
                    <a:pt x="5969" y="0"/>
                    <a:pt x="7620" y="1651"/>
                    <a:pt x="7620" y="3810"/>
                  </a:cubicBezTo>
                  <a:lnTo>
                    <a:pt x="7620" y="27051"/>
                  </a:lnTo>
                  <a:cubicBezTo>
                    <a:pt x="7620" y="29210"/>
                    <a:pt x="5969" y="30861"/>
                    <a:pt x="3810" y="30861"/>
                  </a:cubicBezTo>
                  <a:cubicBezTo>
                    <a:pt x="1651" y="30861"/>
                    <a:pt x="0" y="29210"/>
                    <a:pt x="0" y="27051"/>
                  </a:cubicBezTo>
                  <a:close/>
                </a:path>
              </a:pathLst>
            </a:custGeom>
            <a:solidFill>
              <a:srgbClr val="383838"/>
            </a:solidFill>
            <a:ln w="12700">
              <a:solidFill>
                <a:srgbClr val="000000"/>
              </a:solidFill>
            </a:ln>
          </p:spPr>
        </p:sp>
        <p:sp>
          <p:nvSpPr>
            <p:cNvPr name="Freeform 21" id="21"/>
            <p:cNvSpPr/>
            <p:nvPr/>
          </p:nvSpPr>
          <p:spPr>
            <a:xfrm flipH="false" flipV="false" rot="0">
              <a:off x="109093" y="110998"/>
              <a:ext cx="73660" cy="73660"/>
            </a:xfrm>
            <a:custGeom>
              <a:avLst/>
              <a:gdLst/>
              <a:ahLst/>
              <a:cxnLst/>
              <a:rect r="r" b="b" t="t" l="l"/>
              <a:pathLst>
                <a:path h="73660" w="73660">
                  <a:moveTo>
                    <a:pt x="73660" y="36830"/>
                  </a:moveTo>
                  <a:cubicBezTo>
                    <a:pt x="73660" y="41656"/>
                    <a:pt x="72771" y="46355"/>
                    <a:pt x="70866" y="50927"/>
                  </a:cubicBezTo>
                  <a:lnTo>
                    <a:pt x="67310" y="49530"/>
                  </a:lnTo>
                  <a:lnTo>
                    <a:pt x="70866" y="50927"/>
                  </a:lnTo>
                  <a:cubicBezTo>
                    <a:pt x="68961" y="55499"/>
                    <a:pt x="66294" y="59436"/>
                    <a:pt x="62865" y="62865"/>
                  </a:cubicBezTo>
                  <a:lnTo>
                    <a:pt x="60198" y="60198"/>
                  </a:lnTo>
                  <a:lnTo>
                    <a:pt x="62865" y="62865"/>
                  </a:lnTo>
                  <a:cubicBezTo>
                    <a:pt x="59436" y="66294"/>
                    <a:pt x="55372" y="68961"/>
                    <a:pt x="50927" y="70866"/>
                  </a:cubicBezTo>
                  <a:lnTo>
                    <a:pt x="49530" y="67310"/>
                  </a:lnTo>
                  <a:lnTo>
                    <a:pt x="50927" y="70866"/>
                  </a:lnTo>
                  <a:cubicBezTo>
                    <a:pt x="46482" y="72771"/>
                    <a:pt x="41783" y="73660"/>
                    <a:pt x="36830" y="73660"/>
                  </a:cubicBezTo>
                  <a:lnTo>
                    <a:pt x="36830" y="69850"/>
                  </a:lnTo>
                  <a:lnTo>
                    <a:pt x="36830" y="73660"/>
                  </a:lnTo>
                  <a:cubicBezTo>
                    <a:pt x="32004" y="73660"/>
                    <a:pt x="27305" y="72771"/>
                    <a:pt x="22733" y="70866"/>
                  </a:cubicBezTo>
                  <a:cubicBezTo>
                    <a:pt x="18288" y="68961"/>
                    <a:pt x="14224" y="66294"/>
                    <a:pt x="10795" y="62865"/>
                  </a:cubicBezTo>
                  <a:lnTo>
                    <a:pt x="13462" y="60198"/>
                  </a:lnTo>
                  <a:lnTo>
                    <a:pt x="10795" y="62865"/>
                  </a:lnTo>
                  <a:cubicBezTo>
                    <a:pt x="7366" y="59436"/>
                    <a:pt x="4699" y="55499"/>
                    <a:pt x="2794" y="50927"/>
                  </a:cubicBezTo>
                  <a:lnTo>
                    <a:pt x="6350" y="49530"/>
                  </a:lnTo>
                  <a:lnTo>
                    <a:pt x="2794" y="50927"/>
                  </a:lnTo>
                  <a:cubicBezTo>
                    <a:pt x="889" y="46482"/>
                    <a:pt x="0" y="41783"/>
                    <a:pt x="0" y="36830"/>
                  </a:cubicBezTo>
                  <a:lnTo>
                    <a:pt x="3810" y="36830"/>
                  </a:lnTo>
                  <a:lnTo>
                    <a:pt x="0" y="36830"/>
                  </a:lnTo>
                  <a:cubicBezTo>
                    <a:pt x="0" y="32004"/>
                    <a:pt x="889" y="27305"/>
                    <a:pt x="2794" y="22733"/>
                  </a:cubicBezTo>
                  <a:lnTo>
                    <a:pt x="6350" y="24130"/>
                  </a:lnTo>
                  <a:lnTo>
                    <a:pt x="2794" y="22733"/>
                  </a:lnTo>
                  <a:cubicBezTo>
                    <a:pt x="4699" y="18288"/>
                    <a:pt x="7366" y="14224"/>
                    <a:pt x="10795" y="10795"/>
                  </a:cubicBezTo>
                  <a:lnTo>
                    <a:pt x="13462" y="13462"/>
                  </a:lnTo>
                  <a:lnTo>
                    <a:pt x="10795" y="10795"/>
                  </a:lnTo>
                  <a:cubicBezTo>
                    <a:pt x="14224" y="7366"/>
                    <a:pt x="18288" y="4699"/>
                    <a:pt x="22733" y="2794"/>
                  </a:cubicBezTo>
                  <a:lnTo>
                    <a:pt x="24130" y="6350"/>
                  </a:lnTo>
                  <a:lnTo>
                    <a:pt x="22733" y="2794"/>
                  </a:lnTo>
                  <a:cubicBezTo>
                    <a:pt x="27178" y="889"/>
                    <a:pt x="32004" y="0"/>
                    <a:pt x="36830" y="0"/>
                  </a:cubicBezTo>
                  <a:lnTo>
                    <a:pt x="36830" y="3810"/>
                  </a:lnTo>
                  <a:lnTo>
                    <a:pt x="36830" y="0"/>
                  </a:lnTo>
                  <a:cubicBezTo>
                    <a:pt x="41656" y="0"/>
                    <a:pt x="46355" y="889"/>
                    <a:pt x="50927" y="2794"/>
                  </a:cubicBezTo>
                  <a:lnTo>
                    <a:pt x="49530" y="6350"/>
                  </a:lnTo>
                  <a:lnTo>
                    <a:pt x="50927" y="2794"/>
                  </a:lnTo>
                  <a:cubicBezTo>
                    <a:pt x="55499" y="4699"/>
                    <a:pt x="59436" y="7366"/>
                    <a:pt x="62865" y="10795"/>
                  </a:cubicBezTo>
                  <a:lnTo>
                    <a:pt x="60198" y="13462"/>
                  </a:lnTo>
                  <a:lnTo>
                    <a:pt x="62865" y="10795"/>
                  </a:lnTo>
                  <a:cubicBezTo>
                    <a:pt x="66294" y="14224"/>
                    <a:pt x="68961" y="18288"/>
                    <a:pt x="70866" y="22733"/>
                  </a:cubicBezTo>
                  <a:lnTo>
                    <a:pt x="67310" y="24130"/>
                  </a:lnTo>
                  <a:lnTo>
                    <a:pt x="70866" y="22733"/>
                  </a:lnTo>
                  <a:cubicBezTo>
                    <a:pt x="72771" y="27178"/>
                    <a:pt x="73660" y="32004"/>
                    <a:pt x="73660" y="36830"/>
                  </a:cubicBezTo>
                  <a:lnTo>
                    <a:pt x="69850" y="36830"/>
                  </a:lnTo>
                  <a:lnTo>
                    <a:pt x="73660" y="36830"/>
                  </a:lnTo>
                  <a:moveTo>
                    <a:pt x="66040" y="36830"/>
                  </a:moveTo>
                  <a:cubicBezTo>
                    <a:pt x="66040" y="32893"/>
                    <a:pt x="65278" y="29210"/>
                    <a:pt x="63881" y="25654"/>
                  </a:cubicBezTo>
                  <a:cubicBezTo>
                    <a:pt x="62357" y="22098"/>
                    <a:pt x="60325" y="18923"/>
                    <a:pt x="57531" y="16129"/>
                  </a:cubicBezTo>
                  <a:cubicBezTo>
                    <a:pt x="54737" y="13335"/>
                    <a:pt x="51689" y="11303"/>
                    <a:pt x="48133" y="9779"/>
                  </a:cubicBezTo>
                  <a:cubicBezTo>
                    <a:pt x="44577" y="8255"/>
                    <a:pt x="40894" y="7493"/>
                    <a:pt x="36957" y="7493"/>
                  </a:cubicBezTo>
                  <a:cubicBezTo>
                    <a:pt x="33147" y="7493"/>
                    <a:pt x="29337" y="8255"/>
                    <a:pt x="25781" y="9779"/>
                  </a:cubicBezTo>
                  <a:cubicBezTo>
                    <a:pt x="22225" y="11303"/>
                    <a:pt x="19050" y="13335"/>
                    <a:pt x="16256" y="16129"/>
                  </a:cubicBezTo>
                  <a:cubicBezTo>
                    <a:pt x="13462" y="18796"/>
                    <a:pt x="11430" y="21971"/>
                    <a:pt x="9906" y="25654"/>
                  </a:cubicBezTo>
                  <a:cubicBezTo>
                    <a:pt x="8382" y="29210"/>
                    <a:pt x="7620" y="32893"/>
                    <a:pt x="7620" y="36830"/>
                  </a:cubicBezTo>
                  <a:cubicBezTo>
                    <a:pt x="7620" y="40767"/>
                    <a:pt x="8382" y="44450"/>
                    <a:pt x="9906" y="48006"/>
                  </a:cubicBezTo>
                  <a:cubicBezTo>
                    <a:pt x="11430" y="51562"/>
                    <a:pt x="13462" y="54737"/>
                    <a:pt x="16256" y="57531"/>
                  </a:cubicBezTo>
                  <a:cubicBezTo>
                    <a:pt x="19050" y="60325"/>
                    <a:pt x="22098" y="62357"/>
                    <a:pt x="25781" y="63881"/>
                  </a:cubicBezTo>
                  <a:lnTo>
                    <a:pt x="24384" y="67437"/>
                  </a:lnTo>
                  <a:lnTo>
                    <a:pt x="25781" y="63881"/>
                  </a:lnTo>
                  <a:cubicBezTo>
                    <a:pt x="29337" y="65405"/>
                    <a:pt x="33020" y="66167"/>
                    <a:pt x="36957" y="66167"/>
                  </a:cubicBezTo>
                  <a:cubicBezTo>
                    <a:pt x="40894" y="66167"/>
                    <a:pt x="44577" y="65405"/>
                    <a:pt x="48133" y="63881"/>
                  </a:cubicBezTo>
                  <a:cubicBezTo>
                    <a:pt x="51689" y="62357"/>
                    <a:pt x="54864" y="60325"/>
                    <a:pt x="57658" y="57531"/>
                  </a:cubicBezTo>
                  <a:cubicBezTo>
                    <a:pt x="60452" y="54737"/>
                    <a:pt x="62484" y="51689"/>
                    <a:pt x="64008" y="48006"/>
                  </a:cubicBezTo>
                  <a:cubicBezTo>
                    <a:pt x="65532" y="44450"/>
                    <a:pt x="66167" y="40767"/>
                    <a:pt x="66167" y="36830"/>
                  </a:cubicBezTo>
                  <a:close/>
                </a:path>
              </a:pathLst>
            </a:custGeom>
            <a:solidFill>
              <a:srgbClr val="383838"/>
            </a:solidFill>
            <a:ln w="12700">
              <a:solidFill>
                <a:srgbClr val="000000"/>
              </a:solidFill>
            </a:ln>
          </p:spPr>
        </p:sp>
        <p:sp>
          <p:nvSpPr>
            <p:cNvPr name="Freeform 22" id="22"/>
            <p:cNvSpPr/>
            <p:nvPr/>
          </p:nvSpPr>
          <p:spPr>
            <a:xfrm flipH="false" flipV="false" rot="0">
              <a:off x="142240" y="177292"/>
              <a:ext cx="7620" cy="47752"/>
            </a:xfrm>
            <a:custGeom>
              <a:avLst/>
              <a:gdLst/>
              <a:ahLst/>
              <a:cxnLst/>
              <a:rect r="r" b="b" t="t" l="l"/>
              <a:pathLst>
                <a:path h="47752" w="7620">
                  <a:moveTo>
                    <a:pt x="0" y="43942"/>
                  </a:moveTo>
                  <a:lnTo>
                    <a:pt x="0" y="3810"/>
                  </a:lnTo>
                  <a:cubicBezTo>
                    <a:pt x="0" y="1651"/>
                    <a:pt x="1651" y="0"/>
                    <a:pt x="3810" y="0"/>
                  </a:cubicBezTo>
                  <a:cubicBezTo>
                    <a:pt x="5969" y="0"/>
                    <a:pt x="7620" y="1651"/>
                    <a:pt x="7620" y="3810"/>
                  </a:cubicBezTo>
                  <a:lnTo>
                    <a:pt x="7620" y="43942"/>
                  </a:lnTo>
                  <a:cubicBezTo>
                    <a:pt x="7620" y="46101"/>
                    <a:pt x="5969" y="47752"/>
                    <a:pt x="3810" y="47752"/>
                  </a:cubicBezTo>
                  <a:cubicBezTo>
                    <a:pt x="1651" y="47752"/>
                    <a:pt x="0" y="46101"/>
                    <a:pt x="0" y="43942"/>
                  </a:cubicBezTo>
                  <a:close/>
                </a:path>
              </a:pathLst>
            </a:custGeom>
            <a:solidFill>
              <a:srgbClr val="383838"/>
            </a:solidFill>
            <a:ln w="12700">
              <a:solidFill>
                <a:srgbClr val="000000"/>
              </a:solidFill>
            </a:ln>
          </p:spPr>
        </p:sp>
        <p:sp>
          <p:nvSpPr>
            <p:cNvPr name="Freeform 23" id="23"/>
            <p:cNvSpPr/>
            <p:nvPr/>
          </p:nvSpPr>
          <p:spPr>
            <a:xfrm flipH="false" flipV="false" rot="0">
              <a:off x="142240" y="222377"/>
              <a:ext cx="7620" cy="20193"/>
            </a:xfrm>
            <a:custGeom>
              <a:avLst/>
              <a:gdLst/>
              <a:ahLst/>
              <a:cxnLst/>
              <a:rect r="r" b="b" t="t" l="l"/>
              <a:pathLst>
                <a:path h="20193" w="7620">
                  <a:moveTo>
                    <a:pt x="0" y="16383"/>
                  </a:moveTo>
                  <a:lnTo>
                    <a:pt x="0" y="3810"/>
                  </a:lnTo>
                  <a:cubicBezTo>
                    <a:pt x="0" y="1651"/>
                    <a:pt x="1651" y="0"/>
                    <a:pt x="3810" y="0"/>
                  </a:cubicBezTo>
                  <a:cubicBezTo>
                    <a:pt x="5969" y="0"/>
                    <a:pt x="7620" y="1651"/>
                    <a:pt x="7620" y="3810"/>
                  </a:cubicBezTo>
                  <a:lnTo>
                    <a:pt x="7620" y="16383"/>
                  </a:lnTo>
                  <a:cubicBezTo>
                    <a:pt x="7620" y="18542"/>
                    <a:pt x="5969" y="20193"/>
                    <a:pt x="3810" y="20193"/>
                  </a:cubicBezTo>
                  <a:cubicBezTo>
                    <a:pt x="1651" y="20193"/>
                    <a:pt x="0" y="18542"/>
                    <a:pt x="0" y="16383"/>
                  </a:cubicBezTo>
                  <a:close/>
                </a:path>
              </a:pathLst>
            </a:custGeom>
            <a:solidFill>
              <a:srgbClr val="383838"/>
            </a:solidFill>
            <a:ln w="12700">
              <a:solidFill>
                <a:srgbClr val="000000"/>
              </a:solidFill>
            </a:ln>
          </p:spPr>
        </p:sp>
        <p:sp>
          <p:nvSpPr>
            <p:cNvPr name="Freeform 24" id="24"/>
            <p:cNvSpPr/>
            <p:nvPr/>
          </p:nvSpPr>
          <p:spPr>
            <a:xfrm flipH="false" flipV="false" rot="0">
              <a:off x="63500" y="314960"/>
              <a:ext cx="5943600" cy="19050"/>
            </a:xfrm>
            <a:custGeom>
              <a:avLst/>
              <a:gdLst/>
              <a:ahLst/>
              <a:cxnLst/>
              <a:rect r="r" b="b" t="t" l="l"/>
              <a:pathLst>
                <a:path h="19050" w="5943600">
                  <a:moveTo>
                    <a:pt x="0" y="19050"/>
                  </a:moveTo>
                  <a:lnTo>
                    <a:pt x="5943600" y="19050"/>
                  </a:lnTo>
                  <a:lnTo>
                    <a:pt x="5943600" y="0"/>
                  </a:lnTo>
                  <a:lnTo>
                    <a:pt x="0" y="0"/>
                  </a:lnTo>
                  <a:close/>
                </a:path>
              </a:pathLst>
            </a:custGeom>
            <a:solidFill>
              <a:srgbClr val="E04F00"/>
            </a:solidFill>
            <a:ln w="12700">
              <a:solidFill>
                <a:srgbClr val="000000"/>
              </a:solidFill>
            </a:ln>
          </p:spPr>
        </p:sp>
      </p:grpSp>
      <p:grpSp>
        <p:nvGrpSpPr>
          <p:cNvPr name="Group 25" id="25"/>
          <p:cNvGrpSpPr/>
          <p:nvPr/>
        </p:nvGrpSpPr>
        <p:grpSpPr>
          <a:xfrm rot="0">
            <a:off x="12047583" y="3196225"/>
            <a:ext cx="4052515" cy="535589"/>
            <a:chOff x="0" y="0"/>
            <a:chExt cx="3016872" cy="398716"/>
          </a:xfrm>
        </p:grpSpPr>
        <p:sp>
          <p:nvSpPr>
            <p:cNvPr name="Freeform 26" id="26"/>
            <p:cNvSpPr/>
            <p:nvPr/>
          </p:nvSpPr>
          <p:spPr>
            <a:xfrm flipH="false" flipV="false" rot="0">
              <a:off x="66294" y="217043"/>
              <a:ext cx="107950" cy="8890"/>
            </a:xfrm>
            <a:custGeom>
              <a:avLst/>
              <a:gdLst/>
              <a:ahLst/>
              <a:cxnLst/>
              <a:rect r="r" b="b" t="t" l="l"/>
              <a:pathLst>
                <a:path h="8890" w="107950">
                  <a:moveTo>
                    <a:pt x="104140" y="8890"/>
                  </a:moveTo>
                  <a:lnTo>
                    <a:pt x="3810" y="7620"/>
                  </a:lnTo>
                  <a:cubicBezTo>
                    <a:pt x="1651" y="7620"/>
                    <a:pt x="0" y="5842"/>
                    <a:pt x="0" y="3810"/>
                  </a:cubicBezTo>
                  <a:cubicBezTo>
                    <a:pt x="0" y="1778"/>
                    <a:pt x="1778" y="0"/>
                    <a:pt x="3810" y="0"/>
                  </a:cubicBezTo>
                  <a:lnTo>
                    <a:pt x="104140" y="1270"/>
                  </a:lnTo>
                  <a:cubicBezTo>
                    <a:pt x="106299" y="1270"/>
                    <a:pt x="107950" y="3048"/>
                    <a:pt x="107950" y="5080"/>
                  </a:cubicBezTo>
                  <a:cubicBezTo>
                    <a:pt x="107950" y="7112"/>
                    <a:pt x="106172" y="8890"/>
                    <a:pt x="104140" y="8890"/>
                  </a:cubicBezTo>
                  <a:close/>
                </a:path>
              </a:pathLst>
            </a:custGeom>
            <a:solidFill>
              <a:srgbClr val="383838"/>
            </a:solidFill>
            <a:ln w="12700">
              <a:solidFill>
                <a:srgbClr val="000000"/>
              </a:solidFill>
            </a:ln>
          </p:spPr>
        </p:sp>
        <p:sp>
          <p:nvSpPr>
            <p:cNvPr name="Freeform 27" id="27"/>
            <p:cNvSpPr/>
            <p:nvPr/>
          </p:nvSpPr>
          <p:spPr>
            <a:xfrm flipH="false" flipV="false" rot="0">
              <a:off x="65405" y="216328"/>
              <a:ext cx="8738" cy="8437"/>
            </a:xfrm>
            <a:custGeom>
              <a:avLst/>
              <a:gdLst/>
              <a:ahLst/>
              <a:cxnLst/>
              <a:rect r="r" b="b" t="t" l="l"/>
              <a:pathLst>
                <a:path h="8437" w="8738">
                  <a:moveTo>
                    <a:pt x="2794" y="7827"/>
                  </a:moveTo>
                  <a:cubicBezTo>
                    <a:pt x="2540" y="7700"/>
                    <a:pt x="2286" y="7446"/>
                    <a:pt x="2032" y="7319"/>
                  </a:cubicBezTo>
                  <a:cubicBezTo>
                    <a:pt x="2032" y="7319"/>
                    <a:pt x="1905" y="7192"/>
                    <a:pt x="1905" y="7192"/>
                  </a:cubicBezTo>
                  <a:cubicBezTo>
                    <a:pt x="1651" y="6938"/>
                    <a:pt x="1270" y="6684"/>
                    <a:pt x="1143" y="6430"/>
                  </a:cubicBezTo>
                  <a:cubicBezTo>
                    <a:pt x="-381" y="4906"/>
                    <a:pt x="-381" y="2493"/>
                    <a:pt x="1143" y="1096"/>
                  </a:cubicBezTo>
                  <a:cubicBezTo>
                    <a:pt x="2667" y="-301"/>
                    <a:pt x="5080" y="-428"/>
                    <a:pt x="6477" y="1096"/>
                  </a:cubicBezTo>
                  <a:cubicBezTo>
                    <a:pt x="6731" y="1350"/>
                    <a:pt x="6731" y="1350"/>
                    <a:pt x="6731" y="1350"/>
                  </a:cubicBezTo>
                  <a:cubicBezTo>
                    <a:pt x="6731" y="1350"/>
                    <a:pt x="6731" y="1350"/>
                    <a:pt x="6985" y="1477"/>
                  </a:cubicBezTo>
                  <a:cubicBezTo>
                    <a:pt x="8763" y="2620"/>
                    <a:pt x="9271" y="4906"/>
                    <a:pt x="8128" y="6684"/>
                  </a:cubicBezTo>
                  <a:cubicBezTo>
                    <a:pt x="6985" y="8462"/>
                    <a:pt x="4699" y="8970"/>
                    <a:pt x="2921" y="7827"/>
                  </a:cubicBezTo>
                  <a:close/>
                </a:path>
              </a:pathLst>
            </a:custGeom>
            <a:solidFill>
              <a:srgbClr val="383838"/>
            </a:solidFill>
            <a:ln w="12700">
              <a:solidFill>
                <a:srgbClr val="000000"/>
              </a:solidFill>
            </a:ln>
          </p:spPr>
        </p:sp>
        <p:sp>
          <p:nvSpPr>
            <p:cNvPr name="Freeform 28" id="28"/>
            <p:cNvSpPr/>
            <p:nvPr/>
          </p:nvSpPr>
          <p:spPr>
            <a:xfrm flipH="false" flipV="false" rot="0">
              <a:off x="64662" y="215538"/>
              <a:ext cx="7999" cy="8253"/>
            </a:xfrm>
            <a:custGeom>
              <a:avLst/>
              <a:gdLst/>
              <a:ahLst/>
              <a:cxnLst/>
              <a:rect r="r" b="b" t="t" l="l"/>
              <a:pathLst>
                <a:path h="8253" w="7999">
                  <a:moveTo>
                    <a:pt x="1632" y="7093"/>
                  </a:moveTo>
                  <a:cubicBezTo>
                    <a:pt x="1251" y="6712"/>
                    <a:pt x="870" y="6204"/>
                    <a:pt x="616" y="5823"/>
                  </a:cubicBezTo>
                  <a:cubicBezTo>
                    <a:pt x="-527" y="4045"/>
                    <a:pt x="-19" y="1759"/>
                    <a:pt x="1632" y="616"/>
                  </a:cubicBezTo>
                  <a:cubicBezTo>
                    <a:pt x="3283" y="-527"/>
                    <a:pt x="5696" y="-19"/>
                    <a:pt x="6839" y="1632"/>
                  </a:cubicBezTo>
                  <a:cubicBezTo>
                    <a:pt x="6966" y="1759"/>
                    <a:pt x="6966" y="1886"/>
                    <a:pt x="6966" y="1886"/>
                  </a:cubicBezTo>
                  <a:cubicBezTo>
                    <a:pt x="8363" y="3410"/>
                    <a:pt x="8363" y="5823"/>
                    <a:pt x="6839" y="7220"/>
                  </a:cubicBezTo>
                  <a:cubicBezTo>
                    <a:pt x="5315" y="8617"/>
                    <a:pt x="2902" y="8617"/>
                    <a:pt x="1505" y="7093"/>
                  </a:cubicBezTo>
                  <a:close/>
                </a:path>
              </a:pathLst>
            </a:custGeom>
            <a:solidFill>
              <a:srgbClr val="383838"/>
            </a:solidFill>
            <a:ln w="12700">
              <a:solidFill>
                <a:srgbClr val="000000"/>
              </a:solidFill>
            </a:ln>
          </p:spPr>
        </p:sp>
        <p:sp>
          <p:nvSpPr>
            <p:cNvPr name="Freeform 29" id="29"/>
            <p:cNvSpPr/>
            <p:nvPr/>
          </p:nvSpPr>
          <p:spPr>
            <a:xfrm flipH="false" flipV="false" rot="0">
              <a:off x="64297" y="214592"/>
              <a:ext cx="7988" cy="8370"/>
            </a:xfrm>
            <a:custGeom>
              <a:avLst/>
              <a:gdLst/>
              <a:ahLst/>
              <a:cxnLst/>
              <a:rect r="r" b="b" t="t" l="l"/>
              <a:pathLst>
                <a:path h="8370" w="7988">
                  <a:moveTo>
                    <a:pt x="1108" y="6769"/>
                  </a:moveTo>
                  <a:cubicBezTo>
                    <a:pt x="1108" y="6769"/>
                    <a:pt x="1108" y="6769"/>
                    <a:pt x="1108" y="6642"/>
                  </a:cubicBezTo>
                  <a:cubicBezTo>
                    <a:pt x="727" y="6134"/>
                    <a:pt x="473" y="5626"/>
                    <a:pt x="346" y="5245"/>
                  </a:cubicBezTo>
                  <a:cubicBezTo>
                    <a:pt x="-543" y="3340"/>
                    <a:pt x="346" y="1054"/>
                    <a:pt x="2251" y="292"/>
                  </a:cubicBezTo>
                  <a:cubicBezTo>
                    <a:pt x="4156" y="-470"/>
                    <a:pt x="6442" y="292"/>
                    <a:pt x="7204" y="2197"/>
                  </a:cubicBezTo>
                  <a:cubicBezTo>
                    <a:pt x="7204" y="2324"/>
                    <a:pt x="7204" y="2324"/>
                    <a:pt x="7331" y="2324"/>
                  </a:cubicBezTo>
                  <a:cubicBezTo>
                    <a:pt x="7458" y="2324"/>
                    <a:pt x="7331" y="2324"/>
                    <a:pt x="7331" y="2324"/>
                  </a:cubicBezTo>
                  <a:cubicBezTo>
                    <a:pt x="8474" y="4102"/>
                    <a:pt x="8093" y="6388"/>
                    <a:pt x="6442" y="7658"/>
                  </a:cubicBezTo>
                  <a:cubicBezTo>
                    <a:pt x="4791" y="8928"/>
                    <a:pt x="2378" y="8420"/>
                    <a:pt x="1108" y="6769"/>
                  </a:cubicBezTo>
                  <a:close/>
                </a:path>
              </a:pathLst>
            </a:custGeom>
            <a:solidFill>
              <a:srgbClr val="383838"/>
            </a:solidFill>
            <a:ln w="12700">
              <a:solidFill>
                <a:srgbClr val="000000"/>
              </a:solidFill>
            </a:ln>
          </p:spPr>
        </p:sp>
        <p:sp>
          <p:nvSpPr>
            <p:cNvPr name="Freeform 30" id="30"/>
            <p:cNvSpPr/>
            <p:nvPr/>
          </p:nvSpPr>
          <p:spPr>
            <a:xfrm flipH="false" flipV="false" rot="0">
              <a:off x="63530" y="152393"/>
              <a:ext cx="58905" cy="69760"/>
            </a:xfrm>
            <a:custGeom>
              <a:avLst/>
              <a:gdLst/>
              <a:ahLst/>
              <a:cxnLst/>
              <a:rect r="r" b="b" t="t" l="l"/>
              <a:pathLst>
                <a:path h="69760" w="58905">
                  <a:moveTo>
                    <a:pt x="732" y="66682"/>
                  </a:moveTo>
                  <a:cubicBezTo>
                    <a:pt x="97" y="62618"/>
                    <a:pt x="-157" y="58681"/>
                    <a:pt x="97" y="54617"/>
                  </a:cubicBezTo>
                  <a:lnTo>
                    <a:pt x="3907" y="54871"/>
                  </a:lnTo>
                  <a:lnTo>
                    <a:pt x="97" y="54617"/>
                  </a:lnTo>
                  <a:cubicBezTo>
                    <a:pt x="351" y="50553"/>
                    <a:pt x="986" y="46616"/>
                    <a:pt x="2002" y="42679"/>
                  </a:cubicBezTo>
                  <a:cubicBezTo>
                    <a:pt x="3018" y="38742"/>
                    <a:pt x="4542" y="35059"/>
                    <a:pt x="6320" y="31376"/>
                  </a:cubicBezTo>
                  <a:cubicBezTo>
                    <a:pt x="8225" y="27820"/>
                    <a:pt x="10384" y="24391"/>
                    <a:pt x="12924" y="21216"/>
                  </a:cubicBezTo>
                  <a:cubicBezTo>
                    <a:pt x="15464" y="18041"/>
                    <a:pt x="18385" y="15247"/>
                    <a:pt x="21560" y="12707"/>
                  </a:cubicBezTo>
                  <a:lnTo>
                    <a:pt x="23973" y="15628"/>
                  </a:lnTo>
                  <a:lnTo>
                    <a:pt x="21560" y="12707"/>
                  </a:lnTo>
                  <a:cubicBezTo>
                    <a:pt x="24735" y="10167"/>
                    <a:pt x="28164" y="8008"/>
                    <a:pt x="31720" y="6103"/>
                  </a:cubicBezTo>
                  <a:lnTo>
                    <a:pt x="33371" y="9532"/>
                  </a:lnTo>
                  <a:lnTo>
                    <a:pt x="31720" y="6103"/>
                  </a:lnTo>
                  <a:cubicBezTo>
                    <a:pt x="35403" y="4325"/>
                    <a:pt x="39086" y="2928"/>
                    <a:pt x="43023" y="1785"/>
                  </a:cubicBezTo>
                  <a:cubicBezTo>
                    <a:pt x="46960" y="769"/>
                    <a:pt x="50897" y="134"/>
                    <a:pt x="54961" y="7"/>
                  </a:cubicBezTo>
                  <a:cubicBezTo>
                    <a:pt x="56993" y="-120"/>
                    <a:pt x="58771" y="1531"/>
                    <a:pt x="58898" y="3690"/>
                  </a:cubicBezTo>
                  <a:cubicBezTo>
                    <a:pt x="59025" y="5849"/>
                    <a:pt x="57374" y="7500"/>
                    <a:pt x="55215" y="7627"/>
                  </a:cubicBezTo>
                  <a:cubicBezTo>
                    <a:pt x="51659" y="7754"/>
                    <a:pt x="48230" y="8262"/>
                    <a:pt x="44801" y="9151"/>
                  </a:cubicBezTo>
                  <a:lnTo>
                    <a:pt x="43785" y="5468"/>
                  </a:lnTo>
                  <a:lnTo>
                    <a:pt x="44801" y="9151"/>
                  </a:lnTo>
                  <a:cubicBezTo>
                    <a:pt x="41372" y="10040"/>
                    <a:pt x="38070" y="11310"/>
                    <a:pt x="35022" y="12834"/>
                  </a:cubicBezTo>
                  <a:cubicBezTo>
                    <a:pt x="31847" y="14358"/>
                    <a:pt x="28926" y="16263"/>
                    <a:pt x="26132" y="18549"/>
                  </a:cubicBezTo>
                  <a:cubicBezTo>
                    <a:pt x="23338" y="20708"/>
                    <a:pt x="20925" y="23248"/>
                    <a:pt x="18639" y="25915"/>
                  </a:cubicBezTo>
                  <a:lnTo>
                    <a:pt x="15718" y="23502"/>
                  </a:lnTo>
                  <a:lnTo>
                    <a:pt x="18639" y="25915"/>
                  </a:lnTo>
                  <a:cubicBezTo>
                    <a:pt x="16353" y="28582"/>
                    <a:pt x="14448" y="31630"/>
                    <a:pt x="12924" y="34678"/>
                  </a:cubicBezTo>
                  <a:lnTo>
                    <a:pt x="9495" y="32900"/>
                  </a:lnTo>
                  <a:lnTo>
                    <a:pt x="12924" y="34678"/>
                  </a:lnTo>
                  <a:cubicBezTo>
                    <a:pt x="11273" y="37853"/>
                    <a:pt x="10003" y="41028"/>
                    <a:pt x="9114" y="44457"/>
                  </a:cubicBezTo>
                  <a:lnTo>
                    <a:pt x="5431" y="43441"/>
                  </a:lnTo>
                  <a:lnTo>
                    <a:pt x="9114" y="44457"/>
                  </a:lnTo>
                  <a:cubicBezTo>
                    <a:pt x="8225" y="47886"/>
                    <a:pt x="7590" y="51315"/>
                    <a:pt x="7463" y="54871"/>
                  </a:cubicBezTo>
                  <a:cubicBezTo>
                    <a:pt x="7336" y="58427"/>
                    <a:pt x="7463" y="61856"/>
                    <a:pt x="7971" y="65412"/>
                  </a:cubicBezTo>
                  <a:cubicBezTo>
                    <a:pt x="8352" y="67444"/>
                    <a:pt x="6828" y="69476"/>
                    <a:pt x="4796" y="69730"/>
                  </a:cubicBezTo>
                  <a:cubicBezTo>
                    <a:pt x="2764" y="69984"/>
                    <a:pt x="732" y="68587"/>
                    <a:pt x="478" y="66555"/>
                  </a:cubicBezTo>
                  <a:close/>
                </a:path>
              </a:pathLst>
            </a:custGeom>
            <a:solidFill>
              <a:srgbClr val="383838"/>
            </a:solidFill>
            <a:ln w="12700">
              <a:solidFill>
                <a:srgbClr val="000000"/>
              </a:solidFill>
            </a:ln>
          </p:spPr>
        </p:sp>
        <p:sp>
          <p:nvSpPr>
            <p:cNvPr name="Freeform 31" id="31"/>
            <p:cNvSpPr/>
            <p:nvPr/>
          </p:nvSpPr>
          <p:spPr>
            <a:xfrm flipH="false" flipV="false" rot="0">
              <a:off x="216342" y="211770"/>
              <a:ext cx="9276" cy="10419"/>
            </a:xfrm>
            <a:custGeom>
              <a:avLst/>
              <a:gdLst/>
              <a:ahLst/>
              <a:cxnLst/>
              <a:rect r="r" b="b" t="t" l="l"/>
              <a:pathLst>
                <a:path h="10419" w="9276">
                  <a:moveTo>
                    <a:pt x="7051" y="1844"/>
                  </a:moveTo>
                  <a:lnTo>
                    <a:pt x="8702" y="4638"/>
                  </a:lnTo>
                  <a:cubicBezTo>
                    <a:pt x="9845" y="6416"/>
                    <a:pt x="9210" y="8702"/>
                    <a:pt x="7432" y="9845"/>
                  </a:cubicBezTo>
                  <a:cubicBezTo>
                    <a:pt x="5654" y="10988"/>
                    <a:pt x="3368" y="10353"/>
                    <a:pt x="2225" y="8575"/>
                  </a:cubicBezTo>
                  <a:lnTo>
                    <a:pt x="574" y="5781"/>
                  </a:lnTo>
                  <a:cubicBezTo>
                    <a:pt x="-569" y="4003"/>
                    <a:pt x="66" y="1717"/>
                    <a:pt x="1844" y="574"/>
                  </a:cubicBezTo>
                  <a:cubicBezTo>
                    <a:pt x="3622" y="-569"/>
                    <a:pt x="5908" y="66"/>
                    <a:pt x="7051" y="1844"/>
                  </a:cubicBezTo>
                  <a:close/>
                </a:path>
              </a:pathLst>
            </a:custGeom>
            <a:solidFill>
              <a:srgbClr val="383838"/>
            </a:solidFill>
            <a:ln w="12700">
              <a:solidFill>
                <a:srgbClr val="000000"/>
              </a:solidFill>
            </a:ln>
          </p:spPr>
        </p:sp>
        <p:sp>
          <p:nvSpPr>
            <p:cNvPr name="Freeform 32" id="32"/>
            <p:cNvSpPr/>
            <p:nvPr/>
          </p:nvSpPr>
          <p:spPr>
            <a:xfrm flipH="false" flipV="false" rot="0">
              <a:off x="216028" y="210999"/>
              <a:ext cx="7872" cy="8278"/>
            </a:xfrm>
            <a:custGeom>
              <a:avLst/>
              <a:gdLst/>
              <a:ahLst/>
              <a:cxnLst/>
              <a:rect r="r" b="b" t="t" l="l"/>
              <a:pathLst>
                <a:path h="8278" w="7872">
                  <a:moveTo>
                    <a:pt x="507" y="5790"/>
                  </a:moveTo>
                  <a:lnTo>
                    <a:pt x="253" y="5028"/>
                  </a:lnTo>
                  <a:cubicBezTo>
                    <a:pt x="-509" y="2996"/>
                    <a:pt x="507" y="837"/>
                    <a:pt x="2539" y="202"/>
                  </a:cubicBezTo>
                  <a:cubicBezTo>
                    <a:pt x="4571" y="-433"/>
                    <a:pt x="6730" y="456"/>
                    <a:pt x="7365" y="2488"/>
                  </a:cubicBezTo>
                  <a:lnTo>
                    <a:pt x="7619" y="3250"/>
                  </a:lnTo>
                  <a:cubicBezTo>
                    <a:pt x="8381" y="5282"/>
                    <a:pt x="7365" y="7441"/>
                    <a:pt x="5333" y="8076"/>
                  </a:cubicBezTo>
                  <a:cubicBezTo>
                    <a:pt x="3301" y="8711"/>
                    <a:pt x="1142" y="7822"/>
                    <a:pt x="507" y="5790"/>
                  </a:cubicBezTo>
                  <a:close/>
                </a:path>
              </a:pathLst>
            </a:custGeom>
            <a:solidFill>
              <a:srgbClr val="383838"/>
            </a:solidFill>
            <a:ln w="12700">
              <a:solidFill>
                <a:srgbClr val="000000"/>
              </a:solidFill>
            </a:ln>
          </p:spPr>
        </p:sp>
        <p:sp>
          <p:nvSpPr>
            <p:cNvPr name="Freeform 33" id="33"/>
            <p:cNvSpPr/>
            <p:nvPr/>
          </p:nvSpPr>
          <p:spPr>
            <a:xfrm flipH="false" flipV="false" rot="0">
              <a:off x="215780" y="210148"/>
              <a:ext cx="7860" cy="8457"/>
            </a:xfrm>
            <a:custGeom>
              <a:avLst/>
              <a:gdLst/>
              <a:ahLst/>
              <a:cxnLst/>
              <a:rect r="r" b="b" t="t" l="l"/>
              <a:pathLst>
                <a:path h="8457" w="7860">
                  <a:moveTo>
                    <a:pt x="374" y="5625"/>
                  </a:moveTo>
                  <a:lnTo>
                    <a:pt x="120" y="4863"/>
                  </a:lnTo>
                  <a:cubicBezTo>
                    <a:pt x="-388" y="2831"/>
                    <a:pt x="755" y="799"/>
                    <a:pt x="2787" y="164"/>
                  </a:cubicBezTo>
                  <a:cubicBezTo>
                    <a:pt x="4819" y="-471"/>
                    <a:pt x="6851" y="799"/>
                    <a:pt x="7486" y="2831"/>
                  </a:cubicBezTo>
                  <a:lnTo>
                    <a:pt x="7740" y="3593"/>
                  </a:lnTo>
                  <a:cubicBezTo>
                    <a:pt x="8248" y="5625"/>
                    <a:pt x="7105" y="7657"/>
                    <a:pt x="5073" y="8292"/>
                  </a:cubicBezTo>
                  <a:cubicBezTo>
                    <a:pt x="3041" y="8927"/>
                    <a:pt x="1009" y="7657"/>
                    <a:pt x="374" y="5625"/>
                  </a:cubicBezTo>
                  <a:close/>
                </a:path>
              </a:pathLst>
            </a:custGeom>
            <a:solidFill>
              <a:srgbClr val="383838"/>
            </a:solidFill>
            <a:ln w="12700">
              <a:solidFill>
                <a:srgbClr val="000000"/>
              </a:solidFill>
            </a:ln>
          </p:spPr>
        </p:sp>
        <p:sp>
          <p:nvSpPr>
            <p:cNvPr name="Freeform 34" id="34"/>
            <p:cNvSpPr/>
            <p:nvPr/>
          </p:nvSpPr>
          <p:spPr>
            <a:xfrm flipH="false" flipV="false" rot="0">
              <a:off x="215761" y="207455"/>
              <a:ext cx="7699" cy="10544"/>
            </a:xfrm>
            <a:custGeom>
              <a:avLst/>
              <a:gdLst/>
              <a:ahLst/>
              <a:cxnLst/>
              <a:rect r="r" b="b" t="t" l="l"/>
              <a:pathLst>
                <a:path h="10544" w="7699">
                  <a:moveTo>
                    <a:pt x="266" y="7429"/>
                  </a:moveTo>
                  <a:cubicBezTo>
                    <a:pt x="12" y="6032"/>
                    <a:pt x="-115" y="4508"/>
                    <a:pt x="139" y="3111"/>
                  </a:cubicBezTo>
                  <a:cubicBezTo>
                    <a:pt x="520" y="1079"/>
                    <a:pt x="2425" y="-318"/>
                    <a:pt x="4584" y="63"/>
                  </a:cubicBezTo>
                  <a:cubicBezTo>
                    <a:pt x="6743" y="444"/>
                    <a:pt x="8013" y="2349"/>
                    <a:pt x="7632" y="4508"/>
                  </a:cubicBezTo>
                  <a:cubicBezTo>
                    <a:pt x="7505" y="5016"/>
                    <a:pt x="7505" y="5524"/>
                    <a:pt x="7632" y="6032"/>
                  </a:cubicBezTo>
                  <a:cubicBezTo>
                    <a:pt x="8013" y="8064"/>
                    <a:pt x="6743" y="10096"/>
                    <a:pt x="4711" y="10477"/>
                  </a:cubicBezTo>
                  <a:cubicBezTo>
                    <a:pt x="2679" y="10858"/>
                    <a:pt x="647" y="9588"/>
                    <a:pt x="266" y="7556"/>
                  </a:cubicBezTo>
                  <a:close/>
                </a:path>
              </a:pathLst>
            </a:custGeom>
            <a:solidFill>
              <a:srgbClr val="383838"/>
            </a:solidFill>
            <a:ln w="12700">
              <a:solidFill>
                <a:srgbClr val="000000"/>
              </a:solidFill>
            </a:ln>
          </p:spPr>
        </p:sp>
        <p:sp>
          <p:nvSpPr>
            <p:cNvPr name="Freeform 35" id="35"/>
            <p:cNvSpPr/>
            <p:nvPr/>
          </p:nvSpPr>
          <p:spPr>
            <a:xfrm flipH="false" flipV="false" rot="0">
              <a:off x="215827" y="206689"/>
              <a:ext cx="7765" cy="8263"/>
            </a:xfrm>
            <a:custGeom>
              <a:avLst/>
              <a:gdLst/>
              <a:ahLst/>
              <a:cxnLst/>
              <a:rect r="r" b="b" t="t" l="l"/>
              <a:pathLst>
                <a:path h="8263" w="7765">
                  <a:moveTo>
                    <a:pt x="73" y="3623"/>
                  </a:moveTo>
                  <a:lnTo>
                    <a:pt x="200" y="2988"/>
                  </a:lnTo>
                  <a:cubicBezTo>
                    <a:pt x="708" y="956"/>
                    <a:pt x="2613" y="-314"/>
                    <a:pt x="4772" y="67"/>
                  </a:cubicBezTo>
                  <a:cubicBezTo>
                    <a:pt x="6931" y="448"/>
                    <a:pt x="8074" y="2480"/>
                    <a:pt x="7693" y="4639"/>
                  </a:cubicBezTo>
                  <a:lnTo>
                    <a:pt x="7566" y="5274"/>
                  </a:lnTo>
                  <a:cubicBezTo>
                    <a:pt x="7058" y="7306"/>
                    <a:pt x="5153" y="8576"/>
                    <a:pt x="2994" y="8195"/>
                  </a:cubicBezTo>
                  <a:cubicBezTo>
                    <a:pt x="835" y="7814"/>
                    <a:pt x="-308" y="5782"/>
                    <a:pt x="73" y="3623"/>
                  </a:cubicBezTo>
                  <a:close/>
                </a:path>
              </a:pathLst>
            </a:custGeom>
            <a:solidFill>
              <a:srgbClr val="383838"/>
            </a:solidFill>
            <a:ln w="12700">
              <a:solidFill>
                <a:srgbClr val="000000"/>
              </a:solidFill>
            </a:ln>
          </p:spPr>
        </p:sp>
        <p:sp>
          <p:nvSpPr>
            <p:cNvPr name="Freeform 36" id="36"/>
            <p:cNvSpPr/>
            <p:nvPr/>
          </p:nvSpPr>
          <p:spPr>
            <a:xfrm flipH="false" flipV="false" rot="0">
              <a:off x="215966" y="205806"/>
              <a:ext cx="7869" cy="8377"/>
            </a:xfrm>
            <a:custGeom>
              <a:avLst/>
              <a:gdLst/>
              <a:ahLst/>
              <a:cxnLst/>
              <a:rect r="r" b="b" t="t" l="l"/>
              <a:pathLst>
                <a:path h="8377" w="7869">
                  <a:moveTo>
                    <a:pt x="188" y="3363"/>
                  </a:moveTo>
                  <a:lnTo>
                    <a:pt x="442" y="2601"/>
                  </a:lnTo>
                  <a:cubicBezTo>
                    <a:pt x="1077" y="569"/>
                    <a:pt x="3236" y="-447"/>
                    <a:pt x="5268" y="188"/>
                  </a:cubicBezTo>
                  <a:cubicBezTo>
                    <a:pt x="7300" y="823"/>
                    <a:pt x="8316" y="2982"/>
                    <a:pt x="7681" y="5014"/>
                  </a:cubicBezTo>
                  <a:lnTo>
                    <a:pt x="7427" y="5776"/>
                  </a:lnTo>
                  <a:cubicBezTo>
                    <a:pt x="6792" y="7808"/>
                    <a:pt x="4633" y="8824"/>
                    <a:pt x="2601" y="8189"/>
                  </a:cubicBezTo>
                  <a:cubicBezTo>
                    <a:pt x="569" y="7554"/>
                    <a:pt x="-447" y="5395"/>
                    <a:pt x="188" y="3363"/>
                  </a:cubicBezTo>
                  <a:close/>
                </a:path>
              </a:pathLst>
            </a:custGeom>
            <a:solidFill>
              <a:srgbClr val="383838"/>
            </a:solidFill>
            <a:ln w="12700">
              <a:solidFill>
                <a:srgbClr val="000000"/>
              </a:solidFill>
            </a:ln>
          </p:spPr>
        </p:sp>
        <p:sp>
          <p:nvSpPr>
            <p:cNvPr name="Freeform 37" id="37"/>
            <p:cNvSpPr/>
            <p:nvPr/>
          </p:nvSpPr>
          <p:spPr>
            <a:xfrm flipH="false" flipV="false" rot="0">
              <a:off x="216189" y="205140"/>
              <a:ext cx="7932" cy="8313"/>
            </a:xfrm>
            <a:custGeom>
              <a:avLst/>
              <a:gdLst/>
              <a:ahLst/>
              <a:cxnLst/>
              <a:rect r="r" b="b" t="t" l="l"/>
              <a:pathLst>
                <a:path h="8313" w="7932">
                  <a:moveTo>
                    <a:pt x="346" y="3013"/>
                  </a:moveTo>
                  <a:lnTo>
                    <a:pt x="727" y="2251"/>
                  </a:lnTo>
                  <a:cubicBezTo>
                    <a:pt x="1616" y="346"/>
                    <a:pt x="3775" y="-543"/>
                    <a:pt x="5680" y="346"/>
                  </a:cubicBezTo>
                  <a:cubicBezTo>
                    <a:pt x="7585" y="1235"/>
                    <a:pt x="8474" y="3394"/>
                    <a:pt x="7585" y="5299"/>
                  </a:cubicBezTo>
                  <a:lnTo>
                    <a:pt x="7204" y="6061"/>
                  </a:lnTo>
                  <a:cubicBezTo>
                    <a:pt x="6315" y="7966"/>
                    <a:pt x="4156" y="8855"/>
                    <a:pt x="2251" y="7966"/>
                  </a:cubicBezTo>
                  <a:cubicBezTo>
                    <a:pt x="346" y="7077"/>
                    <a:pt x="-543" y="4918"/>
                    <a:pt x="346" y="3013"/>
                  </a:cubicBezTo>
                  <a:close/>
                </a:path>
              </a:pathLst>
            </a:custGeom>
            <a:solidFill>
              <a:srgbClr val="383838"/>
            </a:solidFill>
            <a:ln w="12700">
              <a:solidFill>
                <a:srgbClr val="000000"/>
              </a:solidFill>
            </a:ln>
          </p:spPr>
        </p:sp>
        <p:sp>
          <p:nvSpPr>
            <p:cNvPr name="Freeform 38" id="38"/>
            <p:cNvSpPr/>
            <p:nvPr/>
          </p:nvSpPr>
          <p:spPr>
            <a:xfrm flipH="false" flipV="false" rot="0">
              <a:off x="216596" y="204404"/>
              <a:ext cx="8133" cy="8387"/>
            </a:xfrm>
            <a:custGeom>
              <a:avLst/>
              <a:gdLst/>
              <a:ahLst/>
              <a:cxnLst/>
              <a:rect r="r" b="b" t="t" l="l"/>
              <a:pathLst>
                <a:path h="8387" w="8133">
                  <a:moveTo>
                    <a:pt x="574" y="2606"/>
                  </a:moveTo>
                  <a:lnTo>
                    <a:pt x="1082" y="1844"/>
                  </a:lnTo>
                  <a:cubicBezTo>
                    <a:pt x="2225" y="66"/>
                    <a:pt x="4511" y="-569"/>
                    <a:pt x="6289" y="574"/>
                  </a:cubicBezTo>
                  <a:cubicBezTo>
                    <a:pt x="8067" y="1717"/>
                    <a:pt x="8702" y="4003"/>
                    <a:pt x="7559" y="5781"/>
                  </a:cubicBezTo>
                  <a:lnTo>
                    <a:pt x="7051" y="6543"/>
                  </a:lnTo>
                  <a:cubicBezTo>
                    <a:pt x="5908" y="8321"/>
                    <a:pt x="3622" y="8956"/>
                    <a:pt x="1844" y="7813"/>
                  </a:cubicBezTo>
                  <a:cubicBezTo>
                    <a:pt x="66" y="6670"/>
                    <a:pt x="-569" y="4384"/>
                    <a:pt x="574" y="2606"/>
                  </a:cubicBezTo>
                  <a:close/>
                </a:path>
              </a:pathLst>
            </a:custGeom>
            <a:solidFill>
              <a:srgbClr val="383838"/>
            </a:solidFill>
            <a:ln w="12700">
              <a:solidFill>
                <a:srgbClr val="000000"/>
              </a:solidFill>
            </a:ln>
          </p:spPr>
        </p:sp>
        <p:sp>
          <p:nvSpPr>
            <p:cNvPr name="Freeform 39" id="39"/>
            <p:cNvSpPr/>
            <p:nvPr/>
          </p:nvSpPr>
          <p:spPr>
            <a:xfrm flipH="false" flipV="false" rot="0">
              <a:off x="217049" y="203714"/>
              <a:ext cx="8116" cy="8370"/>
            </a:xfrm>
            <a:custGeom>
              <a:avLst/>
              <a:gdLst/>
              <a:ahLst/>
              <a:cxnLst/>
              <a:rect r="r" b="b" t="t" l="l"/>
              <a:pathLst>
                <a:path h="8370" w="8116">
                  <a:moveTo>
                    <a:pt x="756" y="2280"/>
                  </a:moveTo>
                  <a:lnTo>
                    <a:pt x="1264" y="1518"/>
                  </a:lnTo>
                  <a:cubicBezTo>
                    <a:pt x="2534" y="-133"/>
                    <a:pt x="4947" y="-514"/>
                    <a:pt x="6598" y="756"/>
                  </a:cubicBezTo>
                  <a:cubicBezTo>
                    <a:pt x="8249" y="2026"/>
                    <a:pt x="8630" y="4439"/>
                    <a:pt x="7360" y="6090"/>
                  </a:cubicBezTo>
                  <a:lnTo>
                    <a:pt x="6852" y="6852"/>
                  </a:lnTo>
                  <a:cubicBezTo>
                    <a:pt x="5582" y="8503"/>
                    <a:pt x="3169" y="8884"/>
                    <a:pt x="1518" y="7614"/>
                  </a:cubicBezTo>
                  <a:cubicBezTo>
                    <a:pt x="-133" y="6344"/>
                    <a:pt x="-514" y="3931"/>
                    <a:pt x="756" y="2280"/>
                  </a:cubicBezTo>
                  <a:close/>
                </a:path>
              </a:pathLst>
            </a:custGeom>
            <a:solidFill>
              <a:srgbClr val="383838"/>
            </a:solidFill>
            <a:ln w="12700">
              <a:solidFill>
                <a:srgbClr val="000000"/>
              </a:solidFill>
            </a:ln>
          </p:spPr>
        </p:sp>
        <p:sp>
          <p:nvSpPr>
            <p:cNvPr name="Freeform 40" id="40"/>
            <p:cNvSpPr/>
            <p:nvPr/>
          </p:nvSpPr>
          <p:spPr>
            <a:xfrm flipH="false" flipV="false" rot="0">
              <a:off x="217661" y="203057"/>
              <a:ext cx="8161" cy="8161"/>
            </a:xfrm>
            <a:custGeom>
              <a:avLst/>
              <a:gdLst/>
              <a:ahLst/>
              <a:cxnLst/>
              <a:rect r="r" b="b" t="t" l="l"/>
              <a:pathLst>
                <a:path h="8161" w="8161">
                  <a:moveTo>
                    <a:pt x="1033" y="1794"/>
                  </a:moveTo>
                  <a:lnTo>
                    <a:pt x="1668" y="1159"/>
                  </a:lnTo>
                  <a:cubicBezTo>
                    <a:pt x="3065" y="-365"/>
                    <a:pt x="5478" y="-365"/>
                    <a:pt x="7002" y="1032"/>
                  </a:cubicBezTo>
                  <a:cubicBezTo>
                    <a:pt x="8526" y="2429"/>
                    <a:pt x="8526" y="4842"/>
                    <a:pt x="7129" y="6366"/>
                  </a:cubicBezTo>
                  <a:lnTo>
                    <a:pt x="6494" y="7001"/>
                  </a:lnTo>
                  <a:cubicBezTo>
                    <a:pt x="5097" y="8525"/>
                    <a:pt x="2684" y="8525"/>
                    <a:pt x="1160" y="7128"/>
                  </a:cubicBezTo>
                  <a:cubicBezTo>
                    <a:pt x="-364" y="5731"/>
                    <a:pt x="-364" y="3318"/>
                    <a:pt x="1033" y="1794"/>
                  </a:cubicBezTo>
                  <a:close/>
                </a:path>
              </a:pathLst>
            </a:custGeom>
            <a:solidFill>
              <a:srgbClr val="383838"/>
            </a:solidFill>
            <a:ln w="12700">
              <a:solidFill>
                <a:srgbClr val="000000"/>
              </a:solidFill>
            </a:ln>
          </p:spPr>
        </p:sp>
        <p:sp>
          <p:nvSpPr>
            <p:cNvPr name="Freeform 41" id="41"/>
            <p:cNvSpPr/>
            <p:nvPr/>
          </p:nvSpPr>
          <p:spPr>
            <a:xfrm flipH="false" flipV="false" rot="0">
              <a:off x="218168" y="202420"/>
              <a:ext cx="8418" cy="8291"/>
            </a:xfrm>
            <a:custGeom>
              <a:avLst/>
              <a:gdLst/>
              <a:ahLst/>
              <a:cxnLst/>
              <a:rect r="r" b="b" t="t" l="l"/>
              <a:pathLst>
                <a:path h="8291" w="8418">
                  <a:moveTo>
                    <a:pt x="1415" y="1542"/>
                  </a:moveTo>
                  <a:lnTo>
                    <a:pt x="2177" y="907"/>
                  </a:lnTo>
                  <a:cubicBezTo>
                    <a:pt x="3828" y="-490"/>
                    <a:pt x="6114" y="-236"/>
                    <a:pt x="7511" y="1415"/>
                  </a:cubicBezTo>
                  <a:cubicBezTo>
                    <a:pt x="8908" y="3066"/>
                    <a:pt x="8654" y="5352"/>
                    <a:pt x="7003" y="6749"/>
                  </a:cubicBezTo>
                  <a:lnTo>
                    <a:pt x="6241" y="7384"/>
                  </a:lnTo>
                  <a:cubicBezTo>
                    <a:pt x="4590" y="8781"/>
                    <a:pt x="2304" y="8527"/>
                    <a:pt x="907" y="6876"/>
                  </a:cubicBezTo>
                  <a:cubicBezTo>
                    <a:pt x="-490" y="5225"/>
                    <a:pt x="-236" y="2939"/>
                    <a:pt x="1415" y="1542"/>
                  </a:cubicBezTo>
                  <a:close/>
                </a:path>
              </a:pathLst>
            </a:custGeom>
            <a:solidFill>
              <a:srgbClr val="383838"/>
            </a:solidFill>
            <a:ln w="12700">
              <a:solidFill>
                <a:srgbClr val="000000"/>
              </a:solidFill>
            </a:ln>
          </p:spPr>
        </p:sp>
        <p:sp>
          <p:nvSpPr>
            <p:cNvPr name="Freeform 42" id="42"/>
            <p:cNvSpPr/>
            <p:nvPr/>
          </p:nvSpPr>
          <p:spPr>
            <a:xfrm flipH="false" flipV="false" rot="0">
              <a:off x="218973" y="201955"/>
              <a:ext cx="8333" cy="8079"/>
            </a:xfrm>
            <a:custGeom>
              <a:avLst/>
              <a:gdLst/>
              <a:ahLst/>
              <a:cxnLst/>
              <a:rect r="r" b="b" t="t" l="l"/>
              <a:pathLst>
                <a:path h="8079" w="8333">
                  <a:moveTo>
                    <a:pt x="1753" y="1118"/>
                  </a:moveTo>
                  <a:lnTo>
                    <a:pt x="2515" y="610"/>
                  </a:lnTo>
                  <a:cubicBezTo>
                    <a:pt x="4293" y="-533"/>
                    <a:pt x="6579" y="-25"/>
                    <a:pt x="7722" y="1753"/>
                  </a:cubicBezTo>
                  <a:cubicBezTo>
                    <a:pt x="8865" y="3531"/>
                    <a:pt x="8357" y="5817"/>
                    <a:pt x="6579" y="6960"/>
                  </a:cubicBezTo>
                  <a:lnTo>
                    <a:pt x="5817" y="7468"/>
                  </a:lnTo>
                  <a:cubicBezTo>
                    <a:pt x="4039" y="8611"/>
                    <a:pt x="1753" y="8103"/>
                    <a:pt x="610" y="6325"/>
                  </a:cubicBezTo>
                  <a:cubicBezTo>
                    <a:pt x="-533" y="4547"/>
                    <a:pt x="-25" y="2261"/>
                    <a:pt x="1753" y="1118"/>
                  </a:cubicBezTo>
                  <a:close/>
                </a:path>
              </a:pathLst>
            </a:custGeom>
            <a:solidFill>
              <a:srgbClr val="383838"/>
            </a:solidFill>
            <a:ln w="12700">
              <a:solidFill>
                <a:srgbClr val="000000"/>
              </a:solidFill>
            </a:ln>
          </p:spPr>
        </p:sp>
        <p:sp>
          <p:nvSpPr>
            <p:cNvPr name="Freeform 43" id="43"/>
            <p:cNvSpPr/>
            <p:nvPr/>
          </p:nvSpPr>
          <p:spPr>
            <a:xfrm flipH="false" flipV="false" rot="0">
              <a:off x="219695" y="201535"/>
              <a:ext cx="8284" cy="7903"/>
            </a:xfrm>
            <a:custGeom>
              <a:avLst/>
              <a:gdLst/>
              <a:ahLst/>
              <a:cxnLst/>
              <a:rect r="r" b="b" t="t" l="l"/>
              <a:pathLst>
                <a:path h="7903" w="8284">
                  <a:moveTo>
                    <a:pt x="2047" y="776"/>
                  </a:moveTo>
                  <a:lnTo>
                    <a:pt x="2809" y="395"/>
                  </a:lnTo>
                  <a:cubicBezTo>
                    <a:pt x="4714" y="-494"/>
                    <a:pt x="7000" y="141"/>
                    <a:pt x="7889" y="2046"/>
                  </a:cubicBezTo>
                  <a:cubicBezTo>
                    <a:pt x="8778" y="3951"/>
                    <a:pt x="8143" y="6237"/>
                    <a:pt x="6238" y="7126"/>
                  </a:cubicBezTo>
                  <a:lnTo>
                    <a:pt x="5476" y="7507"/>
                  </a:lnTo>
                  <a:cubicBezTo>
                    <a:pt x="3571" y="8396"/>
                    <a:pt x="1285" y="7761"/>
                    <a:pt x="396" y="5856"/>
                  </a:cubicBezTo>
                  <a:cubicBezTo>
                    <a:pt x="-493" y="3951"/>
                    <a:pt x="142" y="1665"/>
                    <a:pt x="2047" y="776"/>
                  </a:cubicBezTo>
                  <a:close/>
                </a:path>
              </a:pathLst>
            </a:custGeom>
            <a:solidFill>
              <a:srgbClr val="383838"/>
            </a:solidFill>
            <a:ln w="12700">
              <a:solidFill>
                <a:srgbClr val="000000"/>
              </a:solidFill>
            </a:ln>
          </p:spPr>
        </p:sp>
        <p:sp>
          <p:nvSpPr>
            <p:cNvPr name="Freeform 44" id="44"/>
            <p:cNvSpPr/>
            <p:nvPr/>
          </p:nvSpPr>
          <p:spPr>
            <a:xfrm flipH="false" flipV="false" rot="0">
              <a:off x="220327" y="200907"/>
              <a:ext cx="9932" cy="8154"/>
            </a:xfrm>
            <a:custGeom>
              <a:avLst/>
              <a:gdLst/>
              <a:ahLst/>
              <a:cxnLst/>
              <a:rect r="r" b="b" t="t" l="l"/>
              <a:pathLst>
                <a:path h="8154" w="9932">
                  <a:moveTo>
                    <a:pt x="2431" y="896"/>
                  </a:moveTo>
                  <a:cubicBezTo>
                    <a:pt x="3701" y="388"/>
                    <a:pt x="4717" y="134"/>
                    <a:pt x="5860" y="7"/>
                  </a:cubicBezTo>
                  <a:cubicBezTo>
                    <a:pt x="7892" y="-120"/>
                    <a:pt x="9797" y="1404"/>
                    <a:pt x="9924" y="3436"/>
                  </a:cubicBezTo>
                  <a:cubicBezTo>
                    <a:pt x="10051" y="5468"/>
                    <a:pt x="8527" y="7373"/>
                    <a:pt x="6495" y="7500"/>
                  </a:cubicBezTo>
                  <a:cubicBezTo>
                    <a:pt x="6368" y="7500"/>
                    <a:pt x="6114" y="7500"/>
                    <a:pt x="5225" y="7881"/>
                  </a:cubicBezTo>
                  <a:cubicBezTo>
                    <a:pt x="3320" y="8643"/>
                    <a:pt x="1034" y="7754"/>
                    <a:pt x="272" y="5849"/>
                  </a:cubicBezTo>
                  <a:cubicBezTo>
                    <a:pt x="-490" y="3944"/>
                    <a:pt x="399" y="1658"/>
                    <a:pt x="2304" y="896"/>
                  </a:cubicBezTo>
                  <a:close/>
                </a:path>
              </a:pathLst>
            </a:custGeom>
            <a:solidFill>
              <a:srgbClr val="383838"/>
            </a:solidFill>
            <a:ln w="12700">
              <a:solidFill>
                <a:srgbClr val="000000"/>
              </a:solidFill>
            </a:ln>
          </p:spPr>
        </p:sp>
        <p:sp>
          <p:nvSpPr>
            <p:cNvPr name="Freeform 45" id="45"/>
            <p:cNvSpPr/>
            <p:nvPr/>
          </p:nvSpPr>
          <p:spPr>
            <a:xfrm flipH="false" flipV="false" rot="0">
              <a:off x="222624" y="200864"/>
              <a:ext cx="10108" cy="7869"/>
            </a:xfrm>
            <a:custGeom>
              <a:avLst/>
              <a:gdLst/>
              <a:ahLst/>
              <a:cxnLst/>
              <a:rect r="r" b="b" t="t" l="l"/>
              <a:pathLst>
                <a:path h="7869" w="10108">
                  <a:moveTo>
                    <a:pt x="3563" y="50"/>
                  </a:moveTo>
                  <a:cubicBezTo>
                    <a:pt x="4706" y="-77"/>
                    <a:pt x="5976" y="50"/>
                    <a:pt x="7119" y="304"/>
                  </a:cubicBezTo>
                  <a:cubicBezTo>
                    <a:pt x="9151" y="685"/>
                    <a:pt x="10421" y="2717"/>
                    <a:pt x="10040" y="4876"/>
                  </a:cubicBezTo>
                  <a:cubicBezTo>
                    <a:pt x="9659" y="7035"/>
                    <a:pt x="7627" y="8178"/>
                    <a:pt x="5468" y="7797"/>
                  </a:cubicBezTo>
                  <a:cubicBezTo>
                    <a:pt x="4960" y="7670"/>
                    <a:pt x="4579" y="7670"/>
                    <a:pt x="4071" y="7670"/>
                  </a:cubicBezTo>
                  <a:cubicBezTo>
                    <a:pt x="2039" y="7797"/>
                    <a:pt x="134" y="6273"/>
                    <a:pt x="7" y="4114"/>
                  </a:cubicBezTo>
                  <a:cubicBezTo>
                    <a:pt x="-120" y="1955"/>
                    <a:pt x="1404" y="177"/>
                    <a:pt x="3563" y="50"/>
                  </a:cubicBezTo>
                  <a:close/>
                </a:path>
              </a:pathLst>
            </a:custGeom>
            <a:solidFill>
              <a:srgbClr val="383838"/>
            </a:solidFill>
            <a:ln w="12700">
              <a:solidFill>
                <a:srgbClr val="000000"/>
              </a:solidFill>
            </a:ln>
          </p:spPr>
        </p:sp>
        <p:sp>
          <p:nvSpPr>
            <p:cNvPr name="Freeform 46" id="46"/>
            <p:cNvSpPr/>
            <p:nvPr/>
          </p:nvSpPr>
          <p:spPr>
            <a:xfrm flipH="false" flipV="false" rot="0">
              <a:off x="225178" y="201048"/>
              <a:ext cx="8368" cy="7860"/>
            </a:xfrm>
            <a:custGeom>
              <a:avLst/>
              <a:gdLst/>
              <a:ahLst/>
              <a:cxnLst/>
              <a:rect r="r" b="b" t="t" l="l"/>
              <a:pathLst>
                <a:path h="7860" w="8368">
                  <a:moveTo>
                    <a:pt x="4819" y="120"/>
                  </a:moveTo>
                  <a:lnTo>
                    <a:pt x="5581" y="374"/>
                  </a:lnTo>
                  <a:cubicBezTo>
                    <a:pt x="7613" y="882"/>
                    <a:pt x="8756" y="3041"/>
                    <a:pt x="8248" y="5073"/>
                  </a:cubicBezTo>
                  <a:cubicBezTo>
                    <a:pt x="7740" y="7105"/>
                    <a:pt x="5581" y="8248"/>
                    <a:pt x="3549" y="7740"/>
                  </a:cubicBezTo>
                  <a:lnTo>
                    <a:pt x="2787" y="7486"/>
                  </a:lnTo>
                  <a:cubicBezTo>
                    <a:pt x="755" y="6978"/>
                    <a:pt x="-388" y="4819"/>
                    <a:pt x="120" y="2787"/>
                  </a:cubicBezTo>
                  <a:cubicBezTo>
                    <a:pt x="628" y="755"/>
                    <a:pt x="2787" y="-388"/>
                    <a:pt x="4819" y="120"/>
                  </a:cubicBezTo>
                  <a:close/>
                </a:path>
              </a:pathLst>
            </a:custGeom>
            <a:solidFill>
              <a:srgbClr val="383838"/>
            </a:solidFill>
            <a:ln w="12700">
              <a:solidFill>
                <a:srgbClr val="000000"/>
              </a:solidFill>
            </a:ln>
          </p:spPr>
        </p:sp>
        <p:sp>
          <p:nvSpPr>
            <p:cNvPr name="Freeform 47" id="47"/>
            <p:cNvSpPr/>
            <p:nvPr/>
          </p:nvSpPr>
          <p:spPr>
            <a:xfrm flipH="false" flipV="false" rot="0">
              <a:off x="225932" y="201279"/>
              <a:ext cx="8383" cy="7907"/>
            </a:xfrm>
            <a:custGeom>
              <a:avLst/>
              <a:gdLst/>
              <a:ahLst/>
              <a:cxnLst/>
              <a:rect r="r" b="b" t="t" l="l"/>
              <a:pathLst>
                <a:path h="7907" w="8383">
                  <a:moveTo>
                    <a:pt x="5208" y="270"/>
                  </a:moveTo>
                  <a:lnTo>
                    <a:pt x="5970" y="524"/>
                  </a:lnTo>
                  <a:cubicBezTo>
                    <a:pt x="7875" y="1286"/>
                    <a:pt x="8891" y="3445"/>
                    <a:pt x="8129" y="5477"/>
                  </a:cubicBezTo>
                  <a:cubicBezTo>
                    <a:pt x="7367" y="7509"/>
                    <a:pt x="5208" y="8398"/>
                    <a:pt x="3176" y="7636"/>
                  </a:cubicBezTo>
                  <a:lnTo>
                    <a:pt x="2414" y="7382"/>
                  </a:lnTo>
                  <a:cubicBezTo>
                    <a:pt x="509" y="6620"/>
                    <a:pt x="-507" y="4461"/>
                    <a:pt x="255" y="2429"/>
                  </a:cubicBezTo>
                  <a:cubicBezTo>
                    <a:pt x="1017" y="397"/>
                    <a:pt x="3176" y="-492"/>
                    <a:pt x="5208" y="270"/>
                  </a:cubicBezTo>
                  <a:close/>
                </a:path>
              </a:pathLst>
            </a:custGeom>
            <a:solidFill>
              <a:srgbClr val="383838"/>
            </a:solidFill>
            <a:ln w="12700">
              <a:solidFill>
                <a:srgbClr val="000000"/>
              </a:solidFill>
            </a:ln>
          </p:spPr>
        </p:sp>
        <p:sp>
          <p:nvSpPr>
            <p:cNvPr name="Freeform 48" id="48"/>
            <p:cNvSpPr/>
            <p:nvPr/>
          </p:nvSpPr>
          <p:spPr>
            <a:xfrm flipH="false" flipV="false" rot="0">
              <a:off x="226722" y="201602"/>
              <a:ext cx="8327" cy="7895"/>
            </a:xfrm>
            <a:custGeom>
              <a:avLst/>
              <a:gdLst/>
              <a:ahLst/>
              <a:cxnLst/>
              <a:rect r="r" b="b" t="t" l="l"/>
              <a:pathLst>
                <a:path h="7895" w="8327">
                  <a:moveTo>
                    <a:pt x="5561" y="455"/>
                  </a:moveTo>
                  <a:lnTo>
                    <a:pt x="6323" y="836"/>
                  </a:lnTo>
                  <a:cubicBezTo>
                    <a:pt x="8228" y="1852"/>
                    <a:pt x="8863" y="4138"/>
                    <a:pt x="7847" y="5916"/>
                  </a:cubicBezTo>
                  <a:cubicBezTo>
                    <a:pt x="6831" y="7694"/>
                    <a:pt x="4545" y="8456"/>
                    <a:pt x="2767" y="7440"/>
                  </a:cubicBezTo>
                  <a:lnTo>
                    <a:pt x="2005" y="7059"/>
                  </a:lnTo>
                  <a:cubicBezTo>
                    <a:pt x="100" y="6043"/>
                    <a:pt x="-535" y="3757"/>
                    <a:pt x="481" y="1979"/>
                  </a:cubicBezTo>
                  <a:cubicBezTo>
                    <a:pt x="1497" y="201"/>
                    <a:pt x="3783" y="-561"/>
                    <a:pt x="5561" y="455"/>
                  </a:cubicBezTo>
                  <a:close/>
                </a:path>
              </a:pathLst>
            </a:custGeom>
            <a:solidFill>
              <a:srgbClr val="383838"/>
            </a:solidFill>
            <a:ln w="12700">
              <a:solidFill>
                <a:srgbClr val="000000"/>
              </a:solidFill>
            </a:ln>
          </p:spPr>
        </p:sp>
        <p:sp>
          <p:nvSpPr>
            <p:cNvPr name="Freeform 49" id="49"/>
            <p:cNvSpPr/>
            <p:nvPr/>
          </p:nvSpPr>
          <p:spPr>
            <a:xfrm flipH="false" flipV="false" rot="0">
              <a:off x="227442" y="202042"/>
              <a:ext cx="8412" cy="8158"/>
            </a:xfrm>
            <a:custGeom>
              <a:avLst/>
              <a:gdLst/>
              <a:ahLst/>
              <a:cxnLst/>
              <a:rect r="r" b="b" t="t" l="l"/>
              <a:pathLst>
                <a:path h="8158" w="8412">
                  <a:moveTo>
                    <a:pt x="5984" y="650"/>
                  </a:moveTo>
                  <a:lnTo>
                    <a:pt x="6746" y="1158"/>
                  </a:lnTo>
                  <a:cubicBezTo>
                    <a:pt x="8524" y="2301"/>
                    <a:pt x="8905" y="4714"/>
                    <a:pt x="7762" y="6492"/>
                  </a:cubicBezTo>
                  <a:cubicBezTo>
                    <a:pt x="6619" y="8270"/>
                    <a:pt x="4206" y="8651"/>
                    <a:pt x="2428" y="7508"/>
                  </a:cubicBezTo>
                  <a:lnTo>
                    <a:pt x="1666" y="7000"/>
                  </a:lnTo>
                  <a:cubicBezTo>
                    <a:pt x="-112" y="5857"/>
                    <a:pt x="-493" y="3444"/>
                    <a:pt x="650" y="1666"/>
                  </a:cubicBezTo>
                  <a:cubicBezTo>
                    <a:pt x="1793" y="-112"/>
                    <a:pt x="4206" y="-493"/>
                    <a:pt x="5984" y="650"/>
                  </a:cubicBezTo>
                  <a:close/>
                </a:path>
              </a:pathLst>
            </a:custGeom>
            <a:solidFill>
              <a:srgbClr val="383838"/>
            </a:solidFill>
            <a:ln w="12700">
              <a:solidFill>
                <a:srgbClr val="000000"/>
              </a:solidFill>
            </a:ln>
          </p:spPr>
        </p:sp>
        <p:sp>
          <p:nvSpPr>
            <p:cNvPr name="Freeform 50" id="50"/>
            <p:cNvSpPr/>
            <p:nvPr/>
          </p:nvSpPr>
          <p:spPr>
            <a:xfrm flipH="false" flipV="false" rot="0">
              <a:off x="228254" y="202473"/>
              <a:ext cx="8313" cy="8186"/>
            </a:xfrm>
            <a:custGeom>
              <a:avLst/>
              <a:gdLst/>
              <a:ahLst/>
              <a:cxnLst/>
              <a:rect r="r" b="b" t="t" l="l"/>
              <a:pathLst>
                <a:path h="8186" w="8313">
                  <a:moveTo>
                    <a:pt x="6188" y="854"/>
                  </a:moveTo>
                  <a:lnTo>
                    <a:pt x="6950" y="1489"/>
                  </a:lnTo>
                  <a:cubicBezTo>
                    <a:pt x="8601" y="2886"/>
                    <a:pt x="8728" y="5172"/>
                    <a:pt x="7458" y="6823"/>
                  </a:cubicBezTo>
                  <a:cubicBezTo>
                    <a:pt x="6188" y="8474"/>
                    <a:pt x="3775" y="8601"/>
                    <a:pt x="2124" y="7331"/>
                  </a:cubicBezTo>
                  <a:lnTo>
                    <a:pt x="1362" y="6696"/>
                  </a:lnTo>
                  <a:cubicBezTo>
                    <a:pt x="-289" y="5299"/>
                    <a:pt x="-416" y="3013"/>
                    <a:pt x="854" y="1362"/>
                  </a:cubicBezTo>
                  <a:cubicBezTo>
                    <a:pt x="2124" y="-289"/>
                    <a:pt x="4537" y="-416"/>
                    <a:pt x="6188" y="854"/>
                  </a:cubicBezTo>
                  <a:close/>
                </a:path>
              </a:pathLst>
            </a:custGeom>
            <a:solidFill>
              <a:srgbClr val="383838"/>
            </a:solidFill>
            <a:ln w="12700">
              <a:solidFill>
                <a:srgbClr val="000000"/>
              </a:solidFill>
            </a:ln>
          </p:spPr>
        </p:sp>
        <p:sp>
          <p:nvSpPr>
            <p:cNvPr name="Freeform 51" id="51"/>
            <p:cNvSpPr/>
            <p:nvPr/>
          </p:nvSpPr>
          <p:spPr>
            <a:xfrm flipH="false" flipV="false" rot="0">
              <a:off x="228965" y="203184"/>
              <a:ext cx="8161" cy="8161"/>
            </a:xfrm>
            <a:custGeom>
              <a:avLst/>
              <a:gdLst/>
              <a:ahLst/>
              <a:cxnLst/>
              <a:rect r="r" b="b" t="t" l="l"/>
              <a:pathLst>
                <a:path h="8161" w="8161">
                  <a:moveTo>
                    <a:pt x="6493" y="1159"/>
                  </a:moveTo>
                  <a:lnTo>
                    <a:pt x="7128" y="1794"/>
                  </a:lnTo>
                  <a:cubicBezTo>
                    <a:pt x="8525" y="3318"/>
                    <a:pt x="8525" y="5731"/>
                    <a:pt x="7001" y="7128"/>
                  </a:cubicBezTo>
                  <a:cubicBezTo>
                    <a:pt x="5477" y="8525"/>
                    <a:pt x="3064" y="8525"/>
                    <a:pt x="1667" y="7001"/>
                  </a:cubicBezTo>
                  <a:lnTo>
                    <a:pt x="1032" y="6366"/>
                  </a:lnTo>
                  <a:cubicBezTo>
                    <a:pt x="-365" y="4842"/>
                    <a:pt x="-365" y="2429"/>
                    <a:pt x="1159" y="1032"/>
                  </a:cubicBezTo>
                  <a:cubicBezTo>
                    <a:pt x="2683" y="-365"/>
                    <a:pt x="5096" y="-365"/>
                    <a:pt x="6493" y="1159"/>
                  </a:cubicBezTo>
                  <a:close/>
                </a:path>
              </a:pathLst>
            </a:custGeom>
            <a:solidFill>
              <a:srgbClr val="383838"/>
            </a:solidFill>
            <a:ln w="12700">
              <a:solidFill>
                <a:srgbClr val="000000"/>
              </a:solidFill>
            </a:ln>
          </p:spPr>
        </p:sp>
        <p:sp>
          <p:nvSpPr>
            <p:cNvPr name="Freeform 52" id="52"/>
            <p:cNvSpPr/>
            <p:nvPr/>
          </p:nvSpPr>
          <p:spPr>
            <a:xfrm flipH="false" flipV="false" rot="0">
              <a:off x="229622" y="203841"/>
              <a:ext cx="8116" cy="8370"/>
            </a:xfrm>
            <a:custGeom>
              <a:avLst/>
              <a:gdLst/>
              <a:ahLst/>
              <a:cxnLst/>
              <a:rect r="r" b="b" t="t" l="l"/>
              <a:pathLst>
                <a:path h="8370" w="8116">
                  <a:moveTo>
                    <a:pt x="6852" y="1518"/>
                  </a:moveTo>
                  <a:lnTo>
                    <a:pt x="7360" y="2280"/>
                  </a:lnTo>
                  <a:cubicBezTo>
                    <a:pt x="8630" y="3931"/>
                    <a:pt x="8249" y="6344"/>
                    <a:pt x="6598" y="7614"/>
                  </a:cubicBezTo>
                  <a:cubicBezTo>
                    <a:pt x="4947" y="8884"/>
                    <a:pt x="2534" y="8503"/>
                    <a:pt x="1264" y="6852"/>
                  </a:cubicBezTo>
                  <a:lnTo>
                    <a:pt x="756" y="6090"/>
                  </a:lnTo>
                  <a:cubicBezTo>
                    <a:pt x="-514" y="4439"/>
                    <a:pt x="-133" y="2026"/>
                    <a:pt x="1518" y="756"/>
                  </a:cubicBezTo>
                  <a:cubicBezTo>
                    <a:pt x="3169" y="-514"/>
                    <a:pt x="5582" y="-133"/>
                    <a:pt x="6852" y="1518"/>
                  </a:cubicBezTo>
                  <a:close/>
                </a:path>
              </a:pathLst>
            </a:custGeom>
            <a:solidFill>
              <a:srgbClr val="383838"/>
            </a:solidFill>
            <a:ln w="12700">
              <a:solidFill>
                <a:srgbClr val="000000"/>
              </a:solidFill>
            </a:ln>
          </p:spPr>
        </p:sp>
        <p:sp>
          <p:nvSpPr>
            <p:cNvPr name="Freeform 53" id="53"/>
            <p:cNvSpPr/>
            <p:nvPr/>
          </p:nvSpPr>
          <p:spPr>
            <a:xfrm flipH="false" flipV="false" rot="0">
              <a:off x="230147" y="204493"/>
              <a:ext cx="7955" cy="8336"/>
            </a:xfrm>
            <a:custGeom>
              <a:avLst/>
              <a:gdLst/>
              <a:ahLst/>
              <a:cxnLst/>
              <a:rect r="r" b="b" t="t" l="l"/>
              <a:pathLst>
                <a:path h="8336" w="7955">
                  <a:moveTo>
                    <a:pt x="7089" y="1882"/>
                  </a:moveTo>
                  <a:lnTo>
                    <a:pt x="7470" y="2644"/>
                  </a:lnTo>
                  <a:cubicBezTo>
                    <a:pt x="8486" y="4422"/>
                    <a:pt x="7851" y="6835"/>
                    <a:pt x="6073" y="7851"/>
                  </a:cubicBezTo>
                  <a:cubicBezTo>
                    <a:pt x="4295" y="8867"/>
                    <a:pt x="1882" y="8232"/>
                    <a:pt x="866" y="6454"/>
                  </a:cubicBezTo>
                  <a:lnTo>
                    <a:pt x="485" y="5692"/>
                  </a:lnTo>
                  <a:cubicBezTo>
                    <a:pt x="-531" y="3914"/>
                    <a:pt x="104" y="1501"/>
                    <a:pt x="1882" y="485"/>
                  </a:cubicBezTo>
                  <a:cubicBezTo>
                    <a:pt x="3660" y="-531"/>
                    <a:pt x="6073" y="104"/>
                    <a:pt x="7089" y="1882"/>
                  </a:cubicBezTo>
                  <a:close/>
                </a:path>
              </a:pathLst>
            </a:custGeom>
            <a:solidFill>
              <a:srgbClr val="383838"/>
            </a:solidFill>
            <a:ln w="12700">
              <a:solidFill>
                <a:srgbClr val="000000"/>
              </a:solidFill>
            </a:ln>
          </p:spPr>
        </p:sp>
        <p:sp>
          <p:nvSpPr>
            <p:cNvPr name="Freeform 54" id="54"/>
            <p:cNvSpPr/>
            <p:nvPr/>
          </p:nvSpPr>
          <p:spPr>
            <a:xfrm flipH="false" flipV="false" rot="0">
              <a:off x="230542" y="205196"/>
              <a:ext cx="8054" cy="8327"/>
            </a:xfrm>
            <a:custGeom>
              <a:avLst/>
              <a:gdLst/>
              <a:ahLst/>
              <a:cxnLst/>
              <a:rect r="r" b="b" t="t" l="l"/>
              <a:pathLst>
                <a:path h="8327" w="8054">
                  <a:moveTo>
                    <a:pt x="7329" y="2322"/>
                  </a:moveTo>
                  <a:lnTo>
                    <a:pt x="7710" y="3084"/>
                  </a:lnTo>
                  <a:cubicBezTo>
                    <a:pt x="8599" y="4989"/>
                    <a:pt x="7710" y="7275"/>
                    <a:pt x="5678" y="8037"/>
                  </a:cubicBezTo>
                  <a:cubicBezTo>
                    <a:pt x="3646" y="8799"/>
                    <a:pt x="1487" y="8037"/>
                    <a:pt x="725" y="6005"/>
                  </a:cubicBezTo>
                  <a:lnTo>
                    <a:pt x="344" y="5243"/>
                  </a:lnTo>
                  <a:cubicBezTo>
                    <a:pt x="-545" y="3338"/>
                    <a:pt x="344" y="1052"/>
                    <a:pt x="2376" y="290"/>
                  </a:cubicBezTo>
                  <a:cubicBezTo>
                    <a:pt x="4408" y="-472"/>
                    <a:pt x="6567" y="290"/>
                    <a:pt x="7329" y="2322"/>
                  </a:cubicBezTo>
                  <a:close/>
                </a:path>
              </a:pathLst>
            </a:custGeom>
            <a:solidFill>
              <a:srgbClr val="383838"/>
            </a:solidFill>
            <a:ln w="12700">
              <a:solidFill>
                <a:srgbClr val="000000"/>
              </a:solidFill>
            </a:ln>
          </p:spPr>
        </p:sp>
        <p:sp>
          <p:nvSpPr>
            <p:cNvPr name="Freeform 55" id="55"/>
            <p:cNvSpPr/>
            <p:nvPr/>
          </p:nvSpPr>
          <p:spPr>
            <a:xfrm flipH="false" flipV="false" rot="0">
              <a:off x="230837" y="205992"/>
              <a:ext cx="7844" cy="8260"/>
            </a:xfrm>
            <a:custGeom>
              <a:avLst/>
              <a:gdLst/>
              <a:ahLst/>
              <a:cxnLst/>
              <a:rect r="r" b="b" t="t" l="l"/>
              <a:pathLst>
                <a:path h="8260" w="7844">
                  <a:moveTo>
                    <a:pt x="7415" y="2669"/>
                  </a:moveTo>
                  <a:lnTo>
                    <a:pt x="7669" y="3431"/>
                  </a:lnTo>
                  <a:cubicBezTo>
                    <a:pt x="8304" y="5463"/>
                    <a:pt x="7161" y="7622"/>
                    <a:pt x="5129" y="8130"/>
                  </a:cubicBezTo>
                  <a:cubicBezTo>
                    <a:pt x="3097" y="8638"/>
                    <a:pt x="938" y="7622"/>
                    <a:pt x="430" y="5590"/>
                  </a:cubicBezTo>
                  <a:lnTo>
                    <a:pt x="176" y="4828"/>
                  </a:lnTo>
                  <a:cubicBezTo>
                    <a:pt x="-459" y="2796"/>
                    <a:pt x="684" y="637"/>
                    <a:pt x="2716" y="129"/>
                  </a:cubicBezTo>
                  <a:cubicBezTo>
                    <a:pt x="4748" y="-379"/>
                    <a:pt x="6907" y="637"/>
                    <a:pt x="7415" y="2669"/>
                  </a:cubicBezTo>
                  <a:close/>
                </a:path>
              </a:pathLst>
            </a:custGeom>
            <a:solidFill>
              <a:srgbClr val="383838"/>
            </a:solidFill>
            <a:ln w="12700">
              <a:solidFill>
                <a:srgbClr val="000000"/>
              </a:solidFill>
            </a:ln>
          </p:spPr>
        </p:sp>
        <p:sp>
          <p:nvSpPr>
            <p:cNvPr name="Freeform 56" id="56"/>
            <p:cNvSpPr/>
            <p:nvPr/>
          </p:nvSpPr>
          <p:spPr>
            <a:xfrm flipH="false" flipV="false" rot="0">
              <a:off x="231073" y="206778"/>
              <a:ext cx="7755" cy="8465"/>
            </a:xfrm>
            <a:custGeom>
              <a:avLst/>
              <a:gdLst/>
              <a:ahLst/>
              <a:cxnLst/>
              <a:rect r="r" b="b" t="t" l="l"/>
              <a:pathLst>
                <a:path h="8465" w="7755">
                  <a:moveTo>
                    <a:pt x="7560" y="3026"/>
                  </a:moveTo>
                  <a:lnTo>
                    <a:pt x="7687" y="3788"/>
                  </a:lnTo>
                  <a:cubicBezTo>
                    <a:pt x="8068" y="5820"/>
                    <a:pt x="6798" y="7852"/>
                    <a:pt x="4766" y="8360"/>
                  </a:cubicBezTo>
                  <a:cubicBezTo>
                    <a:pt x="2734" y="8868"/>
                    <a:pt x="702" y="7471"/>
                    <a:pt x="194" y="5439"/>
                  </a:cubicBezTo>
                  <a:lnTo>
                    <a:pt x="67" y="4677"/>
                  </a:lnTo>
                  <a:cubicBezTo>
                    <a:pt x="-314" y="2645"/>
                    <a:pt x="956" y="613"/>
                    <a:pt x="2988" y="105"/>
                  </a:cubicBezTo>
                  <a:cubicBezTo>
                    <a:pt x="5020" y="-403"/>
                    <a:pt x="7052" y="994"/>
                    <a:pt x="7560" y="3026"/>
                  </a:cubicBezTo>
                  <a:close/>
                </a:path>
              </a:pathLst>
            </a:custGeom>
            <a:solidFill>
              <a:srgbClr val="383838"/>
            </a:solidFill>
            <a:ln w="12700">
              <a:solidFill>
                <a:srgbClr val="000000"/>
              </a:solidFill>
            </a:ln>
          </p:spPr>
        </p:sp>
        <p:sp>
          <p:nvSpPr>
            <p:cNvPr name="Freeform 57" id="57"/>
            <p:cNvSpPr/>
            <p:nvPr/>
          </p:nvSpPr>
          <p:spPr>
            <a:xfrm flipH="false" flipV="false" rot="0">
              <a:off x="231239" y="207491"/>
              <a:ext cx="7802" cy="8437"/>
            </a:xfrm>
            <a:custGeom>
              <a:avLst/>
              <a:gdLst/>
              <a:ahLst/>
              <a:cxnLst/>
              <a:rect r="r" b="b" t="t" l="l"/>
              <a:pathLst>
                <a:path h="8437" w="7802">
                  <a:moveTo>
                    <a:pt x="7648" y="3456"/>
                  </a:moveTo>
                  <a:lnTo>
                    <a:pt x="7775" y="4218"/>
                  </a:lnTo>
                  <a:cubicBezTo>
                    <a:pt x="8029" y="6250"/>
                    <a:pt x="6505" y="8155"/>
                    <a:pt x="4346" y="8409"/>
                  </a:cubicBezTo>
                  <a:cubicBezTo>
                    <a:pt x="2187" y="8663"/>
                    <a:pt x="409" y="7139"/>
                    <a:pt x="155" y="4980"/>
                  </a:cubicBezTo>
                  <a:lnTo>
                    <a:pt x="28" y="4218"/>
                  </a:lnTo>
                  <a:cubicBezTo>
                    <a:pt x="-226" y="2186"/>
                    <a:pt x="1298" y="281"/>
                    <a:pt x="3457" y="27"/>
                  </a:cubicBezTo>
                  <a:cubicBezTo>
                    <a:pt x="5616" y="-227"/>
                    <a:pt x="7394" y="1297"/>
                    <a:pt x="7648" y="3456"/>
                  </a:cubicBezTo>
                  <a:close/>
                </a:path>
              </a:pathLst>
            </a:custGeom>
            <a:solidFill>
              <a:srgbClr val="383838"/>
            </a:solidFill>
            <a:ln w="12700">
              <a:solidFill>
                <a:srgbClr val="000000"/>
              </a:solidFill>
            </a:ln>
          </p:spPr>
        </p:sp>
        <p:sp>
          <p:nvSpPr>
            <p:cNvPr name="Freeform 58" id="58"/>
            <p:cNvSpPr/>
            <p:nvPr/>
          </p:nvSpPr>
          <p:spPr>
            <a:xfrm flipH="false" flipV="false" rot="0">
              <a:off x="231394" y="208407"/>
              <a:ext cx="7493" cy="8255"/>
            </a:xfrm>
            <a:custGeom>
              <a:avLst/>
              <a:gdLst/>
              <a:ahLst/>
              <a:cxnLst/>
              <a:rect r="r" b="b" t="t" l="l"/>
              <a:pathLst>
                <a:path h="8255" w="7493">
                  <a:moveTo>
                    <a:pt x="7493" y="3683"/>
                  </a:moveTo>
                  <a:lnTo>
                    <a:pt x="7493" y="4445"/>
                  </a:lnTo>
                  <a:cubicBezTo>
                    <a:pt x="7493" y="6604"/>
                    <a:pt x="5842" y="8255"/>
                    <a:pt x="3810" y="8255"/>
                  </a:cubicBezTo>
                  <a:cubicBezTo>
                    <a:pt x="1778" y="8255"/>
                    <a:pt x="0" y="6604"/>
                    <a:pt x="0" y="4572"/>
                  </a:cubicBezTo>
                  <a:lnTo>
                    <a:pt x="0" y="3810"/>
                  </a:lnTo>
                  <a:cubicBezTo>
                    <a:pt x="0" y="1651"/>
                    <a:pt x="1651" y="0"/>
                    <a:pt x="3683" y="0"/>
                  </a:cubicBezTo>
                  <a:cubicBezTo>
                    <a:pt x="5715" y="0"/>
                    <a:pt x="7493" y="1651"/>
                    <a:pt x="7493" y="3683"/>
                  </a:cubicBezTo>
                  <a:close/>
                </a:path>
              </a:pathLst>
            </a:custGeom>
            <a:solidFill>
              <a:srgbClr val="383838"/>
            </a:solidFill>
            <a:ln w="12700">
              <a:solidFill>
                <a:srgbClr val="000000"/>
              </a:solidFill>
            </a:ln>
          </p:spPr>
        </p:sp>
        <p:sp>
          <p:nvSpPr>
            <p:cNvPr name="Freeform 59" id="59"/>
            <p:cNvSpPr/>
            <p:nvPr/>
          </p:nvSpPr>
          <p:spPr>
            <a:xfrm flipH="false" flipV="false" rot="0">
              <a:off x="231241" y="209143"/>
              <a:ext cx="7672" cy="8307"/>
            </a:xfrm>
            <a:custGeom>
              <a:avLst/>
              <a:gdLst/>
              <a:ahLst/>
              <a:cxnLst/>
              <a:rect r="r" b="b" t="t" l="l"/>
              <a:pathLst>
                <a:path h="8307" w="7672">
                  <a:moveTo>
                    <a:pt x="7646" y="4090"/>
                  </a:moveTo>
                  <a:lnTo>
                    <a:pt x="7519" y="4852"/>
                  </a:lnTo>
                  <a:cubicBezTo>
                    <a:pt x="7392" y="6884"/>
                    <a:pt x="5487" y="8535"/>
                    <a:pt x="3455" y="8281"/>
                  </a:cubicBezTo>
                  <a:cubicBezTo>
                    <a:pt x="1423" y="8027"/>
                    <a:pt x="-228" y="6249"/>
                    <a:pt x="26" y="4217"/>
                  </a:cubicBezTo>
                  <a:lnTo>
                    <a:pt x="153" y="3455"/>
                  </a:lnTo>
                  <a:cubicBezTo>
                    <a:pt x="280" y="1423"/>
                    <a:pt x="2185" y="-228"/>
                    <a:pt x="4217" y="26"/>
                  </a:cubicBezTo>
                  <a:cubicBezTo>
                    <a:pt x="6249" y="280"/>
                    <a:pt x="7900" y="2058"/>
                    <a:pt x="7646" y="4090"/>
                  </a:cubicBezTo>
                  <a:close/>
                </a:path>
              </a:pathLst>
            </a:custGeom>
            <a:solidFill>
              <a:srgbClr val="383838"/>
            </a:solidFill>
            <a:ln w="12700">
              <a:solidFill>
                <a:srgbClr val="000000"/>
              </a:solidFill>
            </a:ln>
          </p:spPr>
        </p:sp>
        <p:sp>
          <p:nvSpPr>
            <p:cNvPr name="Freeform 60" id="60"/>
            <p:cNvSpPr/>
            <p:nvPr/>
          </p:nvSpPr>
          <p:spPr>
            <a:xfrm flipH="false" flipV="false" rot="0">
              <a:off x="231067" y="209737"/>
              <a:ext cx="7765" cy="8390"/>
            </a:xfrm>
            <a:custGeom>
              <a:avLst/>
              <a:gdLst/>
              <a:ahLst/>
              <a:cxnLst/>
              <a:rect r="r" b="b" t="t" l="l"/>
              <a:pathLst>
                <a:path h="8390" w="7765">
                  <a:moveTo>
                    <a:pt x="7693" y="4639"/>
                  </a:moveTo>
                  <a:lnTo>
                    <a:pt x="7566" y="5401"/>
                  </a:lnTo>
                  <a:cubicBezTo>
                    <a:pt x="7185" y="7433"/>
                    <a:pt x="5153" y="8703"/>
                    <a:pt x="2994" y="8322"/>
                  </a:cubicBezTo>
                  <a:cubicBezTo>
                    <a:pt x="835" y="7941"/>
                    <a:pt x="-308" y="5909"/>
                    <a:pt x="73" y="3750"/>
                  </a:cubicBezTo>
                  <a:lnTo>
                    <a:pt x="200" y="2988"/>
                  </a:lnTo>
                  <a:cubicBezTo>
                    <a:pt x="581" y="956"/>
                    <a:pt x="2613" y="-314"/>
                    <a:pt x="4772" y="67"/>
                  </a:cubicBezTo>
                  <a:cubicBezTo>
                    <a:pt x="6931" y="448"/>
                    <a:pt x="8074" y="2480"/>
                    <a:pt x="7693" y="4639"/>
                  </a:cubicBezTo>
                  <a:close/>
                </a:path>
              </a:pathLst>
            </a:custGeom>
            <a:solidFill>
              <a:srgbClr val="383838"/>
            </a:solidFill>
            <a:ln w="12700">
              <a:solidFill>
                <a:srgbClr val="000000"/>
              </a:solidFill>
            </a:ln>
          </p:spPr>
        </p:sp>
        <p:sp>
          <p:nvSpPr>
            <p:cNvPr name="Freeform 61" id="61"/>
            <p:cNvSpPr/>
            <p:nvPr/>
          </p:nvSpPr>
          <p:spPr>
            <a:xfrm flipH="false" flipV="false" rot="0">
              <a:off x="230964" y="210518"/>
              <a:ext cx="7844" cy="8352"/>
            </a:xfrm>
            <a:custGeom>
              <a:avLst/>
              <a:gdLst/>
              <a:ahLst/>
              <a:cxnLst/>
              <a:rect r="r" b="b" t="t" l="l"/>
              <a:pathLst>
                <a:path h="8352" w="7844">
                  <a:moveTo>
                    <a:pt x="7669" y="4874"/>
                  </a:moveTo>
                  <a:lnTo>
                    <a:pt x="7415" y="5636"/>
                  </a:lnTo>
                  <a:cubicBezTo>
                    <a:pt x="6780" y="7668"/>
                    <a:pt x="4748" y="8811"/>
                    <a:pt x="2716" y="8176"/>
                  </a:cubicBezTo>
                  <a:cubicBezTo>
                    <a:pt x="684" y="7541"/>
                    <a:pt x="-459" y="5509"/>
                    <a:pt x="176" y="3477"/>
                  </a:cubicBezTo>
                  <a:lnTo>
                    <a:pt x="430" y="2715"/>
                  </a:lnTo>
                  <a:cubicBezTo>
                    <a:pt x="1065" y="683"/>
                    <a:pt x="3097" y="-460"/>
                    <a:pt x="5129" y="175"/>
                  </a:cubicBezTo>
                  <a:cubicBezTo>
                    <a:pt x="7161" y="810"/>
                    <a:pt x="8304" y="2842"/>
                    <a:pt x="7669" y="4874"/>
                  </a:cubicBezTo>
                  <a:close/>
                </a:path>
              </a:pathLst>
            </a:custGeom>
            <a:solidFill>
              <a:srgbClr val="383838"/>
            </a:solidFill>
            <a:ln w="12700">
              <a:solidFill>
                <a:srgbClr val="000000"/>
              </a:solidFill>
            </a:ln>
          </p:spPr>
        </p:sp>
        <p:sp>
          <p:nvSpPr>
            <p:cNvPr name="Freeform 62" id="62"/>
            <p:cNvSpPr/>
            <p:nvPr/>
          </p:nvSpPr>
          <p:spPr>
            <a:xfrm flipH="false" flipV="false" rot="0">
              <a:off x="230540" y="211363"/>
              <a:ext cx="7932" cy="8313"/>
            </a:xfrm>
            <a:custGeom>
              <a:avLst/>
              <a:gdLst/>
              <a:ahLst/>
              <a:cxnLst/>
              <a:rect r="r" b="b" t="t" l="l"/>
              <a:pathLst>
                <a:path h="8313" w="7932">
                  <a:moveTo>
                    <a:pt x="7585" y="5299"/>
                  </a:moveTo>
                  <a:lnTo>
                    <a:pt x="7204" y="6061"/>
                  </a:lnTo>
                  <a:cubicBezTo>
                    <a:pt x="6315" y="7966"/>
                    <a:pt x="4156" y="8855"/>
                    <a:pt x="2251" y="7966"/>
                  </a:cubicBezTo>
                  <a:cubicBezTo>
                    <a:pt x="346" y="7077"/>
                    <a:pt x="-543" y="4918"/>
                    <a:pt x="346" y="3013"/>
                  </a:cubicBezTo>
                  <a:lnTo>
                    <a:pt x="727" y="2251"/>
                  </a:lnTo>
                  <a:cubicBezTo>
                    <a:pt x="1616" y="346"/>
                    <a:pt x="3775" y="-543"/>
                    <a:pt x="5680" y="346"/>
                  </a:cubicBezTo>
                  <a:cubicBezTo>
                    <a:pt x="7585" y="1235"/>
                    <a:pt x="8474" y="3394"/>
                    <a:pt x="7585" y="5299"/>
                  </a:cubicBezTo>
                  <a:close/>
                </a:path>
              </a:pathLst>
            </a:custGeom>
            <a:solidFill>
              <a:srgbClr val="383838"/>
            </a:solidFill>
            <a:ln w="12700">
              <a:solidFill>
                <a:srgbClr val="000000"/>
              </a:solidFill>
            </a:ln>
          </p:spPr>
        </p:sp>
        <p:sp>
          <p:nvSpPr>
            <p:cNvPr name="Freeform 63" id="63"/>
            <p:cNvSpPr/>
            <p:nvPr/>
          </p:nvSpPr>
          <p:spPr>
            <a:xfrm flipH="false" flipV="false" rot="0">
              <a:off x="230024" y="212143"/>
              <a:ext cx="8073" cy="8403"/>
            </a:xfrm>
            <a:custGeom>
              <a:avLst/>
              <a:gdLst/>
              <a:ahLst/>
              <a:cxnLst/>
              <a:rect r="r" b="b" t="t" l="l"/>
              <a:pathLst>
                <a:path h="8403" w="8073">
                  <a:moveTo>
                    <a:pt x="7593" y="5662"/>
                  </a:moveTo>
                  <a:lnTo>
                    <a:pt x="7212" y="6424"/>
                  </a:lnTo>
                  <a:cubicBezTo>
                    <a:pt x="6196" y="8202"/>
                    <a:pt x="3910" y="8964"/>
                    <a:pt x="2005" y="7948"/>
                  </a:cubicBezTo>
                  <a:cubicBezTo>
                    <a:pt x="100" y="6932"/>
                    <a:pt x="-535" y="4646"/>
                    <a:pt x="481" y="2741"/>
                  </a:cubicBezTo>
                  <a:lnTo>
                    <a:pt x="862" y="1979"/>
                  </a:lnTo>
                  <a:cubicBezTo>
                    <a:pt x="1878" y="201"/>
                    <a:pt x="4164" y="-561"/>
                    <a:pt x="6069" y="455"/>
                  </a:cubicBezTo>
                  <a:cubicBezTo>
                    <a:pt x="7974" y="1471"/>
                    <a:pt x="8609" y="3757"/>
                    <a:pt x="7593" y="5662"/>
                  </a:cubicBezTo>
                  <a:close/>
                </a:path>
              </a:pathLst>
            </a:custGeom>
            <a:solidFill>
              <a:srgbClr val="383838"/>
            </a:solidFill>
            <a:ln w="12700">
              <a:solidFill>
                <a:srgbClr val="000000"/>
              </a:solidFill>
            </a:ln>
          </p:spPr>
        </p:sp>
        <p:sp>
          <p:nvSpPr>
            <p:cNvPr name="Freeform 64" id="64"/>
            <p:cNvSpPr/>
            <p:nvPr/>
          </p:nvSpPr>
          <p:spPr>
            <a:xfrm flipH="false" flipV="false" rot="0">
              <a:off x="229558" y="212957"/>
              <a:ext cx="8117" cy="8299"/>
            </a:xfrm>
            <a:custGeom>
              <a:avLst/>
              <a:gdLst/>
              <a:ahLst/>
              <a:cxnLst/>
              <a:rect r="r" b="b" t="t" l="l"/>
              <a:pathLst>
                <a:path h="8299" w="8117">
                  <a:moveTo>
                    <a:pt x="7424" y="5991"/>
                  </a:moveTo>
                  <a:lnTo>
                    <a:pt x="6916" y="6753"/>
                  </a:lnTo>
                  <a:cubicBezTo>
                    <a:pt x="5646" y="8404"/>
                    <a:pt x="3360" y="8785"/>
                    <a:pt x="1582" y="7642"/>
                  </a:cubicBezTo>
                  <a:cubicBezTo>
                    <a:pt x="-196" y="6499"/>
                    <a:pt x="-450" y="4086"/>
                    <a:pt x="693" y="2308"/>
                  </a:cubicBezTo>
                  <a:lnTo>
                    <a:pt x="1201" y="1546"/>
                  </a:lnTo>
                  <a:cubicBezTo>
                    <a:pt x="2471" y="-105"/>
                    <a:pt x="4757" y="-486"/>
                    <a:pt x="6535" y="657"/>
                  </a:cubicBezTo>
                  <a:cubicBezTo>
                    <a:pt x="8313" y="1800"/>
                    <a:pt x="8567" y="4213"/>
                    <a:pt x="7424" y="5991"/>
                  </a:cubicBezTo>
                  <a:close/>
                </a:path>
              </a:pathLst>
            </a:custGeom>
            <a:solidFill>
              <a:srgbClr val="383838"/>
            </a:solidFill>
            <a:ln w="12700">
              <a:solidFill>
                <a:srgbClr val="000000"/>
              </a:solidFill>
            </a:ln>
          </p:spPr>
        </p:sp>
        <p:sp>
          <p:nvSpPr>
            <p:cNvPr name="Freeform 65" id="65"/>
            <p:cNvSpPr/>
            <p:nvPr/>
          </p:nvSpPr>
          <p:spPr>
            <a:xfrm flipH="false" flipV="false" rot="0">
              <a:off x="228952" y="213712"/>
              <a:ext cx="8186" cy="8186"/>
            </a:xfrm>
            <a:custGeom>
              <a:avLst/>
              <a:gdLst/>
              <a:ahLst/>
              <a:cxnLst/>
              <a:rect r="r" b="b" t="t" l="l"/>
              <a:pathLst>
                <a:path h="8186" w="8186">
                  <a:moveTo>
                    <a:pt x="7268" y="6252"/>
                  </a:moveTo>
                  <a:lnTo>
                    <a:pt x="6633" y="6887"/>
                  </a:lnTo>
                  <a:cubicBezTo>
                    <a:pt x="5236" y="8411"/>
                    <a:pt x="2823" y="8665"/>
                    <a:pt x="1299" y="7268"/>
                  </a:cubicBezTo>
                  <a:cubicBezTo>
                    <a:pt x="-225" y="5871"/>
                    <a:pt x="-479" y="3458"/>
                    <a:pt x="918" y="1934"/>
                  </a:cubicBezTo>
                  <a:lnTo>
                    <a:pt x="1553" y="1299"/>
                  </a:lnTo>
                  <a:cubicBezTo>
                    <a:pt x="2950" y="-225"/>
                    <a:pt x="5363" y="-479"/>
                    <a:pt x="6887" y="918"/>
                  </a:cubicBezTo>
                  <a:cubicBezTo>
                    <a:pt x="8411" y="2315"/>
                    <a:pt x="8665" y="4728"/>
                    <a:pt x="7268" y="6252"/>
                  </a:cubicBezTo>
                  <a:close/>
                </a:path>
              </a:pathLst>
            </a:custGeom>
            <a:solidFill>
              <a:srgbClr val="383838"/>
            </a:solidFill>
            <a:ln w="12700">
              <a:solidFill>
                <a:srgbClr val="000000"/>
              </a:solidFill>
            </a:ln>
          </p:spPr>
        </p:sp>
        <p:sp>
          <p:nvSpPr>
            <p:cNvPr name="Freeform 66" id="66"/>
            <p:cNvSpPr/>
            <p:nvPr/>
          </p:nvSpPr>
          <p:spPr>
            <a:xfrm flipH="false" flipV="false" rot="0">
              <a:off x="228401" y="214305"/>
              <a:ext cx="8271" cy="8271"/>
            </a:xfrm>
            <a:custGeom>
              <a:avLst/>
              <a:gdLst/>
              <a:ahLst/>
              <a:cxnLst/>
              <a:rect r="r" b="b" t="t" l="l"/>
              <a:pathLst>
                <a:path h="8271" w="8271">
                  <a:moveTo>
                    <a:pt x="6930" y="6675"/>
                  </a:moveTo>
                  <a:lnTo>
                    <a:pt x="6295" y="7310"/>
                  </a:lnTo>
                  <a:cubicBezTo>
                    <a:pt x="4771" y="8707"/>
                    <a:pt x="2358" y="8580"/>
                    <a:pt x="961" y="6929"/>
                  </a:cubicBezTo>
                  <a:cubicBezTo>
                    <a:pt x="-436" y="5278"/>
                    <a:pt x="-309" y="2992"/>
                    <a:pt x="1342" y="1595"/>
                  </a:cubicBezTo>
                  <a:lnTo>
                    <a:pt x="1977" y="960"/>
                  </a:lnTo>
                  <a:cubicBezTo>
                    <a:pt x="3501" y="-437"/>
                    <a:pt x="5914" y="-310"/>
                    <a:pt x="7311" y="1341"/>
                  </a:cubicBezTo>
                  <a:cubicBezTo>
                    <a:pt x="8708" y="2992"/>
                    <a:pt x="8581" y="5278"/>
                    <a:pt x="6930" y="6675"/>
                  </a:cubicBezTo>
                  <a:close/>
                </a:path>
              </a:pathLst>
            </a:custGeom>
            <a:solidFill>
              <a:srgbClr val="383838"/>
            </a:solidFill>
            <a:ln w="12700">
              <a:solidFill>
                <a:srgbClr val="000000"/>
              </a:solidFill>
            </a:ln>
          </p:spPr>
        </p:sp>
        <p:sp>
          <p:nvSpPr>
            <p:cNvPr name="Freeform 67" id="67"/>
            <p:cNvSpPr/>
            <p:nvPr/>
          </p:nvSpPr>
          <p:spPr>
            <a:xfrm flipH="false" flipV="false" rot="0">
              <a:off x="227513" y="214869"/>
              <a:ext cx="8523" cy="8158"/>
            </a:xfrm>
            <a:custGeom>
              <a:avLst/>
              <a:gdLst/>
              <a:ahLst/>
              <a:cxnLst/>
              <a:rect r="r" b="b" t="t" l="l"/>
              <a:pathLst>
                <a:path h="8158" w="8523">
                  <a:moveTo>
                    <a:pt x="6802" y="7000"/>
                  </a:moveTo>
                  <a:lnTo>
                    <a:pt x="6040" y="7508"/>
                  </a:lnTo>
                  <a:cubicBezTo>
                    <a:pt x="4262" y="8651"/>
                    <a:pt x="1976" y="8270"/>
                    <a:pt x="706" y="6492"/>
                  </a:cubicBezTo>
                  <a:cubicBezTo>
                    <a:pt x="-564" y="4714"/>
                    <a:pt x="-56" y="2428"/>
                    <a:pt x="1722" y="1158"/>
                  </a:cubicBezTo>
                  <a:lnTo>
                    <a:pt x="2484" y="650"/>
                  </a:lnTo>
                  <a:cubicBezTo>
                    <a:pt x="4262" y="-493"/>
                    <a:pt x="6548" y="-112"/>
                    <a:pt x="7818" y="1666"/>
                  </a:cubicBezTo>
                  <a:cubicBezTo>
                    <a:pt x="9088" y="3444"/>
                    <a:pt x="8580" y="5730"/>
                    <a:pt x="6802" y="7000"/>
                  </a:cubicBezTo>
                  <a:close/>
                </a:path>
              </a:pathLst>
            </a:custGeom>
            <a:solidFill>
              <a:srgbClr val="383838"/>
            </a:solidFill>
            <a:ln w="12700">
              <a:solidFill>
                <a:srgbClr val="000000"/>
              </a:solidFill>
            </a:ln>
          </p:spPr>
        </p:sp>
        <p:sp>
          <p:nvSpPr>
            <p:cNvPr name="Freeform 68" id="68"/>
            <p:cNvSpPr/>
            <p:nvPr/>
          </p:nvSpPr>
          <p:spPr>
            <a:xfrm flipH="false" flipV="false" rot="0">
              <a:off x="226748" y="215318"/>
              <a:ext cx="8403" cy="8022"/>
            </a:xfrm>
            <a:custGeom>
              <a:avLst/>
              <a:gdLst/>
              <a:ahLst/>
              <a:cxnLst/>
              <a:rect r="r" b="b" t="t" l="l"/>
              <a:pathLst>
                <a:path h="8022" w="8403">
                  <a:moveTo>
                    <a:pt x="6424" y="7186"/>
                  </a:moveTo>
                  <a:lnTo>
                    <a:pt x="5662" y="7567"/>
                  </a:lnTo>
                  <a:cubicBezTo>
                    <a:pt x="3757" y="8583"/>
                    <a:pt x="1471" y="7821"/>
                    <a:pt x="455" y="6043"/>
                  </a:cubicBezTo>
                  <a:cubicBezTo>
                    <a:pt x="-561" y="4265"/>
                    <a:pt x="201" y="1852"/>
                    <a:pt x="1979" y="836"/>
                  </a:cubicBezTo>
                  <a:lnTo>
                    <a:pt x="2741" y="455"/>
                  </a:lnTo>
                  <a:cubicBezTo>
                    <a:pt x="4646" y="-561"/>
                    <a:pt x="6932" y="201"/>
                    <a:pt x="7948" y="1979"/>
                  </a:cubicBezTo>
                  <a:cubicBezTo>
                    <a:pt x="8964" y="3757"/>
                    <a:pt x="8202" y="6170"/>
                    <a:pt x="6424" y="7186"/>
                  </a:cubicBezTo>
                  <a:close/>
                </a:path>
              </a:pathLst>
            </a:custGeom>
            <a:solidFill>
              <a:srgbClr val="383838"/>
            </a:solidFill>
            <a:ln w="12700">
              <a:solidFill>
                <a:srgbClr val="000000"/>
              </a:solidFill>
            </a:ln>
          </p:spPr>
        </p:sp>
        <p:sp>
          <p:nvSpPr>
            <p:cNvPr name="Freeform 69" id="69"/>
            <p:cNvSpPr/>
            <p:nvPr/>
          </p:nvSpPr>
          <p:spPr>
            <a:xfrm flipH="false" flipV="false" rot="0">
              <a:off x="226044" y="215757"/>
              <a:ext cx="8415" cy="7907"/>
            </a:xfrm>
            <a:custGeom>
              <a:avLst/>
              <a:gdLst/>
              <a:ahLst/>
              <a:cxnLst/>
              <a:rect r="r" b="b" t="t" l="l"/>
              <a:pathLst>
                <a:path h="7907" w="8415">
                  <a:moveTo>
                    <a:pt x="5985" y="7382"/>
                  </a:moveTo>
                  <a:lnTo>
                    <a:pt x="5223" y="7636"/>
                  </a:lnTo>
                  <a:cubicBezTo>
                    <a:pt x="3318" y="8398"/>
                    <a:pt x="1032" y="7509"/>
                    <a:pt x="270" y="5477"/>
                  </a:cubicBezTo>
                  <a:cubicBezTo>
                    <a:pt x="-492" y="3445"/>
                    <a:pt x="397" y="1286"/>
                    <a:pt x="2429" y="524"/>
                  </a:cubicBezTo>
                  <a:lnTo>
                    <a:pt x="3191" y="270"/>
                  </a:lnTo>
                  <a:cubicBezTo>
                    <a:pt x="5096" y="-492"/>
                    <a:pt x="7382" y="397"/>
                    <a:pt x="8144" y="2429"/>
                  </a:cubicBezTo>
                  <a:cubicBezTo>
                    <a:pt x="8906" y="4461"/>
                    <a:pt x="8017" y="6620"/>
                    <a:pt x="5985" y="7382"/>
                  </a:cubicBezTo>
                  <a:close/>
                </a:path>
              </a:pathLst>
            </a:custGeom>
            <a:solidFill>
              <a:srgbClr val="383838"/>
            </a:solidFill>
            <a:ln w="12700">
              <a:solidFill>
                <a:srgbClr val="000000"/>
              </a:solidFill>
            </a:ln>
          </p:spPr>
        </p:sp>
        <p:sp>
          <p:nvSpPr>
            <p:cNvPr name="Freeform 70" id="70"/>
            <p:cNvSpPr/>
            <p:nvPr/>
          </p:nvSpPr>
          <p:spPr>
            <a:xfrm flipH="false" flipV="false" rot="0">
              <a:off x="225133" y="216161"/>
              <a:ext cx="8457" cy="7860"/>
            </a:xfrm>
            <a:custGeom>
              <a:avLst/>
              <a:gdLst/>
              <a:ahLst/>
              <a:cxnLst/>
              <a:rect r="r" b="b" t="t" l="l"/>
              <a:pathLst>
                <a:path h="7860" w="8457">
                  <a:moveTo>
                    <a:pt x="5626" y="7486"/>
                  </a:moveTo>
                  <a:lnTo>
                    <a:pt x="4864" y="7740"/>
                  </a:lnTo>
                  <a:cubicBezTo>
                    <a:pt x="2832" y="8248"/>
                    <a:pt x="800" y="7105"/>
                    <a:pt x="165" y="5073"/>
                  </a:cubicBezTo>
                  <a:cubicBezTo>
                    <a:pt x="-470" y="3041"/>
                    <a:pt x="800" y="1009"/>
                    <a:pt x="2832" y="374"/>
                  </a:cubicBezTo>
                  <a:lnTo>
                    <a:pt x="3594" y="120"/>
                  </a:lnTo>
                  <a:cubicBezTo>
                    <a:pt x="5626" y="-388"/>
                    <a:pt x="7658" y="755"/>
                    <a:pt x="8293" y="2787"/>
                  </a:cubicBezTo>
                  <a:cubicBezTo>
                    <a:pt x="8928" y="4819"/>
                    <a:pt x="7658" y="6851"/>
                    <a:pt x="5626" y="7486"/>
                  </a:cubicBezTo>
                  <a:close/>
                </a:path>
              </a:pathLst>
            </a:custGeom>
            <a:solidFill>
              <a:srgbClr val="383838"/>
            </a:solidFill>
            <a:ln w="12700">
              <a:solidFill>
                <a:srgbClr val="000000"/>
              </a:solidFill>
            </a:ln>
          </p:spPr>
        </p:sp>
        <p:sp>
          <p:nvSpPr>
            <p:cNvPr name="Freeform 71" id="71"/>
            <p:cNvSpPr/>
            <p:nvPr/>
          </p:nvSpPr>
          <p:spPr>
            <a:xfrm flipH="false" flipV="false" rot="0">
              <a:off x="223901" y="216468"/>
              <a:ext cx="8957" cy="7694"/>
            </a:xfrm>
            <a:custGeom>
              <a:avLst/>
              <a:gdLst/>
              <a:ahLst/>
              <a:cxnLst/>
              <a:rect r="r" b="b" t="t" l="l"/>
              <a:pathLst>
                <a:path h="7694" w="8957">
                  <a:moveTo>
                    <a:pt x="5969" y="7433"/>
                  </a:moveTo>
                  <a:cubicBezTo>
                    <a:pt x="5207" y="7560"/>
                    <a:pt x="4572" y="7687"/>
                    <a:pt x="3937" y="7687"/>
                  </a:cubicBezTo>
                  <a:cubicBezTo>
                    <a:pt x="1905" y="7814"/>
                    <a:pt x="0" y="6163"/>
                    <a:pt x="0" y="4131"/>
                  </a:cubicBezTo>
                  <a:cubicBezTo>
                    <a:pt x="0" y="2099"/>
                    <a:pt x="1524" y="194"/>
                    <a:pt x="3556" y="194"/>
                  </a:cubicBezTo>
                  <a:cubicBezTo>
                    <a:pt x="3937" y="194"/>
                    <a:pt x="4191" y="194"/>
                    <a:pt x="4445" y="67"/>
                  </a:cubicBezTo>
                  <a:cubicBezTo>
                    <a:pt x="6477" y="-314"/>
                    <a:pt x="8509" y="956"/>
                    <a:pt x="8890" y="2988"/>
                  </a:cubicBezTo>
                  <a:cubicBezTo>
                    <a:pt x="9271" y="5020"/>
                    <a:pt x="8001" y="7052"/>
                    <a:pt x="5969" y="7433"/>
                  </a:cubicBezTo>
                  <a:close/>
                </a:path>
              </a:pathLst>
            </a:custGeom>
            <a:solidFill>
              <a:srgbClr val="383838"/>
            </a:solidFill>
            <a:ln w="12700">
              <a:solidFill>
                <a:srgbClr val="000000"/>
              </a:solidFill>
            </a:ln>
          </p:spPr>
        </p:sp>
        <p:sp>
          <p:nvSpPr>
            <p:cNvPr name="Freeform 72" id="72"/>
            <p:cNvSpPr/>
            <p:nvPr/>
          </p:nvSpPr>
          <p:spPr>
            <a:xfrm flipH="false" flipV="false" rot="0">
              <a:off x="222318" y="216477"/>
              <a:ext cx="9076" cy="7679"/>
            </a:xfrm>
            <a:custGeom>
              <a:avLst/>
              <a:gdLst/>
              <a:ahLst/>
              <a:cxnLst/>
              <a:rect r="r" b="b" t="t" l="l"/>
              <a:pathLst>
                <a:path h="7679" w="9076">
                  <a:moveTo>
                    <a:pt x="5266" y="7678"/>
                  </a:moveTo>
                  <a:cubicBezTo>
                    <a:pt x="4631" y="7678"/>
                    <a:pt x="3996" y="7678"/>
                    <a:pt x="3234" y="7551"/>
                  </a:cubicBezTo>
                  <a:cubicBezTo>
                    <a:pt x="1202" y="7170"/>
                    <a:pt x="-322" y="5265"/>
                    <a:pt x="59" y="3233"/>
                  </a:cubicBezTo>
                  <a:cubicBezTo>
                    <a:pt x="440" y="1201"/>
                    <a:pt x="2345" y="-323"/>
                    <a:pt x="4377" y="58"/>
                  </a:cubicBezTo>
                  <a:cubicBezTo>
                    <a:pt x="4631" y="58"/>
                    <a:pt x="4885" y="58"/>
                    <a:pt x="5266" y="58"/>
                  </a:cubicBezTo>
                  <a:cubicBezTo>
                    <a:pt x="7425" y="58"/>
                    <a:pt x="9076" y="1709"/>
                    <a:pt x="9076" y="3868"/>
                  </a:cubicBezTo>
                  <a:cubicBezTo>
                    <a:pt x="9076" y="6027"/>
                    <a:pt x="7425" y="7678"/>
                    <a:pt x="5266" y="7678"/>
                  </a:cubicBezTo>
                  <a:close/>
                </a:path>
              </a:pathLst>
            </a:custGeom>
            <a:solidFill>
              <a:srgbClr val="383838"/>
            </a:solidFill>
            <a:ln w="12700">
              <a:solidFill>
                <a:srgbClr val="000000"/>
              </a:solidFill>
            </a:ln>
          </p:spPr>
        </p:sp>
        <p:sp>
          <p:nvSpPr>
            <p:cNvPr name="Freeform 73" id="73"/>
            <p:cNvSpPr/>
            <p:nvPr/>
          </p:nvSpPr>
          <p:spPr>
            <a:xfrm flipH="false" flipV="false" rot="0">
              <a:off x="221548" y="216214"/>
              <a:ext cx="8390" cy="7755"/>
            </a:xfrm>
            <a:custGeom>
              <a:avLst/>
              <a:gdLst/>
              <a:ahLst/>
              <a:cxnLst/>
              <a:rect r="r" b="b" t="t" l="l"/>
              <a:pathLst>
                <a:path h="7755" w="8390">
                  <a:moveTo>
                    <a:pt x="3750" y="7687"/>
                  </a:moveTo>
                  <a:lnTo>
                    <a:pt x="2988" y="7560"/>
                  </a:lnTo>
                  <a:cubicBezTo>
                    <a:pt x="956" y="7052"/>
                    <a:pt x="-314" y="5020"/>
                    <a:pt x="67" y="2988"/>
                  </a:cubicBezTo>
                  <a:cubicBezTo>
                    <a:pt x="448" y="956"/>
                    <a:pt x="2607" y="-314"/>
                    <a:pt x="4639" y="67"/>
                  </a:cubicBezTo>
                  <a:lnTo>
                    <a:pt x="5401" y="194"/>
                  </a:lnTo>
                  <a:cubicBezTo>
                    <a:pt x="7433" y="702"/>
                    <a:pt x="8703" y="2734"/>
                    <a:pt x="8322" y="4766"/>
                  </a:cubicBezTo>
                  <a:cubicBezTo>
                    <a:pt x="7941" y="6798"/>
                    <a:pt x="5782" y="8068"/>
                    <a:pt x="3750" y="7687"/>
                  </a:cubicBezTo>
                  <a:close/>
                </a:path>
              </a:pathLst>
            </a:custGeom>
            <a:solidFill>
              <a:srgbClr val="383838"/>
            </a:solidFill>
            <a:ln w="12700">
              <a:solidFill>
                <a:srgbClr val="000000"/>
              </a:solidFill>
            </a:ln>
          </p:spPr>
        </p:sp>
        <p:sp>
          <p:nvSpPr>
            <p:cNvPr name="Freeform 74" id="74"/>
            <p:cNvSpPr/>
            <p:nvPr/>
          </p:nvSpPr>
          <p:spPr>
            <a:xfrm flipH="false" flipV="false" rot="0">
              <a:off x="220792" y="215966"/>
              <a:ext cx="8377" cy="7869"/>
            </a:xfrm>
            <a:custGeom>
              <a:avLst/>
              <a:gdLst/>
              <a:ahLst/>
              <a:cxnLst/>
              <a:rect r="r" b="b" t="t" l="l"/>
              <a:pathLst>
                <a:path h="7869" w="8377">
                  <a:moveTo>
                    <a:pt x="3363" y="7681"/>
                  </a:moveTo>
                  <a:lnTo>
                    <a:pt x="2601" y="7427"/>
                  </a:lnTo>
                  <a:cubicBezTo>
                    <a:pt x="569" y="6792"/>
                    <a:pt x="-447" y="4633"/>
                    <a:pt x="188" y="2601"/>
                  </a:cubicBezTo>
                  <a:cubicBezTo>
                    <a:pt x="823" y="569"/>
                    <a:pt x="2982" y="-447"/>
                    <a:pt x="5014" y="188"/>
                  </a:cubicBezTo>
                  <a:lnTo>
                    <a:pt x="5776" y="442"/>
                  </a:lnTo>
                  <a:cubicBezTo>
                    <a:pt x="7808" y="1077"/>
                    <a:pt x="8824" y="3236"/>
                    <a:pt x="8189" y="5268"/>
                  </a:cubicBezTo>
                  <a:cubicBezTo>
                    <a:pt x="7554" y="7300"/>
                    <a:pt x="5395" y="8316"/>
                    <a:pt x="3363" y="7681"/>
                  </a:cubicBezTo>
                  <a:close/>
                </a:path>
              </a:pathLst>
            </a:custGeom>
            <a:solidFill>
              <a:srgbClr val="383838"/>
            </a:solidFill>
            <a:ln w="12700">
              <a:solidFill>
                <a:srgbClr val="000000"/>
              </a:solidFill>
            </a:ln>
          </p:spPr>
        </p:sp>
        <p:sp>
          <p:nvSpPr>
            <p:cNvPr name="Freeform 75" id="75"/>
            <p:cNvSpPr/>
            <p:nvPr/>
          </p:nvSpPr>
          <p:spPr>
            <a:xfrm flipH="false" flipV="false" rot="0">
              <a:off x="217959" y="214404"/>
              <a:ext cx="10486" cy="9216"/>
            </a:xfrm>
            <a:custGeom>
              <a:avLst/>
              <a:gdLst/>
              <a:ahLst/>
              <a:cxnLst/>
              <a:rect r="r" b="b" t="t" l="l"/>
              <a:pathLst>
                <a:path h="9216" w="10486">
                  <a:moveTo>
                    <a:pt x="4799" y="8735"/>
                  </a:moveTo>
                  <a:lnTo>
                    <a:pt x="2005" y="7211"/>
                  </a:lnTo>
                  <a:cubicBezTo>
                    <a:pt x="100" y="6195"/>
                    <a:pt x="-535" y="3909"/>
                    <a:pt x="481" y="2004"/>
                  </a:cubicBezTo>
                  <a:cubicBezTo>
                    <a:pt x="1497" y="99"/>
                    <a:pt x="3783" y="-536"/>
                    <a:pt x="5688" y="480"/>
                  </a:cubicBezTo>
                  <a:lnTo>
                    <a:pt x="8482" y="2004"/>
                  </a:lnTo>
                  <a:cubicBezTo>
                    <a:pt x="10387" y="3020"/>
                    <a:pt x="11022" y="5306"/>
                    <a:pt x="10006" y="7211"/>
                  </a:cubicBezTo>
                  <a:cubicBezTo>
                    <a:pt x="8990" y="9116"/>
                    <a:pt x="6704" y="9751"/>
                    <a:pt x="4799" y="8735"/>
                  </a:cubicBezTo>
                  <a:close/>
                </a:path>
              </a:pathLst>
            </a:custGeom>
            <a:solidFill>
              <a:srgbClr val="383838"/>
            </a:solidFill>
            <a:ln w="12700">
              <a:solidFill>
                <a:srgbClr val="000000"/>
              </a:solidFill>
            </a:ln>
          </p:spPr>
        </p:sp>
        <p:sp>
          <p:nvSpPr>
            <p:cNvPr name="Freeform 76" id="76"/>
            <p:cNvSpPr/>
            <p:nvPr/>
          </p:nvSpPr>
          <p:spPr>
            <a:xfrm flipH="false" flipV="false" rot="0">
              <a:off x="184977" y="200653"/>
              <a:ext cx="15302" cy="20610"/>
            </a:xfrm>
            <a:custGeom>
              <a:avLst/>
              <a:gdLst/>
              <a:ahLst/>
              <a:cxnLst/>
              <a:rect r="r" b="b" t="t" l="l"/>
              <a:pathLst>
                <a:path h="20610" w="15302">
                  <a:moveTo>
                    <a:pt x="2856" y="19438"/>
                  </a:moveTo>
                  <a:cubicBezTo>
                    <a:pt x="-192" y="15755"/>
                    <a:pt x="-827" y="11437"/>
                    <a:pt x="1078" y="7119"/>
                  </a:cubicBezTo>
                  <a:lnTo>
                    <a:pt x="4507" y="8643"/>
                  </a:lnTo>
                  <a:lnTo>
                    <a:pt x="1078" y="7119"/>
                  </a:lnTo>
                  <a:cubicBezTo>
                    <a:pt x="2983" y="2801"/>
                    <a:pt x="6539" y="261"/>
                    <a:pt x="11365" y="7"/>
                  </a:cubicBezTo>
                  <a:cubicBezTo>
                    <a:pt x="13397" y="-120"/>
                    <a:pt x="15302" y="1531"/>
                    <a:pt x="15302" y="3563"/>
                  </a:cubicBezTo>
                  <a:cubicBezTo>
                    <a:pt x="15302" y="5595"/>
                    <a:pt x="13778" y="7500"/>
                    <a:pt x="11746" y="7500"/>
                  </a:cubicBezTo>
                  <a:cubicBezTo>
                    <a:pt x="9841" y="7627"/>
                    <a:pt x="8825" y="8262"/>
                    <a:pt x="8063" y="10040"/>
                  </a:cubicBezTo>
                  <a:cubicBezTo>
                    <a:pt x="7301" y="11691"/>
                    <a:pt x="7555" y="12961"/>
                    <a:pt x="8698" y="14358"/>
                  </a:cubicBezTo>
                  <a:cubicBezTo>
                    <a:pt x="10095" y="16009"/>
                    <a:pt x="9841" y="18295"/>
                    <a:pt x="8317" y="19692"/>
                  </a:cubicBezTo>
                  <a:cubicBezTo>
                    <a:pt x="6793" y="21089"/>
                    <a:pt x="4380" y="20835"/>
                    <a:pt x="2983" y="19311"/>
                  </a:cubicBezTo>
                  <a:close/>
                </a:path>
              </a:pathLst>
            </a:custGeom>
            <a:solidFill>
              <a:srgbClr val="383838"/>
            </a:solidFill>
            <a:ln w="12700">
              <a:solidFill>
                <a:srgbClr val="000000"/>
              </a:solidFill>
            </a:ln>
          </p:spPr>
        </p:sp>
        <p:sp>
          <p:nvSpPr>
            <p:cNvPr name="Freeform 77" id="77"/>
            <p:cNvSpPr/>
            <p:nvPr/>
          </p:nvSpPr>
          <p:spPr>
            <a:xfrm flipH="false" flipV="false" rot="0">
              <a:off x="186788" y="213446"/>
              <a:ext cx="19882" cy="10709"/>
            </a:xfrm>
            <a:custGeom>
              <a:avLst/>
              <a:gdLst/>
              <a:ahLst/>
              <a:cxnLst/>
              <a:rect r="r" b="b" t="t" l="l"/>
              <a:pathLst>
                <a:path h="10709" w="19882">
                  <a:moveTo>
                    <a:pt x="6760" y="1692"/>
                  </a:moveTo>
                  <a:cubicBezTo>
                    <a:pt x="7141" y="2200"/>
                    <a:pt x="7649" y="2454"/>
                    <a:pt x="8157" y="2708"/>
                  </a:cubicBezTo>
                  <a:cubicBezTo>
                    <a:pt x="8665" y="2962"/>
                    <a:pt x="9300" y="3089"/>
                    <a:pt x="9935" y="3089"/>
                  </a:cubicBezTo>
                  <a:lnTo>
                    <a:pt x="10062" y="6899"/>
                  </a:lnTo>
                  <a:lnTo>
                    <a:pt x="9935" y="3089"/>
                  </a:lnTo>
                  <a:cubicBezTo>
                    <a:pt x="10570" y="3089"/>
                    <a:pt x="11205" y="2962"/>
                    <a:pt x="11713" y="2581"/>
                  </a:cubicBezTo>
                  <a:lnTo>
                    <a:pt x="13364" y="6010"/>
                  </a:lnTo>
                  <a:lnTo>
                    <a:pt x="11713" y="2581"/>
                  </a:lnTo>
                  <a:cubicBezTo>
                    <a:pt x="12221" y="2327"/>
                    <a:pt x="12729" y="1946"/>
                    <a:pt x="13110" y="1438"/>
                  </a:cubicBezTo>
                  <a:cubicBezTo>
                    <a:pt x="14380" y="-213"/>
                    <a:pt x="16793" y="-467"/>
                    <a:pt x="18444" y="803"/>
                  </a:cubicBezTo>
                  <a:cubicBezTo>
                    <a:pt x="20095" y="2073"/>
                    <a:pt x="20349" y="4486"/>
                    <a:pt x="19079" y="6137"/>
                  </a:cubicBezTo>
                  <a:cubicBezTo>
                    <a:pt x="18063" y="7534"/>
                    <a:pt x="16666" y="8550"/>
                    <a:pt x="15142" y="9439"/>
                  </a:cubicBezTo>
                  <a:cubicBezTo>
                    <a:pt x="13618" y="10201"/>
                    <a:pt x="11967" y="10582"/>
                    <a:pt x="10189" y="10709"/>
                  </a:cubicBezTo>
                  <a:cubicBezTo>
                    <a:pt x="8411" y="10709"/>
                    <a:pt x="6760" y="10455"/>
                    <a:pt x="5109" y="9693"/>
                  </a:cubicBezTo>
                  <a:lnTo>
                    <a:pt x="6633" y="6264"/>
                  </a:lnTo>
                  <a:lnTo>
                    <a:pt x="5109" y="9693"/>
                  </a:lnTo>
                  <a:cubicBezTo>
                    <a:pt x="3458" y="8931"/>
                    <a:pt x="2061" y="7915"/>
                    <a:pt x="918" y="6645"/>
                  </a:cubicBezTo>
                  <a:cubicBezTo>
                    <a:pt x="-479" y="4994"/>
                    <a:pt x="-225" y="2708"/>
                    <a:pt x="1299" y="1311"/>
                  </a:cubicBezTo>
                  <a:cubicBezTo>
                    <a:pt x="2823" y="-86"/>
                    <a:pt x="5236" y="168"/>
                    <a:pt x="6633" y="1692"/>
                  </a:cubicBezTo>
                  <a:close/>
                </a:path>
              </a:pathLst>
            </a:custGeom>
            <a:solidFill>
              <a:srgbClr val="383838"/>
            </a:solidFill>
            <a:ln w="12700">
              <a:solidFill>
                <a:srgbClr val="000000"/>
              </a:solidFill>
            </a:ln>
          </p:spPr>
        </p:sp>
        <p:sp>
          <p:nvSpPr>
            <p:cNvPr name="Freeform 78" id="78"/>
            <p:cNvSpPr/>
            <p:nvPr/>
          </p:nvSpPr>
          <p:spPr>
            <a:xfrm flipH="false" flipV="false" rot="0">
              <a:off x="196873" y="201826"/>
              <a:ext cx="11496" cy="19195"/>
            </a:xfrm>
            <a:custGeom>
              <a:avLst/>
              <a:gdLst/>
              <a:ahLst/>
              <a:cxnLst/>
              <a:rect r="r" b="b" t="t" l="l"/>
              <a:pathLst>
                <a:path h="19195" w="11496">
                  <a:moveTo>
                    <a:pt x="3025" y="13058"/>
                  </a:moveTo>
                  <a:cubicBezTo>
                    <a:pt x="3787" y="12042"/>
                    <a:pt x="4041" y="11026"/>
                    <a:pt x="3787" y="9756"/>
                  </a:cubicBezTo>
                  <a:lnTo>
                    <a:pt x="7470" y="9121"/>
                  </a:lnTo>
                  <a:lnTo>
                    <a:pt x="3787" y="9883"/>
                  </a:lnTo>
                  <a:cubicBezTo>
                    <a:pt x="3533" y="8613"/>
                    <a:pt x="2898" y="7724"/>
                    <a:pt x="1882" y="7089"/>
                  </a:cubicBezTo>
                  <a:cubicBezTo>
                    <a:pt x="104" y="6073"/>
                    <a:pt x="-531" y="3660"/>
                    <a:pt x="485" y="1882"/>
                  </a:cubicBezTo>
                  <a:cubicBezTo>
                    <a:pt x="1501" y="104"/>
                    <a:pt x="3914" y="-531"/>
                    <a:pt x="5692" y="485"/>
                  </a:cubicBezTo>
                  <a:cubicBezTo>
                    <a:pt x="8740" y="2263"/>
                    <a:pt x="10645" y="4930"/>
                    <a:pt x="11280" y="8359"/>
                  </a:cubicBezTo>
                  <a:cubicBezTo>
                    <a:pt x="11915" y="11788"/>
                    <a:pt x="11153" y="14963"/>
                    <a:pt x="8994" y="17757"/>
                  </a:cubicBezTo>
                  <a:cubicBezTo>
                    <a:pt x="7724" y="19408"/>
                    <a:pt x="5311" y="19662"/>
                    <a:pt x="3660" y="18392"/>
                  </a:cubicBezTo>
                  <a:cubicBezTo>
                    <a:pt x="2009" y="17122"/>
                    <a:pt x="1755" y="14709"/>
                    <a:pt x="3025" y="13058"/>
                  </a:cubicBezTo>
                  <a:close/>
                </a:path>
              </a:pathLst>
            </a:custGeom>
            <a:solidFill>
              <a:srgbClr val="383838"/>
            </a:solidFill>
            <a:ln w="12700">
              <a:solidFill>
                <a:srgbClr val="000000"/>
              </a:solidFill>
            </a:ln>
          </p:spPr>
        </p:sp>
        <p:sp>
          <p:nvSpPr>
            <p:cNvPr name="Freeform 79" id="79"/>
            <p:cNvSpPr/>
            <p:nvPr/>
          </p:nvSpPr>
          <p:spPr>
            <a:xfrm flipH="false" flipV="false" rot="0">
              <a:off x="192914" y="200422"/>
              <a:ext cx="11682" cy="8986"/>
            </a:xfrm>
            <a:custGeom>
              <a:avLst/>
              <a:gdLst/>
              <a:ahLst/>
              <a:cxnLst/>
              <a:rect r="r" b="b" t="t" l="l"/>
              <a:pathLst>
                <a:path h="8986" w="11682">
                  <a:moveTo>
                    <a:pt x="6603" y="8747"/>
                  </a:moveTo>
                  <a:lnTo>
                    <a:pt x="2539" y="7350"/>
                  </a:lnTo>
                  <a:cubicBezTo>
                    <a:pt x="507" y="6588"/>
                    <a:pt x="-509" y="4429"/>
                    <a:pt x="253" y="2524"/>
                  </a:cubicBezTo>
                  <a:cubicBezTo>
                    <a:pt x="1015" y="619"/>
                    <a:pt x="3174" y="-524"/>
                    <a:pt x="5079" y="238"/>
                  </a:cubicBezTo>
                  <a:lnTo>
                    <a:pt x="9143" y="1635"/>
                  </a:lnTo>
                  <a:cubicBezTo>
                    <a:pt x="11175" y="2397"/>
                    <a:pt x="12191" y="4556"/>
                    <a:pt x="11429" y="6461"/>
                  </a:cubicBezTo>
                  <a:cubicBezTo>
                    <a:pt x="10667" y="8366"/>
                    <a:pt x="8508" y="9509"/>
                    <a:pt x="6603" y="8747"/>
                  </a:cubicBezTo>
                  <a:close/>
                </a:path>
              </a:pathLst>
            </a:custGeom>
            <a:solidFill>
              <a:srgbClr val="383838"/>
            </a:solidFill>
            <a:ln w="12700">
              <a:solidFill>
                <a:srgbClr val="000000"/>
              </a:solidFill>
            </a:ln>
          </p:spPr>
        </p:sp>
        <p:sp>
          <p:nvSpPr>
            <p:cNvPr name="Freeform 80" id="80"/>
            <p:cNvSpPr/>
            <p:nvPr/>
          </p:nvSpPr>
          <p:spPr>
            <a:xfrm flipH="false" flipV="false" rot="0">
              <a:off x="183007" y="156337"/>
              <a:ext cx="59563" cy="7874"/>
            </a:xfrm>
            <a:custGeom>
              <a:avLst/>
              <a:gdLst/>
              <a:ahLst/>
              <a:cxnLst/>
              <a:rect r="r" b="b" t="t" l="l"/>
              <a:pathLst>
                <a:path h="7874" w="59563">
                  <a:moveTo>
                    <a:pt x="55753" y="7620"/>
                  </a:moveTo>
                  <a:lnTo>
                    <a:pt x="3810" y="7874"/>
                  </a:lnTo>
                  <a:cubicBezTo>
                    <a:pt x="1651" y="7874"/>
                    <a:pt x="0" y="6223"/>
                    <a:pt x="0" y="4064"/>
                  </a:cubicBezTo>
                  <a:cubicBezTo>
                    <a:pt x="0" y="1905"/>
                    <a:pt x="1651" y="254"/>
                    <a:pt x="3810" y="254"/>
                  </a:cubicBezTo>
                  <a:lnTo>
                    <a:pt x="55753" y="0"/>
                  </a:lnTo>
                  <a:cubicBezTo>
                    <a:pt x="57912" y="0"/>
                    <a:pt x="59563" y="1651"/>
                    <a:pt x="59563" y="3810"/>
                  </a:cubicBezTo>
                  <a:cubicBezTo>
                    <a:pt x="59563" y="5969"/>
                    <a:pt x="57912" y="7620"/>
                    <a:pt x="55753" y="7620"/>
                  </a:cubicBezTo>
                  <a:close/>
                </a:path>
              </a:pathLst>
            </a:custGeom>
            <a:solidFill>
              <a:srgbClr val="383838"/>
            </a:solidFill>
            <a:ln w="12700">
              <a:solidFill>
                <a:srgbClr val="000000"/>
              </a:solidFill>
            </a:ln>
          </p:spPr>
        </p:sp>
        <p:sp>
          <p:nvSpPr>
            <p:cNvPr name="Freeform 81" id="81"/>
            <p:cNvSpPr/>
            <p:nvPr/>
          </p:nvSpPr>
          <p:spPr>
            <a:xfrm flipH="false" flipV="false" rot="0">
              <a:off x="227860" y="156486"/>
              <a:ext cx="14688" cy="41739"/>
            </a:xfrm>
            <a:custGeom>
              <a:avLst/>
              <a:gdLst/>
              <a:ahLst/>
              <a:cxnLst/>
              <a:rect r="r" b="b" t="t" l="l"/>
              <a:pathLst>
                <a:path h="41739" w="14688">
                  <a:moveTo>
                    <a:pt x="14583" y="4550"/>
                  </a:moveTo>
                  <a:lnTo>
                    <a:pt x="7471" y="38713"/>
                  </a:lnTo>
                  <a:cubicBezTo>
                    <a:pt x="7090" y="40745"/>
                    <a:pt x="5058" y="42142"/>
                    <a:pt x="3026" y="41634"/>
                  </a:cubicBezTo>
                  <a:cubicBezTo>
                    <a:pt x="994" y="41126"/>
                    <a:pt x="-403" y="39221"/>
                    <a:pt x="105" y="37189"/>
                  </a:cubicBezTo>
                  <a:lnTo>
                    <a:pt x="7217" y="3026"/>
                  </a:lnTo>
                  <a:cubicBezTo>
                    <a:pt x="7598" y="994"/>
                    <a:pt x="9630" y="-403"/>
                    <a:pt x="11662" y="105"/>
                  </a:cubicBezTo>
                  <a:cubicBezTo>
                    <a:pt x="13694" y="613"/>
                    <a:pt x="15091" y="2518"/>
                    <a:pt x="14583" y="4550"/>
                  </a:cubicBezTo>
                  <a:close/>
                </a:path>
              </a:pathLst>
            </a:custGeom>
            <a:solidFill>
              <a:srgbClr val="383838"/>
            </a:solidFill>
            <a:ln w="12700">
              <a:solidFill>
                <a:srgbClr val="000000"/>
              </a:solidFill>
            </a:ln>
          </p:spPr>
        </p:sp>
        <p:sp>
          <p:nvSpPr>
            <p:cNvPr name="Freeform 82" id="82"/>
            <p:cNvSpPr/>
            <p:nvPr/>
          </p:nvSpPr>
          <p:spPr>
            <a:xfrm flipH="false" flipV="false" rot="0">
              <a:off x="190627" y="190627"/>
              <a:ext cx="44958" cy="7620"/>
            </a:xfrm>
            <a:custGeom>
              <a:avLst/>
              <a:gdLst/>
              <a:ahLst/>
              <a:cxnLst/>
              <a:rect r="r" b="b" t="t" l="l"/>
              <a:pathLst>
                <a:path h="7620" w="44958">
                  <a:moveTo>
                    <a:pt x="41021" y="7620"/>
                  </a:moveTo>
                  <a:lnTo>
                    <a:pt x="3810" y="7620"/>
                  </a:lnTo>
                  <a:cubicBezTo>
                    <a:pt x="1651" y="7620"/>
                    <a:pt x="0" y="5969"/>
                    <a:pt x="0" y="3810"/>
                  </a:cubicBezTo>
                  <a:cubicBezTo>
                    <a:pt x="0" y="1651"/>
                    <a:pt x="1651" y="0"/>
                    <a:pt x="3810" y="0"/>
                  </a:cubicBezTo>
                  <a:lnTo>
                    <a:pt x="41148" y="0"/>
                  </a:lnTo>
                  <a:cubicBezTo>
                    <a:pt x="43307" y="0"/>
                    <a:pt x="44958" y="1651"/>
                    <a:pt x="44958" y="3810"/>
                  </a:cubicBezTo>
                  <a:cubicBezTo>
                    <a:pt x="44958" y="5969"/>
                    <a:pt x="43307" y="7620"/>
                    <a:pt x="41148" y="7620"/>
                  </a:cubicBezTo>
                  <a:close/>
                </a:path>
              </a:pathLst>
            </a:custGeom>
            <a:solidFill>
              <a:srgbClr val="383838"/>
            </a:solidFill>
            <a:ln w="12700">
              <a:solidFill>
                <a:srgbClr val="000000"/>
              </a:solidFill>
            </a:ln>
          </p:spPr>
        </p:sp>
        <p:sp>
          <p:nvSpPr>
            <p:cNvPr name="Freeform 83" id="83"/>
            <p:cNvSpPr/>
            <p:nvPr/>
          </p:nvSpPr>
          <p:spPr>
            <a:xfrm flipH="false" flipV="false" rot="0">
              <a:off x="179854" y="143405"/>
              <a:ext cx="20403" cy="64472"/>
            </a:xfrm>
            <a:custGeom>
              <a:avLst/>
              <a:gdLst/>
              <a:ahLst/>
              <a:cxnLst/>
              <a:rect r="r" b="b" t="t" l="l"/>
              <a:pathLst>
                <a:path h="64472" w="20403">
                  <a:moveTo>
                    <a:pt x="12805" y="61446"/>
                  </a:moveTo>
                  <a:lnTo>
                    <a:pt x="105" y="4677"/>
                  </a:lnTo>
                  <a:cubicBezTo>
                    <a:pt x="-403" y="2645"/>
                    <a:pt x="994" y="613"/>
                    <a:pt x="3026" y="105"/>
                  </a:cubicBezTo>
                  <a:cubicBezTo>
                    <a:pt x="5058" y="-403"/>
                    <a:pt x="7090" y="994"/>
                    <a:pt x="7598" y="3026"/>
                  </a:cubicBezTo>
                  <a:lnTo>
                    <a:pt x="20298" y="59795"/>
                  </a:lnTo>
                  <a:cubicBezTo>
                    <a:pt x="20806" y="61827"/>
                    <a:pt x="19409" y="63859"/>
                    <a:pt x="17377" y="64367"/>
                  </a:cubicBezTo>
                  <a:cubicBezTo>
                    <a:pt x="15345" y="64875"/>
                    <a:pt x="13313" y="63478"/>
                    <a:pt x="12805" y="61446"/>
                  </a:cubicBezTo>
                  <a:close/>
                </a:path>
              </a:pathLst>
            </a:custGeom>
            <a:solidFill>
              <a:srgbClr val="383838"/>
            </a:solidFill>
            <a:ln w="12700">
              <a:solidFill>
                <a:srgbClr val="000000"/>
              </a:solidFill>
            </a:ln>
          </p:spPr>
        </p:sp>
        <p:sp>
          <p:nvSpPr>
            <p:cNvPr name="Freeform 84" id="84"/>
            <p:cNvSpPr/>
            <p:nvPr/>
          </p:nvSpPr>
          <p:spPr>
            <a:xfrm flipH="false" flipV="false" rot="0">
              <a:off x="171704" y="143510"/>
              <a:ext cx="15875" cy="7620"/>
            </a:xfrm>
            <a:custGeom>
              <a:avLst/>
              <a:gdLst/>
              <a:ahLst/>
              <a:cxnLst/>
              <a:rect r="r" b="b" t="t" l="l"/>
              <a:pathLst>
                <a:path h="7620" w="15875">
                  <a:moveTo>
                    <a:pt x="3810" y="0"/>
                  </a:moveTo>
                  <a:lnTo>
                    <a:pt x="12065" y="0"/>
                  </a:lnTo>
                  <a:cubicBezTo>
                    <a:pt x="14224" y="0"/>
                    <a:pt x="15875" y="1778"/>
                    <a:pt x="15875" y="3810"/>
                  </a:cubicBezTo>
                  <a:cubicBezTo>
                    <a:pt x="15875" y="5842"/>
                    <a:pt x="14097" y="7620"/>
                    <a:pt x="12065" y="7620"/>
                  </a:cubicBezTo>
                  <a:lnTo>
                    <a:pt x="3810" y="7620"/>
                  </a:lnTo>
                  <a:cubicBezTo>
                    <a:pt x="1651" y="7620"/>
                    <a:pt x="0" y="5842"/>
                    <a:pt x="0" y="3810"/>
                  </a:cubicBezTo>
                  <a:cubicBezTo>
                    <a:pt x="0" y="1778"/>
                    <a:pt x="1778" y="0"/>
                    <a:pt x="3810" y="0"/>
                  </a:cubicBezTo>
                  <a:close/>
                </a:path>
              </a:pathLst>
            </a:custGeom>
            <a:solidFill>
              <a:srgbClr val="383838"/>
            </a:solidFill>
            <a:ln w="12700">
              <a:solidFill>
                <a:srgbClr val="000000"/>
              </a:solidFill>
            </a:ln>
          </p:spPr>
        </p:sp>
        <p:sp>
          <p:nvSpPr>
            <p:cNvPr name="Freeform 85" id="85"/>
            <p:cNvSpPr/>
            <p:nvPr/>
          </p:nvSpPr>
          <p:spPr>
            <a:xfrm flipH="false" flipV="false" rot="0">
              <a:off x="88138" y="63500"/>
              <a:ext cx="83947" cy="84074"/>
            </a:xfrm>
            <a:custGeom>
              <a:avLst/>
              <a:gdLst/>
              <a:ahLst/>
              <a:cxnLst/>
              <a:rect r="r" b="b" t="t" l="l"/>
              <a:pathLst>
                <a:path h="84074" w="83947">
                  <a:moveTo>
                    <a:pt x="83947" y="42037"/>
                  </a:moveTo>
                  <a:cubicBezTo>
                    <a:pt x="83947" y="47625"/>
                    <a:pt x="82931" y="52959"/>
                    <a:pt x="80772" y="58166"/>
                  </a:cubicBezTo>
                  <a:cubicBezTo>
                    <a:pt x="78613" y="63373"/>
                    <a:pt x="75565" y="67818"/>
                    <a:pt x="71628" y="71755"/>
                  </a:cubicBezTo>
                  <a:lnTo>
                    <a:pt x="68961" y="69088"/>
                  </a:lnTo>
                  <a:lnTo>
                    <a:pt x="71628" y="71755"/>
                  </a:lnTo>
                  <a:cubicBezTo>
                    <a:pt x="67691" y="75692"/>
                    <a:pt x="63119" y="78740"/>
                    <a:pt x="58039" y="80899"/>
                  </a:cubicBezTo>
                  <a:cubicBezTo>
                    <a:pt x="52959" y="83058"/>
                    <a:pt x="47498" y="84074"/>
                    <a:pt x="41910" y="84074"/>
                  </a:cubicBezTo>
                  <a:lnTo>
                    <a:pt x="41910" y="80264"/>
                  </a:lnTo>
                  <a:lnTo>
                    <a:pt x="41910" y="84074"/>
                  </a:lnTo>
                  <a:cubicBezTo>
                    <a:pt x="36322" y="84074"/>
                    <a:pt x="30988" y="83058"/>
                    <a:pt x="25908" y="80899"/>
                  </a:cubicBezTo>
                  <a:cubicBezTo>
                    <a:pt x="20828" y="78740"/>
                    <a:pt x="16256" y="75692"/>
                    <a:pt x="12319" y="71755"/>
                  </a:cubicBezTo>
                  <a:lnTo>
                    <a:pt x="14986" y="69088"/>
                  </a:lnTo>
                  <a:lnTo>
                    <a:pt x="12319" y="71755"/>
                  </a:lnTo>
                  <a:cubicBezTo>
                    <a:pt x="8382" y="67818"/>
                    <a:pt x="5334" y="63246"/>
                    <a:pt x="3175" y="58166"/>
                  </a:cubicBezTo>
                  <a:cubicBezTo>
                    <a:pt x="1016" y="53086"/>
                    <a:pt x="0" y="47625"/>
                    <a:pt x="0" y="42164"/>
                  </a:cubicBezTo>
                  <a:lnTo>
                    <a:pt x="3810" y="42164"/>
                  </a:lnTo>
                  <a:lnTo>
                    <a:pt x="0" y="42164"/>
                  </a:lnTo>
                  <a:cubicBezTo>
                    <a:pt x="0" y="36576"/>
                    <a:pt x="1016" y="31242"/>
                    <a:pt x="3175" y="26162"/>
                  </a:cubicBezTo>
                  <a:cubicBezTo>
                    <a:pt x="5334" y="20955"/>
                    <a:pt x="8382" y="16510"/>
                    <a:pt x="12319" y="12573"/>
                  </a:cubicBezTo>
                  <a:lnTo>
                    <a:pt x="14986" y="15240"/>
                  </a:lnTo>
                  <a:lnTo>
                    <a:pt x="12319" y="12573"/>
                  </a:lnTo>
                  <a:cubicBezTo>
                    <a:pt x="16256" y="8636"/>
                    <a:pt x="20828" y="5588"/>
                    <a:pt x="25908" y="3429"/>
                  </a:cubicBezTo>
                  <a:cubicBezTo>
                    <a:pt x="30988" y="1016"/>
                    <a:pt x="36322" y="0"/>
                    <a:pt x="41910" y="0"/>
                  </a:cubicBezTo>
                  <a:lnTo>
                    <a:pt x="41910" y="3810"/>
                  </a:lnTo>
                  <a:lnTo>
                    <a:pt x="41910" y="0"/>
                  </a:lnTo>
                  <a:cubicBezTo>
                    <a:pt x="47498" y="0"/>
                    <a:pt x="52832" y="1016"/>
                    <a:pt x="58039" y="3175"/>
                  </a:cubicBezTo>
                  <a:cubicBezTo>
                    <a:pt x="63246" y="5334"/>
                    <a:pt x="67691" y="8382"/>
                    <a:pt x="71628" y="12319"/>
                  </a:cubicBezTo>
                  <a:cubicBezTo>
                    <a:pt x="75565" y="16256"/>
                    <a:pt x="78613" y="20828"/>
                    <a:pt x="80772" y="25908"/>
                  </a:cubicBezTo>
                  <a:cubicBezTo>
                    <a:pt x="82931" y="31115"/>
                    <a:pt x="83947" y="36449"/>
                    <a:pt x="83947" y="42037"/>
                  </a:cubicBezTo>
                  <a:lnTo>
                    <a:pt x="80137" y="42037"/>
                  </a:lnTo>
                  <a:lnTo>
                    <a:pt x="83947" y="42037"/>
                  </a:lnTo>
                  <a:moveTo>
                    <a:pt x="76327" y="42037"/>
                  </a:moveTo>
                  <a:cubicBezTo>
                    <a:pt x="76327" y="37465"/>
                    <a:pt x="75438" y="33147"/>
                    <a:pt x="73660" y="28829"/>
                  </a:cubicBezTo>
                  <a:lnTo>
                    <a:pt x="77216" y="27432"/>
                  </a:lnTo>
                  <a:lnTo>
                    <a:pt x="73660" y="28829"/>
                  </a:lnTo>
                  <a:cubicBezTo>
                    <a:pt x="71882" y="24638"/>
                    <a:pt x="69469" y="20955"/>
                    <a:pt x="66167" y="17653"/>
                  </a:cubicBezTo>
                  <a:lnTo>
                    <a:pt x="68834" y="14986"/>
                  </a:lnTo>
                  <a:lnTo>
                    <a:pt x="66167" y="17653"/>
                  </a:lnTo>
                  <a:cubicBezTo>
                    <a:pt x="62992" y="14478"/>
                    <a:pt x="59182" y="11938"/>
                    <a:pt x="54991" y="10160"/>
                  </a:cubicBezTo>
                  <a:lnTo>
                    <a:pt x="56388" y="6604"/>
                  </a:lnTo>
                  <a:lnTo>
                    <a:pt x="54991" y="10160"/>
                  </a:lnTo>
                  <a:cubicBezTo>
                    <a:pt x="50800" y="8382"/>
                    <a:pt x="46355" y="7493"/>
                    <a:pt x="41783" y="7493"/>
                  </a:cubicBezTo>
                  <a:cubicBezTo>
                    <a:pt x="37211" y="7493"/>
                    <a:pt x="32893" y="8382"/>
                    <a:pt x="28575" y="10160"/>
                  </a:cubicBezTo>
                  <a:lnTo>
                    <a:pt x="27178" y="6604"/>
                  </a:lnTo>
                  <a:lnTo>
                    <a:pt x="28575" y="10160"/>
                  </a:lnTo>
                  <a:cubicBezTo>
                    <a:pt x="24384" y="11938"/>
                    <a:pt x="20574" y="14351"/>
                    <a:pt x="17399" y="17653"/>
                  </a:cubicBezTo>
                  <a:cubicBezTo>
                    <a:pt x="14224" y="20828"/>
                    <a:pt x="11684" y="24638"/>
                    <a:pt x="9906" y="28829"/>
                  </a:cubicBezTo>
                  <a:lnTo>
                    <a:pt x="6350" y="27432"/>
                  </a:lnTo>
                  <a:lnTo>
                    <a:pt x="9906" y="28829"/>
                  </a:lnTo>
                  <a:cubicBezTo>
                    <a:pt x="8128" y="33020"/>
                    <a:pt x="7239" y="37465"/>
                    <a:pt x="7239" y="42037"/>
                  </a:cubicBezTo>
                  <a:cubicBezTo>
                    <a:pt x="7239" y="46609"/>
                    <a:pt x="8128" y="50927"/>
                    <a:pt x="9906" y="55245"/>
                  </a:cubicBezTo>
                  <a:lnTo>
                    <a:pt x="6350" y="56642"/>
                  </a:lnTo>
                  <a:lnTo>
                    <a:pt x="9906" y="55245"/>
                  </a:lnTo>
                  <a:cubicBezTo>
                    <a:pt x="11684" y="59436"/>
                    <a:pt x="14097" y="63119"/>
                    <a:pt x="17399" y="66421"/>
                  </a:cubicBezTo>
                  <a:cubicBezTo>
                    <a:pt x="20574" y="69596"/>
                    <a:pt x="24384" y="72136"/>
                    <a:pt x="28575" y="73914"/>
                  </a:cubicBezTo>
                  <a:lnTo>
                    <a:pt x="27178" y="77470"/>
                  </a:lnTo>
                  <a:lnTo>
                    <a:pt x="28575" y="73914"/>
                  </a:lnTo>
                  <a:cubicBezTo>
                    <a:pt x="32766" y="75692"/>
                    <a:pt x="37211" y="76581"/>
                    <a:pt x="41783" y="76581"/>
                  </a:cubicBezTo>
                  <a:cubicBezTo>
                    <a:pt x="46355" y="76581"/>
                    <a:pt x="50673" y="75692"/>
                    <a:pt x="54991" y="73914"/>
                  </a:cubicBezTo>
                  <a:lnTo>
                    <a:pt x="56388" y="77470"/>
                  </a:lnTo>
                  <a:lnTo>
                    <a:pt x="54991" y="73914"/>
                  </a:lnTo>
                  <a:cubicBezTo>
                    <a:pt x="59182" y="72136"/>
                    <a:pt x="62865" y="69723"/>
                    <a:pt x="66167" y="66421"/>
                  </a:cubicBezTo>
                  <a:cubicBezTo>
                    <a:pt x="69469" y="63119"/>
                    <a:pt x="71882" y="59436"/>
                    <a:pt x="73660" y="55245"/>
                  </a:cubicBezTo>
                  <a:lnTo>
                    <a:pt x="77216" y="56642"/>
                  </a:lnTo>
                  <a:lnTo>
                    <a:pt x="73660" y="55245"/>
                  </a:lnTo>
                  <a:cubicBezTo>
                    <a:pt x="75438" y="51054"/>
                    <a:pt x="76327" y="46609"/>
                    <a:pt x="76327" y="42037"/>
                  </a:cubicBezTo>
                  <a:close/>
                </a:path>
              </a:pathLst>
            </a:custGeom>
            <a:solidFill>
              <a:srgbClr val="383838"/>
            </a:solidFill>
            <a:ln w="12700">
              <a:solidFill>
                <a:srgbClr val="000000"/>
              </a:solidFill>
            </a:ln>
          </p:spPr>
        </p:sp>
        <p:sp>
          <p:nvSpPr>
            <p:cNvPr name="Freeform 86" id="86"/>
            <p:cNvSpPr/>
            <p:nvPr/>
          </p:nvSpPr>
          <p:spPr>
            <a:xfrm flipH="false" flipV="false" rot="0">
              <a:off x="114935" y="152400"/>
              <a:ext cx="28194" cy="7620"/>
            </a:xfrm>
            <a:custGeom>
              <a:avLst/>
              <a:gdLst/>
              <a:ahLst/>
              <a:cxnLst/>
              <a:rect r="r" b="b" t="t" l="l"/>
              <a:pathLst>
                <a:path h="7620" w="28194">
                  <a:moveTo>
                    <a:pt x="3810" y="0"/>
                  </a:moveTo>
                  <a:lnTo>
                    <a:pt x="24384" y="0"/>
                  </a:lnTo>
                  <a:cubicBezTo>
                    <a:pt x="26543" y="0"/>
                    <a:pt x="28194" y="1651"/>
                    <a:pt x="28194" y="3810"/>
                  </a:cubicBezTo>
                  <a:cubicBezTo>
                    <a:pt x="28194" y="5969"/>
                    <a:pt x="26543" y="7620"/>
                    <a:pt x="24384" y="7620"/>
                  </a:cubicBezTo>
                  <a:lnTo>
                    <a:pt x="3810" y="7620"/>
                  </a:lnTo>
                  <a:cubicBezTo>
                    <a:pt x="1651" y="7620"/>
                    <a:pt x="0" y="5969"/>
                    <a:pt x="0" y="3810"/>
                  </a:cubicBezTo>
                  <a:cubicBezTo>
                    <a:pt x="0" y="1651"/>
                    <a:pt x="1651" y="0"/>
                    <a:pt x="3810" y="0"/>
                  </a:cubicBezTo>
                  <a:close/>
                </a:path>
              </a:pathLst>
            </a:custGeom>
            <a:solidFill>
              <a:srgbClr val="383838"/>
            </a:solidFill>
            <a:ln w="12700">
              <a:solidFill>
                <a:srgbClr val="000000"/>
              </a:solidFill>
            </a:ln>
          </p:spPr>
        </p:sp>
        <p:sp>
          <p:nvSpPr>
            <p:cNvPr name="Freeform 87" id="87"/>
            <p:cNvSpPr/>
            <p:nvPr/>
          </p:nvSpPr>
          <p:spPr>
            <a:xfrm flipH="false" flipV="false" rot="0">
              <a:off x="135629" y="152400"/>
              <a:ext cx="50376" cy="31827"/>
            </a:xfrm>
            <a:custGeom>
              <a:avLst/>
              <a:gdLst/>
              <a:ahLst/>
              <a:cxnLst/>
              <a:rect r="r" b="b" t="t" l="l"/>
              <a:pathLst>
                <a:path h="31827" w="50376">
                  <a:moveTo>
                    <a:pt x="3944" y="0"/>
                  </a:moveTo>
                  <a:cubicBezTo>
                    <a:pt x="13088" y="635"/>
                    <a:pt x="21724" y="3175"/>
                    <a:pt x="29725" y="7747"/>
                  </a:cubicBezTo>
                  <a:lnTo>
                    <a:pt x="27820" y="11049"/>
                  </a:lnTo>
                  <a:lnTo>
                    <a:pt x="29725" y="7747"/>
                  </a:lnTo>
                  <a:cubicBezTo>
                    <a:pt x="37726" y="12192"/>
                    <a:pt x="44330" y="18288"/>
                    <a:pt x="49664" y="25781"/>
                  </a:cubicBezTo>
                  <a:cubicBezTo>
                    <a:pt x="50934" y="27432"/>
                    <a:pt x="50426" y="29845"/>
                    <a:pt x="48775" y="31115"/>
                  </a:cubicBezTo>
                  <a:cubicBezTo>
                    <a:pt x="47124" y="32385"/>
                    <a:pt x="44711" y="31877"/>
                    <a:pt x="43441" y="30226"/>
                  </a:cubicBezTo>
                  <a:cubicBezTo>
                    <a:pt x="38742" y="23622"/>
                    <a:pt x="33027" y="18415"/>
                    <a:pt x="26042" y="14478"/>
                  </a:cubicBezTo>
                  <a:cubicBezTo>
                    <a:pt x="19057" y="10541"/>
                    <a:pt x="11564" y="8255"/>
                    <a:pt x="3563" y="7747"/>
                  </a:cubicBezTo>
                  <a:cubicBezTo>
                    <a:pt x="1531" y="7620"/>
                    <a:pt x="-120" y="5842"/>
                    <a:pt x="7" y="3683"/>
                  </a:cubicBezTo>
                  <a:cubicBezTo>
                    <a:pt x="134" y="1524"/>
                    <a:pt x="1912" y="0"/>
                    <a:pt x="4071" y="127"/>
                  </a:cubicBezTo>
                  <a:close/>
                </a:path>
              </a:pathLst>
            </a:custGeom>
            <a:solidFill>
              <a:srgbClr val="383838"/>
            </a:solidFill>
            <a:ln w="12700">
              <a:solidFill>
                <a:srgbClr val="000000"/>
              </a:solidFill>
            </a:ln>
          </p:spPr>
        </p:sp>
        <p:sp>
          <p:nvSpPr>
            <p:cNvPr name="Freeform 88" id="88"/>
            <p:cNvSpPr/>
            <p:nvPr/>
          </p:nvSpPr>
          <p:spPr>
            <a:xfrm flipH="false" flipV="false" rot="0">
              <a:off x="67310" y="316103"/>
              <a:ext cx="2886074" cy="19050"/>
            </a:xfrm>
            <a:custGeom>
              <a:avLst/>
              <a:gdLst/>
              <a:ahLst/>
              <a:cxnLst/>
              <a:rect r="r" b="b" t="t" l="l"/>
              <a:pathLst>
                <a:path h="19050" w="2886074">
                  <a:moveTo>
                    <a:pt x="0" y="19050"/>
                  </a:moveTo>
                  <a:lnTo>
                    <a:pt x="2886074" y="19050"/>
                  </a:lnTo>
                  <a:lnTo>
                    <a:pt x="2886074" y="0"/>
                  </a:lnTo>
                  <a:lnTo>
                    <a:pt x="0" y="0"/>
                  </a:lnTo>
                  <a:close/>
                </a:path>
              </a:pathLst>
            </a:custGeom>
            <a:solidFill>
              <a:srgbClr val="E04F00"/>
            </a:solidFill>
            <a:ln w="12700">
              <a:solidFill>
                <a:srgbClr val="000000"/>
              </a:solidFill>
            </a:ln>
          </p:spPr>
        </p:sp>
      </p:grpSp>
      <p:sp>
        <p:nvSpPr>
          <p:cNvPr name="TextBox 89" id="89"/>
          <p:cNvSpPr txBox="true"/>
          <p:nvPr/>
        </p:nvSpPr>
        <p:spPr>
          <a:xfrm rot="0">
            <a:off x="8030854" y="604267"/>
            <a:ext cx="7021837" cy="2710748"/>
          </a:xfrm>
          <a:prstGeom prst="rect">
            <a:avLst/>
          </a:prstGeom>
        </p:spPr>
        <p:txBody>
          <a:bodyPr anchor="t" rtlCol="false" tIns="0" lIns="0" bIns="0" rIns="0">
            <a:spAutoFit/>
          </a:bodyPr>
          <a:lstStyle/>
          <a:p>
            <a:pPr algn="l">
              <a:lnSpc>
                <a:spcPts val="5945"/>
              </a:lnSpc>
            </a:pPr>
            <a:r>
              <a:rPr lang="en-US" sz="4760">
                <a:solidFill>
                  <a:srgbClr val="020202"/>
                </a:solidFill>
                <a:latin typeface="Alice"/>
                <a:ea typeface="Alice"/>
                <a:cs typeface="Alice"/>
                <a:sym typeface="Alice"/>
              </a:rPr>
              <a:t>The Future of Packaging: Intelligent, Flexible, and Sustainable</a:t>
            </a:r>
          </a:p>
          <a:p>
            <a:pPr algn="l">
              <a:lnSpc>
                <a:spcPts val="4107"/>
              </a:lnSpc>
            </a:pPr>
            <a:r>
              <a:rPr lang="en-US" sz="2379">
                <a:solidFill>
                  <a:srgbClr val="383838"/>
                </a:solidFill>
                <a:latin typeface="Alice"/>
                <a:ea typeface="Alice"/>
                <a:cs typeface="Alice"/>
                <a:sym typeface="Alice"/>
              </a:rPr>
              <a:t>AI &amp; IoT Integration</a:t>
            </a:r>
          </a:p>
        </p:txBody>
      </p:sp>
      <p:sp>
        <p:nvSpPr>
          <p:cNvPr name="TextBox 90" id="90"/>
          <p:cNvSpPr txBox="true"/>
          <p:nvPr/>
        </p:nvSpPr>
        <p:spPr>
          <a:xfrm rot="0">
            <a:off x="8697590" y="4152314"/>
            <a:ext cx="51379" cy="437018"/>
          </a:xfrm>
          <a:prstGeom prst="rect">
            <a:avLst/>
          </a:prstGeom>
        </p:spPr>
        <p:txBody>
          <a:bodyPr anchor="t" rtlCol="false" tIns="0" lIns="0" bIns="0" rIns="0">
            <a:spAutoFit/>
          </a:bodyPr>
          <a:lstStyle/>
          <a:p>
            <a:pPr algn="l">
              <a:lnSpc>
                <a:spcPts val="3913"/>
              </a:lnSpc>
            </a:pPr>
            <a:r>
              <a:rPr lang="en-US" sz="1813">
                <a:solidFill>
                  <a:srgbClr val="383838"/>
                </a:solidFill>
                <a:latin typeface="Alice"/>
                <a:ea typeface="Alice"/>
                <a:cs typeface="Alice"/>
                <a:sym typeface="Alice"/>
              </a:rPr>
              <a:t> </a:t>
            </a:r>
          </a:p>
        </p:txBody>
      </p:sp>
      <p:sp>
        <p:nvSpPr>
          <p:cNvPr name="TextBox 91" id="91"/>
          <p:cNvSpPr txBox="true"/>
          <p:nvPr/>
        </p:nvSpPr>
        <p:spPr>
          <a:xfrm rot="0">
            <a:off x="8030854" y="6561325"/>
            <a:ext cx="2858433" cy="487488"/>
          </a:xfrm>
          <a:prstGeom prst="rect">
            <a:avLst/>
          </a:prstGeom>
        </p:spPr>
        <p:txBody>
          <a:bodyPr anchor="t" rtlCol="false" tIns="0" lIns="0" bIns="0" rIns="0">
            <a:spAutoFit/>
          </a:bodyPr>
          <a:lstStyle/>
          <a:p>
            <a:pPr algn="l">
              <a:lnSpc>
                <a:spcPts val="4197"/>
              </a:lnSpc>
            </a:pPr>
            <a:r>
              <a:rPr lang="en-US" sz="2379">
                <a:solidFill>
                  <a:srgbClr val="383838"/>
                </a:solidFill>
                <a:latin typeface="Alice"/>
                <a:ea typeface="Alice"/>
                <a:cs typeface="Alice"/>
                <a:sym typeface="Alice"/>
              </a:rPr>
              <a:t>Strategic Investment</a:t>
            </a:r>
          </a:p>
        </p:txBody>
      </p:sp>
      <p:sp>
        <p:nvSpPr>
          <p:cNvPr name="TextBox 92" id="92"/>
          <p:cNvSpPr txBox="true"/>
          <p:nvPr/>
        </p:nvSpPr>
        <p:spPr>
          <a:xfrm rot="0">
            <a:off x="8977873" y="7072793"/>
            <a:ext cx="51379" cy="445289"/>
          </a:xfrm>
          <a:prstGeom prst="rect">
            <a:avLst/>
          </a:prstGeom>
        </p:spPr>
        <p:txBody>
          <a:bodyPr anchor="t" rtlCol="false" tIns="0" lIns="0" bIns="0" rIns="0">
            <a:spAutoFit/>
          </a:bodyPr>
          <a:lstStyle/>
          <a:p>
            <a:pPr algn="l">
              <a:lnSpc>
                <a:spcPts val="4024"/>
              </a:lnSpc>
            </a:pPr>
            <a:r>
              <a:rPr lang="en-US" sz="1813">
                <a:solidFill>
                  <a:srgbClr val="383838"/>
                </a:solidFill>
                <a:latin typeface="Alice"/>
                <a:ea typeface="Alice"/>
                <a:cs typeface="Alice"/>
                <a:sym typeface="Alice"/>
              </a:rPr>
              <a:t> </a:t>
            </a:r>
          </a:p>
        </p:txBody>
      </p:sp>
      <p:sp>
        <p:nvSpPr>
          <p:cNvPr name="TextBox 93" id="93"/>
          <p:cNvSpPr txBox="true"/>
          <p:nvPr/>
        </p:nvSpPr>
        <p:spPr>
          <a:xfrm rot="0">
            <a:off x="12137978" y="3644116"/>
            <a:ext cx="3203692" cy="486177"/>
          </a:xfrm>
          <a:prstGeom prst="rect">
            <a:avLst/>
          </a:prstGeom>
        </p:spPr>
        <p:txBody>
          <a:bodyPr anchor="t" rtlCol="false" tIns="0" lIns="0" bIns="0" rIns="0">
            <a:spAutoFit/>
          </a:bodyPr>
          <a:lstStyle/>
          <a:p>
            <a:pPr algn="l">
              <a:lnSpc>
                <a:spcPts val="4107"/>
              </a:lnSpc>
            </a:pPr>
            <a:r>
              <a:rPr lang="en-US" sz="2379">
                <a:solidFill>
                  <a:srgbClr val="383838"/>
                </a:solidFill>
                <a:latin typeface="Alice"/>
                <a:ea typeface="Alice"/>
                <a:cs typeface="Alice"/>
                <a:sym typeface="Alice"/>
              </a:rPr>
              <a:t>Personalisation at Scale</a:t>
            </a:r>
          </a:p>
        </p:txBody>
      </p:sp>
      <p:sp>
        <p:nvSpPr>
          <p:cNvPr name="TextBox 94" id="94"/>
          <p:cNvSpPr txBox="true"/>
          <p:nvPr/>
        </p:nvSpPr>
        <p:spPr>
          <a:xfrm rot="0">
            <a:off x="12851926" y="4152314"/>
            <a:ext cx="51379" cy="437018"/>
          </a:xfrm>
          <a:prstGeom prst="rect">
            <a:avLst/>
          </a:prstGeom>
        </p:spPr>
        <p:txBody>
          <a:bodyPr anchor="t" rtlCol="false" tIns="0" lIns="0" bIns="0" rIns="0">
            <a:spAutoFit/>
          </a:bodyPr>
          <a:lstStyle/>
          <a:p>
            <a:pPr algn="l">
              <a:lnSpc>
                <a:spcPts val="3913"/>
              </a:lnSpc>
            </a:pPr>
            <a:r>
              <a:rPr lang="en-US" sz="1813">
                <a:solidFill>
                  <a:srgbClr val="383838"/>
                </a:solidFill>
                <a:latin typeface="Alice"/>
                <a:ea typeface="Alice"/>
                <a:cs typeface="Alice"/>
                <a:sym typeface="Alice"/>
              </a:rPr>
              <a:t> </a:t>
            </a:r>
          </a:p>
        </p:txBody>
      </p:sp>
      <p:sp>
        <p:nvSpPr>
          <p:cNvPr name="TextBox 95" id="95"/>
          <p:cNvSpPr txBox="true"/>
          <p:nvPr/>
        </p:nvSpPr>
        <p:spPr>
          <a:xfrm rot="0">
            <a:off x="8030854" y="4257089"/>
            <a:ext cx="3866569" cy="1411483"/>
          </a:xfrm>
          <a:prstGeom prst="rect">
            <a:avLst/>
          </a:prstGeom>
        </p:spPr>
        <p:txBody>
          <a:bodyPr anchor="t" rtlCol="false" tIns="0" lIns="0" bIns="0" rIns="0">
            <a:spAutoFit/>
          </a:bodyPr>
          <a:lstStyle/>
          <a:p>
            <a:pPr algn="l">
              <a:lnSpc>
                <a:spcPts val="2870"/>
              </a:lnSpc>
            </a:pPr>
            <a:r>
              <a:rPr lang="en-US" sz="1813">
                <a:solidFill>
                  <a:srgbClr val="383838"/>
                </a:solidFill>
                <a:latin typeface="Alice"/>
                <a:ea typeface="Alice"/>
                <a:cs typeface="Alice"/>
                <a:sym typeface="Alice"/>
              </a:rPr>
              <a:t>Foldergluers evolvingwith artificial intelligence and Internet of Things connectivity for smarter, fully integrated production lines</a:t>
            </a:r>
          </a:p>
        </p:txBody>
      </p:sp>
      <p:sp>
        <p:nvSpPr>
          <p:cNvPr name="TextBox 96" id="96"/>
          <p:cNvSpPr txBox="true"/>
          <p:nvPr/>
        </p:nvSpPr>
        <p:spPr>
          <a:xfrm rot="0">
            <a:off x="8376313" y="8602394"/>
            <a:ext cx="7741211" cy="1414559"/>
          </a:xfrm>
          <a:prstGeom prst="rect">
            <a:avLst/>
          </a:prstGeom>
        </p:spPr>
        <p:txBody>
          <a:bodyPr anchor="t" rtlCol="false" tIns="0" lIns="0" bIns="0" rIns="0">
            <a:spAutoFit/>
          </a:bodyPr>
          <a:lstStyle/>
          <a:p>
            <a:pPr algn="l">
              <a:lnSpc>
                <a:spcPts val="2921"/>
              </a:lnSpc>
            </a:pPr>
            <a:r>
              <a:rPr lang="en-US" sz="1813">
                <a:solidFill>
                  <a:srgbClr val="383838"/>
                </a:solidFill>
                <a:latin typeface="Alice Bold"/>
                <a:ea typeface="Alice Bold"/>
                <a:cs typeface="Alice Bold"/>
                <a:sym typeface="Alice Bold"/>
              </a:rPr>
              <a:t>Embrace automation today to lead the packaging industry tomorrow with </a:t>
            </a:r>
            <a:r>
              <a:rPr lang="en-US" sz="1813" u="sng">
                <a:solidFill>
                  <a:srgbClr val="383838"/>
                </a:solidFill>
                <a:latin typeface="Alice Bold"/>
                <a:ea typeface="Alice Bold"/>
                <a:cs typeface="Alice Bold"/>
                <a:sym typeface="Alice Bold"/>
                <a:hlinkClick r:id="rId5" tooltip="https://www.cenwanmachine.com"/>
              </a:rPr>
              <a:t>Cenwan Machine</a:t>
            </a:r>
            <a:r>
              <a:rPr lang="en-US" sz="1813">
                <a:solidFill>
                  <a:srgbClr val="383838"/>
                </a:solidFill>
                <a:latin typeface="Alice Bold"/>
                <a:ea typeface="Alice Bold"/>
                <a:cs typeface="Alice Bold"/>
                <a:sym typeface="Alice Bold"/>
              </a:rPr>
              <a:t>.</a:t>
            </a:r>
          </a:p>
          <a:p>
            <a:pPr algn="l">
              <a:lnSpc>
                <a:spcPts val="2921"/>
              </a:lnSpc>
            </a:pPr>
          </a:p>
          <a:p>
            <a:pPr algn="l">
              <a:lnSpc>
                <a:spcPts val="2921"/>
              </a:lnSpc>
            </a:pPr>
          </a:p>
        </p:txBody>
      </p:sp>
      <p:sp>
        <p:nvSpPr>
          <p:cNvPr name="TextBox 97" id="97"/>
          <p:cNvSpPr txBox="true"/>
          <p:nvPr/>
        </p:nvSpPr>
        <p:spPr>
          <a:xfrm rot="0">
            <a:off x="8030854" y="7187093"/>
            <a:ext cx="7548318" cy="342940"/>
          </a:xfrm>
          <a:prstGeom prst="rect">
            <a:avLst/>
          </a:prstGeom>
        </p:spPr>
        <p:txBody>
          <a:bodyPr anchor="t" rtlCol="false" tIns="0" lIns="0" bIns="0" rIns="0">
            <a:spAutoFit/>
          </a:bodyPr>
          <a:lstStyle/>
          <a:p>
            <a:pPr algn="l">
              <a:lnSpc>
                <a:spcPts val="2821"/>
              </a:lnSpc>
            </a:pPr>
            <a:r>
              <a:rPr lang="en-US" sz="1813">
                <a:solidFill>
                  <a:srgbClr val="383838"/>
                </a:solidFill>
                <a:latin typeface="Alice"/>
                <a:ea typeface="Alice"/>
                <a:cs typeface="Alice"/>
                <a:sym typeface="Alice"/>
              </a:rPr>
              <a:t>Investinginautomatic folder gluers means investing in factory resilience, </a:t>
            </a:r>
          </a:p>
        </p:txBody>
      </p:sp>
      <p:sp>
        <p:nvSpPr>
          <p:cNvPr name="TextBox 98" id="98"/>
          <p:cNvSpPr txBox="true"/>
          <p:nvPr/>
        </p:nvSpPr>
        <p:spPr>
          <a:xfrm rot="0">
            <a:off x="8030854" y="7545347"/>
            <a:ext cx="4379812" cy="342940"/>
          </a:xfrm>
          <a:prstGeom prst="rect">
            <a:avLst/>
          </a:prstGeom>
        </p:spPr>
        <p:txBody>
          <a:bodyPr anchor="t" rtlCol="false" tIns="0" lIns="0" bIns="0" rIns="0">
            <a:spAutoFit/>
          </a:bodyPr>
          <a:lstStyle/>
          <a:p>
            <a:pPr algn="l">
              <a:lnSpc>
                <a:spcPts val="2821"/>
              </a:lnSpc>
            </a:pPr>
            <a:r>
              <a:rPr lang="en-US" sz="1813">
                <a:solidFill>
                  <a:srgbClr val="383838"/>
                </a:solidFill>
                <a:latin typeface="Alice"/>
                <a:ea typeface="Alice"/>
                <a:cs typeface="Alice"/>
                <a:sym typeface="Alice"/>
              </a:rPr>
              <a:t>quality excellence, and sustainable growth</a:t>
            </a:r>
          </a:p>
        </p:txBody>
      </p:sp>
      <p:sp>
        <p:nvSpPr>
          <p:cNvPr name="TextBox 99" id="99"/>
          <p:cNvSpPr txBox="true"/>
          <p:nvPr/>
        </p:nvSpPr>
        <p:spPr>
          <a:xfrm rot="0">
            <a:off x="12137978" y="4257089"/>
            <a:ext cx="2992378" cy="336722"/>
          </a:xfrm>
          <a:prstGeom prst="rect">
            <a:avLst/>
          </a:prstGeom>
        </p:spPr>
        <p:txBody>
          <a:bodyPr anchor="t" rtlCol="false" tIns="0" lIns="0" bIns="0" rIns="0">
            <a:spAutoFit/>
          </a:bodyPr>
          <a:lstStyle/>
          <a:p>
            <a:pPr algn="l">
              <a:lnSpc>
                <a:spcPts val="2870"/>
              </a:lnSpc>
            </a:pPr>
            <a:r>
              <a:rPr lang="en-US" sz="1813">
                <a:solidFill>
                  <a:srgbClr val="383838"/>
                </a:solidFill>
                <a:latin typeface="Alice"/>
                <a:ea typeface="Alice"/>
                <a:cs typeface="Alice"/>
                <a:sym typeface="Alice"/>
              </a:rPr>
              <a:t>Enablecustomised packaging</a:t>
            </a:r>
          </a:p>
        </p:txBody>
      </p:sp>
      <p:sp>
        <p:nvSpPr>
          <p:cNvPr name="TextBox 100" id="100"/>
          <p:cNvSpPr txBox="true"/>
          <p:nvPr/>
        </p:nvSpPr>
        <p:spPr>
          <a:xfrm rot="0">
            <a:off x="12137978" y="4628138"/>
            <a:ext cx="3979546" cy="1053229"/>
          </a:xfrm>
          <a:prstGeom prst="rect">
            <a:avLst/>
          </a:prstGeom>
        </p:spPr>
        <p:txBody>
          <a:bodyPr anchor="t" rtlCol="false" tIns="0" lIns="0" bIns="0" rIns="0">
            <a:spAutoFit/>
          </a:bodyPr>
          <a:lstStyle/>
          <a:p>
            <a:pPr algn="l">
              <a:lnSpc>
                <a:spcPts val="2870"/>
              </a:lnSpc>
            </a:pPr>
            <a:r>
              <a:rPr lang="en-US" sz="1813">
                <a:solidFill>
                  <a:srgbClr val="383838"/>
                </a:solidFill>
                <a:latin typeface="Alice"/>
                <a:ea typeface="Alice"/>
                <a:cs typeface="Alice"/>
                <a:sym typeface="Alice"/>
              </a:rPr>
              <a:t>solutions that meet rising consumer expectations for unique, branded experiences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77475" y="-86450"/>
            <a:ext cx="15733038" cy="10455553"/>
            <a:chOff x="0" y="0"/>
            <a:chExt cx="11557000" cy="7680325"/>
          </a:xfrm>
        </p:grpSpPr>
        <p:sp>
          <p:nvSpPr>
            <p:cNvPr name="Freeform 3" id="3"/>
            <p:cNvSpPr/>
            <p:nvPr/>
          </p:nvSpPr>
          <p:spPr>
            <a:xfrm flipH="false" flipV="false" rot="0">
              <a:off x="63500" y="63500"/>
              <a:ext cx="11430000" cy="7553325"/>
            </a:xfrm>
            <a:custGeom>
              <a:avLst/>
              <a:gdLst/>
              <a:ahLst/>
              <a:cxnLst/>
              <a:rect r="r" b="b" t="t" l="l"/>
              <a:pathLst>
                <a:path h="7553325" w="11430000">
                  <a:moveTo>
                    <a:pt x="0" y="0"/>
                  </a:moveTo>
                  <a:lnTo>
                    <a:pt x="0" y="7553325"/>
                  </a:lnTo>
                  <a:lnTo>
                    <a:pt x="11430000" y="7553325"/>
                  </a:lnTo>
                  <a:lnTo>
                    <a:pt x="11430000" y="0"/>
                  </a:lnTo>
                  <a:close/>
                </a:path>
              </a:pathLst>
            </a:custGeom>
            <a:solidFill>
              <a:srgbClr val="FFFFFF"/>
            </a:solidFill>
            <a:ln w="12700">
              <a:solidFill>
                <a:srgbClr val="000000"/>
              </a:solidFill>
            </a:ln>
          </p:spPr>
        </p:sp>
        <p:sp>
          <p:nvSpPr>
            <p:cNvPr name="Freeform 4" id="4"/>
            <p:cNvSpPr/>
            <p:nvPr/>
          </p:nvSpPr>
          <p:spPr>
            <a:xfrm flipH="false" flipV="false" rot="0">
              <a:off x="63500" y="63500"/>
              <a:ext cx="11430000" cy="7553325"/>
            </a:xfrm>
            <a:custGeom>
              <a:avLst/>
              <a:gdLst/>
              <a:ahLst/>
              <a:cxnLst/>
              <a:rect r="r" b="b" t="t" l="l"/>
              <a:pathLst>
                <a:path h="7553325" w="11430000">
                  <a:moveTo>
                    <a:pt x="0" y="0"/>
                  </a:moveTo>
                  <a:lnTo>
                    <a:pt x="0" y="7553325"/>
                  </a:lnTo>
                  <a:lnTo>
                    <a:pt x="11430000" y="7553325"/>
                  </a:lnTo>
                  <a:lnTo>
                    <a:pt x="11430000" y="0"/>
                  </a:lnTo>
                  <a:close/>
                </a:path>
              </a:pathLst>
            </a:custGeom>
            <a:solidFill>
              <a:srgbClr val="F5F5F6"/>
            </a:solidFill>
            <a:ln w="12700">
              <a:solidFill>
                <a:srgbClr val="000000"/>
              </a:solidFill>
            </a:ln>
          </p:spPr>
        </p:sp>
        <p:sp>
          <p:nvSpPr>
            <p:cNvPr name="Freeform 5" id="5"/>
            <p:cNvSpPr/>
            <p:nvPr/>
          </p:nvSpPr>
          <p:spPr>
            <a:xfrm flipH="false" flipV="false" rot="0">
              <a:off x="63500" y="63500"/>
              <a:ext cx="11430000" cy="7553325"/>
            </a:xfrm>
            <a:custGeom>
              <a:avLst/>
              <a:gdLst/>
              <a:ahLst/>
              <a:cxnLst/>
              <a:rect r="r" b="b" t="t" l="l"/>
              <a:pathLst>
                <a:path h="7553325" w="11430000">
                  <a:moveTo>
                    <a:pt x="0" y="0"/>
                  </a:moveTo>
                  <a:lnTo>
                    <a:pt x="0" y="7553325"/>
                  </a:lnTo>
                  <a:lnTo>
                    <a:pt x="11430000" y="7553325"/>
                  </a:lnTo>
                  <a:lnTo>
                    <a:pt x="11430000" y="0"/>
                  </a:lnTo>
                  <a:close/>
                </a:path>
              </a:pathLst>
            </a:custGeom>
            <a:solidFill>
              <a:srgbClr val="FAFAFA"/>
            </a:solidFill>
            <a:ln w="12700">
              <a:solidFill>
                <a:srgbClr val="000000"/>
              </a:solidFill>
            </a:ln>
          </p:spPr>
        </p:sp>
        <p:sp>
          <p:nvSpPr>
            <p:cNvPr name="Freeform 6" id="6"/>
            <p:cNvSpPr/>
            <p:nvPr/>
          </p:nvSpPr>
          <p:spPr>
            <a:xfrm flipH="false" flipV="false" rot="0">
              <a:off x="63500" y="63500"/>
              <a:ext cx="11430000" cy="7553325"/>
            </a:xfrm>
            <a:custGeom>
              <a:avLst/>
              <a:gdLst/>
              <a:ahLst/>
              <a:cxnLst/>
              <a:rect r="r" b="b" t="t" l="l"/>
              <a:pathLst>
                <a:path h="7553325" w="11430000">
                  <a:moveTo>
                    <a:pt x="0" y="0"/>
                  </a:moveTo>
                  <a:lnTo>
                    <a:pt x="0" y="7553325"/>
                  </a:lnTo>
                  <a:lnTo>
                    <a:pt x="11430000" y="7553325"/>
                  </a:lnTo>
                  <a:lnTo>
                    <a:pt x="11430000" y="0"/>
                  </a:lnTo>
                  <a:close/>
                </a:path>
              </a:pathLst>
            </a:custGeom>
            <a:solidFill>
              <a:srgbClr val="FAFAFA"/>
            </a:solidFill>
            <a:ln w="12700">
              <a:solidFill>
                <a:srgbClr val="000000"/>
              </a:solidFill>
            </a:ln>
          </p:spPr>
        </p:sp>
        <p:sp>
          <p:nvSpPr>
            <p:cNvPr name="Freeform 7" id="7"/>
            <p:cNvSpPr/>
            <p:nvPr/>
          </p:nvSpPr>
          <p:spPr>
            <a:xfrm flipH="false" flipV="false" rot="0">
              <a:off x="63500" y="63500"/>
              <a:ext cx="11430000" cy="7553325"/>
            </a:xfrm>
            <a:custGeom>
              <a:avLst/>
              <a:gdLst/>
              <a:ahLst/>
              <a:cxnLst/>
              <a:rect r="r" b="b" t="t" l="l"/>
              <a:pathLst>
                <a:path h="7553325" w="11430000">
                  <a:moveTo>
                    <a:pt x="0" y="0"/>
                  </a:moveTo>
                  <a:lnTo>
                    <a:pt x="0" y="7553325"/>
                  </a:lnTo>
                  <a:lnTo>
                    <a:pt x="11430000" y="7553325"/>
                  </a:lnTo>
                  <a:lnTo>
                    <a:pt x="11430000" y="0"/>
                  </a:lnTo>
                  <a:close/>
                </a:path>
              </a:pathLst>
            </a:custGeom>
            <a:solidFill>
              <a:srgbClr val="FFFFFF"/>
            </a:solidFill>
            <a:ln w="12700">
              <a:solidFill>
                <a:srgbClr val="000000"/>
              </a:solidFill>
            </a:ln>
          </p:spPr>
        </p:sp>
        <p:sp>
          <p:nvSpPr>
            <p:cNvPr name="Freeform 8" id="8"/>
            <p:cNvSpPr/>
            <p:nvPr/>
          </p:nvSpPr>
          <p:spPr>
            <a:xfrm flipH="false" flipV="false" rot="0">
              <a:off x="663575" y="539750"/>
              <a:ext cx="1847850" cy="314325"/>
            </a:xfrm>
            <a:custGeom>
              <a:avLst/>
              <a:gdLst/>
              <a:ahLst/>
              <a:cxnLst/>
              <a:rect r="r" b="b" t="t" l="l"/>
              <a:pathLst>
                <a:path h="314325" w="1847850">
                  <a:moveTo>
                    <a:pt x="0" y="297180"/>
                  </a:moveTo>
                  <a:lnTo>
                    <a:pt x="0" y="17145"/>
                  </a:lnTo>
                  <a:cubicBezTo>
                    <a:pt x="0" y="14859"/>
                    <a:pt x="381" y="12700"/>
                    <a:pt x="1270" y="10541"/>
                  </a:cubicBezTo>
                  <a:cubicBezTo>
                    <a:pt x="2159" y="8382"/>
                    <a:pt x="3429" y="6604"/>
                    <a:pt x="4953" y="4953"/>
                  </a:cubicBezTo>
                  <a:cubicBezTo>
                    <a:pt x="6477" y="3302"/>
                    <a:pt x="8382" y="2159"/>
                    <a:pt x="10541" y="1270"/>
                  </a:cubicBezTo>
                  <a:cubicBezTo>
                    <a:pt x="12700" y="381"/>
                    <a:pt x="14859" y="0"/>
                    <a:pt x="17145" y="0"/>
                  </a:cubicBezTo>
                  <a:lnTo>
                    <a:pt x="1830705" y="0"/>
                  </a:lnTo>
                  <a:cubicBezTo>
                    <a:pt x="1832991" y="0"/>
                    <a:pt x="1835150" y="381"/>
                    <a:pt x="1837309" y="1270"/>
                  </a:cubicBezTo>
                  <a:cubicBezTo>
                    <a:pt x="1839468" y="2159"/>
                    <a:pt x="1841246" y="3429"/>
                    <a:pt x="1842897" y="4953"/>
                  </a:cubicBezTo>
                  <a:cubicBezTo>
                    <a:pt x="1844548" y="6477"/>
                    <a:pt x="1845691" y="8382"/>
                    <a:pt x="1846580" y="10541"/>
                  </a:cubicBezTo>
                  <a:cubicBezTo>
                    <a:pt x="1847469" y="12700"/>
                    <a:pt x="1847850" y="14859"/>
                    <a:pt x="1847850" y="17145"/>
                  </a:cubicBezTo>
                  <a:lnTo>
                    <a:pt x="1847850" y="297180"/>
                  </a:lnTo>
                  <a:cubicBezTo>
                    <a:pt x="1847850" y="299466"/>
                    <a:pt x="1847469" y="301625"/>
                    <a:pt x="1846580" y="303784"/>
                  </a:cubicBezTo>
                  <a:cubicBezTo>
                    <a:pt x="1845691" y="305943"/>
                    <a:pt x="1844421" y="307721"/>
                    <a:pt x="1842897" y="309372"/>
                  </a:cubicBezTo>
                  <a:cubicBezTo>
                    <a:pt x="1841373" y="311023"/>
                    <a:pt x="1839468" y="312166"/>
                    <a:pt x="1837309" y="313055"/>
                  </a:cubicBezTo>
                  <a:cubicBezTo>
                    <a:pt x="1835150" y="313944"/>
                    <a:pt x="1832991" y="314325"/>
                    <a:pt x="1830705" y="314325"/>
                  </a:cubicBezTo>
                  <a:lnTo>
                    <a:pt x="17145" y="314325"/>
                  </a:lnTo>
                  <a:cubicBezTo>
                    <a:pt x="14859" y="314325"/>
                    <a:pt x="12700" y="313944"/>
                    <a:pt x="10541" y="313055"/>
                  </a:cubicBezTo>
                  <a:cubicBezTo>
                    <a:pt x="8382" y="312166"/>
                    <a:pt x="6604" y="310896"/>
                    <a:pt x="4953" y="309372"/>
                  </a:cubicBezTo>
                  <a:cubicBezTo>
                    <a:pt x="3302" y="307848"/>
                    <a:pt x="2159" y="305943"/>
                    <a:pt x="1270" y="303784"/>
                  </a:cubicBezTo>
                  <a:cubicBezTo>
                    <a:pt x="381" y="301625"/>
                    <a:pt x="0" y="299466"/>
                    <a:pt x="0" y="297180"/>
                  </a:cubicBezTo>
                </a:path>
              </a:pathLst>
            </a:custGeom>
            <a:solidFill>
              <a:srgbClr val="FFDECC"/>
            </a:solidFill>
            <a:ln w="12700">
              <a:solidFill>
                <a:srgbClr val="000000"/>
              </a:solidFill>
            </a:ln>
          </p:spPr>
        </p:sp>
        <p:sp>
          <p:nvSpPr>
            <p:cNvPr name="Freeform 9" id="9"/>
            <p:cNvSpPr/>
            <p:nvPr/>
          </p:nvSpPr>
          <p:spPr>
            <a:xfrm flipH="false" flipV="false" rot="0">
              <a:off x="863464" y="622427"/>
              <a:ext cx="28339" cy="21980"/>
            </a:xfrm>
            <a:custGeom>
              <a:avLst/>
              <a:gdLst/>
              <a:ahLst/>
              <a:cxnLst/>
              <a:rect r="r" b="b" t="t" l="l"/>
              <a:pathLst>
                <a:path h="21980" w="28339">
                  <a:moveTo>
                    <a:pt x="22234" y="14351"/>
                  </a:moveTo>
                  <a:cubicBezTo>
                    <a:pt x="21980" y="11938"/>
                    <a:pt x="21726" y="10922"/>
                    <a:pt x="21345" y="10033"/>
                  </a:cubicBezTo>
                  <a:lnTo>
                    <a:pt x="24266" y="9017"/>
                  </a:lnTo>
                  <a:lnTo>
                    <a:pt x="21599" y="10541"/>
                  </a:lnTo>
                  <a:cubicBezTo>
                    <a:pt x="20710" y="9017"/>
                    <a:pt x="19440" y="7747"/>
                    <a:pt x="17916" y="6731"/>
                  </a:cubicBezTo>
                  <a:lnTo>
                    <a:pt x="19567" y="4191"/>
                  </a:lnTo>
                  <a:lnTo>
                    <a:pt x="18424" y="6985"/>
                  </a:lnTo>
                  <a:cubicBezTo>
                    <a:pt x="17408" y="6604"/>
                    <a:pt x="16392" y="6223"/>
                    <a:pt x="15376" y="6096"/>
                  </a:cubicBezTo>
                  <a:lnTo>
                    <a:pt x="15884" y="3048"/>
                  </a:lnTo>
                  <a:lnTo>
                    <a:pt x="15757" y="6096"/>
                  </a:lnTo>
                  <a:cubicBezTo>
                    <a:pt x="14487" y="6096"/>
                    <a:pt x="13471" y="6096"/>
                    <a:pt x="12455" y="6223"/>
                  </a:cubicBezTo>
                  <a:lnTo>
                    <a:pt x="11947" y="3175"/>
                  </a:lnTo>
                  <a:lnTo>
                    <a:pt x="12836" y="6096"/>
                  </a:lnTo>
                  <a:cubicBezTo>
                    <a:pt x="11058" y="6731"/>
                    <a:pt x="10423" y="6985"/>
                    <a:pt x="9661" y="7493"/>
                  </a:cubicBezTo>
                  <a:lnTo>
                    <a:pt x="8010" y="4953"/>
                  </a:lnTo>
                  <a:lnTo>
                    <a:pt x="10042" y="7239"/>
                  </a:lnTo>
                  <a:cubicBezTo>
                    <a:pt x="8391" y="8763"/>
                    <a:pt x="7375" y="10287"/>
                    <a:pt x="6867" y="11430"/>
                  </a:cubicBezTo>
                  <a:lnTo>
                    <a:pt x="4073" y="10160"/>
                  </a:lnTo>
                  <a:lnTo>
                    <a:pt x="6994" y="10922"/>
                  </a:lnTo>
                  <a:cubicBezTo>
                    <a:pt x="6867" y="11684"/>
                    <a:pt x="6486" y="14224"/>
                    <a:pt x="6105" y="19177"/>
                  </a:cubicBezTo>
                  <a:cubicBezTo>
                    <a:pt x="5978" y="20828"/>
                    <a:pt x="4454" y="22098"/>
                    <a:pt x="2803" y="21971"/>
                  </a:cubicBezTo>
                  <a:cubicBezTo>
                    <a:pt x="1152" y="21844"/>
                    <a:pt x="-118" y="20320"/>
                    <a:pt x="9" y="18669"/>
                  </a:cubicBezTo>
                  <a:cubicBezTo>
                    <a:pt x="390" y="13970"/>
                    <a:pt x="771" y="10795"/>
                    <a:pt x="1152" y="9398"/>
                  </a:cubicBezTo>
                  <a:cubicBezTo>
                    <a:pt x="1152" y="9271"/>
                    <a:pt x="1279" y="9017"/>
                    <a:pt x="1279" y="8890"/>
                  </a:cubicBezTo>
                  <a:cubicBezTo>
                    <a:pt x="2168" y="6985"/>
                    <a:pt x="3692" y="4699"/>
                    <a:pt x="5851" y="2794"/>
                  </a:cubicBezTo>
                  <a:cubicBezTo>
                    <a:pt x="5978" y="2667"/>
                    <a:pt x="6105" y="2540"/>
                    <a:pt x="6232" y="2540"/>
                  </a:cubicBezTo>
                  <a:cubicBezTo>
                    <a:pt x="7502" y="1651"/>
                    <a:pt x="8645" y="1143"/>
                    <a:pt x="10931" y="381"/>
                  </a:cubicBezTo>
                  <a:cubicBezTo>
                    <a:pt x="11058" y="381"/>
                    <a:pt x="11185" y="254"/>
                    <a:pt x="11439" y="254"/>
                  </a:cubicBezTo>
                  <a:cubicBezTo>
                    <a:pt x="12963" y="0"/>
                    <a:pt x="14360" y="0"/>
                    <a:pt x="15884" y="0"/>
                  </a:cubicBezTo>
                  <a:cubicBezTo>
                    <a:pt x="16011" y="0"/>
                    <a:pt x="16138" y="0"/>
                    <a:pt x="16265" y="0"/>
                  </a:cubicBezTo>
                  <a:cubicBezTo>
                    <a:pt x="17789" y="254"/>
                    <a:pt x="19313" y="635"/>
                    <a:pt x="20710" y="1270"/>
                  </a:cubicBezTo>
                  <a:cubicBezTo>
                    <a:pt x="20837" y="1397"/>
                    <a:pt x="20964" y="1397"/>
                    <a:pt x="21218" y="1524"/>
                  </a:cubicBezTo>
                  <a:cubicBezTo>
                    <a:pt x="23504" y="2921"/>
                    <a:pt x="25536" y="4953"/>
                    <a:pt x="26933" y="7366"/>
                  </a:cubicBezTo>
                  <a:cubicBezTo>
                    <a:pt x="27060" y="7493"/>
                    <a:pt x="27060" y="7747"/>
                    <a:pt x="27187" y="7874"/>
                  </a:cubicBezTo>
                  <a:cubicBezTo>
                    <a:pt x="27695" y="9398"/>
                    <a:pt x="28076" y="10922"/>
                    <a:pt x="28330" y="13589"/>
                  </a:cubicBezTo>
                  <a:cubicBezTo>
                    <a:pt x="28457" y="15240"/>
                    <a:pt x="27314" y="16764"/>
                    <a:pt x="25663" y="16891"/>
                  </a:cubicBezTo>
                  <a:cubicBezTo>
                    <a:pt x="24012" y="17018"/>
                    <a:pt x="22488" y="15875"/>
                    <a:pt x="22361" y="14224"/>
                  </a:cubicBezTo>
                  <a:close/>
                </a:path>
              </a:pathLst>
            </a:custGeom>
            <a:solidFill>
              <a:srgbClr val="383838"/>
            </a:solidFill>
            <a:ln w="12700">
              <a:solidFill>
                <a:srgbClr val="000000"/>
              </a:solidFill>
            </a:ln>
          </p:spPr>
        </p:sp>
        <p:sp>
          <p:nvSpPr>
            <p:cNvPr name="Freeform 10" id="10"/>
            <p:cNvSpPr/>
            <p:nvPr/>
          </p:nvSpPr>
          <p:spPr>
            <a:xfrm flipH="false" flipV="false" rot="0">
              <a:off x="771840" y="681416"/>
              <a:ext cx="40772" cy="30104"/>
            </a:xfrm>
            <a:custGeom>
              <a:avLst/>
              <a:gdLst/>
              <a:ahLst/>
              <a:cxnLst/>
              <a:rect r="r" b="b" t="t" l="l"/>
              <a:pathLst>
                <a:path h="30104" w="40772">
                  <a:moveTo>
                    <a:pt x="36007" y="29530"/>
                  </a:moveTo>
                  <a:lnTo>
                    <a:pt x="1336" y="5527"/>
                  </a:lnTo>
                  <a:cubicBezTo>
                    <a:pt x="-61" y="4511"/>
                    <a:pt x="-442" y="2733"/>
                    <a:pt x="574" y="1336"/>
                  </a:cubicBezTo>
                  <a:cubicBezTo>
                    <a:pt x="1590" y="-61"/>
                    <a:pt x="3368" y="-442"/>
                    <a:pt x="4765" y="574"/>
                  </a:cubicBezTo>
                  <a:lnTo>
                    <a:pt x="39436" y="24577"/>
                  </a:lnTo>
                  <a:cubicBezTo>
                    <a:pt x="40833" y="25593"/>
                    <a:pt x="41214" y="27371"/>
                    <a:pt x="40198" y="28768"/>
                  </a:cubicBezTo>
                  <a:cubicBezTo>
                    <a:pt x="39182" y="30165"/>
                    <a:pt x="37404" y="30546"/>
                    <a:pt x="36007" y="29530"/>
                  </a:cubicBezTo>
                  <a:close/>
                </a:path>
              </a:pathLst>
            </a:custGeom>
            <a:solidFill>
              <a:srgbClr val="383838"/>
            </a:solidFill>
            <a:ln w="12700">
              <a:solidFill>
                <a:srgbClr val="000000"/>
              </a:solidFill>
            </a:ln>
          </p:spPr>
        </p:sp>
        <p:sp>
          <p:nvSpPr>
            <p:cNvPr name="Freeform 11" id="11"/>
            <p:cNvSpPr/>
            <p:nvPr/>
          </p:nvSpPr>
          <p:spPr>
            <a:xfrm flipH="false" flipV="false" rot="0">
              <a:off x="806577" y="681609"/>
              <a:ext cx="6096" cy="29845"/>
            </a:xfrm>
            <a:custGeom>
              <a:avLst/>
              <a:gdLst/>
              <a:ahLst/>
              <a:cxnLst/>
              <a:rect r="r" b="b" t="t" l="l"/>
              <a:pathLst>
                <a:path h="29845" w="6096">
                  <a:moveTo>
                    <a:pt x="0" y="26797"/>
                  </a:moveTo>
                  <a:lnTo>
                    <a:pt x="0" y="3048"/>
                  </a:lnTo>
                  <a:cubicBezTo>
                    <a:pt x="0" y="1397"/>
                    <a:pt x="1397" y="0"/>
                    <a:pt x="3048" y="0"/>
                  </a:cubicBezTo>
                  <a:cubicBezTo>
                    <a:pt x="4699" y="0"/>
                    <a:pt x="6096" y="1397"/>
                    <a:pt x="6096" y="3048"/>
                  </a:cubicBezTo>
                  <a:lnTo>
                    <a:pt x="6096" y="26797"/>
                  </a:lnTo>
                  <a:cubicBezTo>
                    <a:pt x="6096" y="28448"/>
                    <a:pt x="4699" y="29845"/>
                    <a:pt x="3048" y="29845"/>
                  </a:cubicBezTo>
                  <a:cubicBezTo>
                    <a:pt x="1397" y="29845"/>
                    <a:pt x="0" y="28448"/>
                    <a:pt x="0" y="26797"/>
                  </a:cubicBezTo>
                  <a:close/>
                </a:path>
              </a:pathLst>
            </a:custGeom>
            <a:solidFill>
              <a:srgbClr val="383838"/>
            </a:solidFill>
            <a:ln w="12700">
              <a:solidFill>
                <a:srgbClr val="000000"/>
              </a:solidFill>
            </a:ln>
          </p:spPr>
        </p:sp>
        <p:sp>
          <p:nvSpPr>
            <p:cNvPr name="Freeform 12" id="12"/>
            <p:cNvSpPr/>
            <p:nvPr/>
          </p:nvSpPr>
          <p:spPr>
            <a:xfrm flipH="false" flipV="false" rot="0">
              <a:off x="806511" y="681543"/>
              <a:ext cx="40264" cy="29723"/>
            </a:xfrm>
            <a:custGeom>
              <a:avLst/>
              <a:gdLst/>
              <a:ahLst/>
              <a:cxnLst/>
              <a:rect r="r" b="b" t="t" l="l"/>
              <a:pathLst>
                <a:path h="29723" w="40264">
                  <a:moveTo>
                    <a:pt x="35499" y="29276"/>
                  </a:moveTo>
                  <a:lnTo>
                    <a:pt x="1336" y="5527"/>
                  </a:lnTo>
                  <a:cubicBezTo>
                    <a:pt x="-61" y="4511"/>
                    <a:pt x="-442" y="2733"/>
                    <a:pt x="574" y="1336"/>
                  </a:cubicBezTo>
                  <a:cubicBezTo>
                    <a:pt x="1590" y="-61"/>
                    <a:pt x="3368" y="-442"/>
                    <a:pt x="4765" y="574"/>
                  </a:cubicBezTo>
                  <a:lnTo>
                    <a:pt x="38928" y="24196"/>
                  </a:lnTo>
                  <a:cubicBezTo>
                    <a:pt x="40325" y="25212"/>
                    <a:pt x="40706" y="26990"/>
                    <a:pt x="39690" y="28387"/>
                  </a:cubicBezTo>
                  <a:cubicBezTo>
                    <a:pt x="38674" y="29784"/>
                    <a:pt x="36896" y="30165"/>
                    <a:pt x="35499" y="29149"/>
                  </a:cubicBezTo>
                  <a:close/>
                </a:path>
              </a:pathLst>
            </a:custGeom>
            <a:solidFill>
              <a:srgbClr val="383838"/>
            </a:solidFill>
            <a:ln w="12700">
              <a:solidFill>
                <a:srgbClr val="000000"/>
              </a:solidFill>
            </a:ln>
          </p:spPr>
        </p:sp>
        <p:sp>
          <p:nvSpPr>
            <p:cNvPr name="Freeform 13" id="13"/>
            <p:cNvSpPr/>
            <p:nvPr/>
          </p:nvSpPr>
          <p:spPr>
            <a:xfrm flipH="false" flipV="false" rot="0">
              <a:off x="840740" y="681482"/>
              <a:ext cx="6096" cy="29845"/>
            </a:xfrm>
            <a:custGeom>
              <a:avLst/>
              <a:gdLst/>
              <a:ahLst/>
              <a:cxnLst/>
              <a:rect r="r" b="b" t="t" l="l"/>
              <a:pathLst>
                <a:path h="29845" w="6096">
                  <a:moveTo>
                    <a:pt x="0" y="26797"/>
                  </a:moveTo>
                  <a:lnTo>
                    <a:pt x="0" y="3048"/>
                  </a:lnTo>
                  <a:cubicBezTo>
                    <a:pt x="0" y="1397"/>
                    <a:pt x="1397" y="0"/>
                    <a:pt x="3048" y="0"/>
                  </a:cubicBezTo>
                  <a:cubicBezTo>
                    <a:pt x="4699" y="0"/>
                    <a:pt x="6096" y="1397"/>
                    <a:pt x="6096" y="3048"/>
                  </a:cubicBezTo>
                  <a:lnTo>
                    <a:pt x="6096" y="26797"/>
                  </a:lnTo>
                  <a:cubicBezTo>
                    <a:pt x="6096" y="28448"/>
                    <a:pt x="4699" y="29845"/>
                    <a:pt x="3048" y="29845"/>
                  </a:cubicBezTo>
                  <a:cubicBezTo>
                    <a:pt x="1397" y="29845"/>
                    <a:pt x="0" y="28448"/>
                    <a:pt x="0" y="26797"/>
                  </a:cubicBezTo>
                  <a:close/>
                </a:path>
              </a:pathLst>
            </a:custGeom>
            <a:solidFill>
              <a:srgbClr val="383838"/>
            </a:solidFill>
            <a:ln w="12700">
              <a:solidFill>
                <a:srgbClr val="000000"/>
              </a:solidFill>
            </a:ln>
          </p:spPr>
        </p:sp>
        <p:sp>
          <p:nvSpPr>
            <p:cNvPr name="Freeform 14" id="14"/>
            <p:cNvSpPr/>
            <p:nvPr/>
          </p:nvSpPr>
          <p:spPr>
            <a:xfrm flipH="false" flipV="false" rot="0">
              <a:off x="840674" y="681543"/>
              <a:ext cx="42677" cy="31374"/>
            </a:xfrm>
            <a:custGeom>
              <a:avLst/>
              <a:gdLst/>
              <a:ahLst/>
              <a:cxnLst/>
              <a:rect r="r" b="b" t="t" l="l"/>
              <a:pathLst>
                <a:path h="31374" w="42677">
                  <a:moveTo>
                    <a:pt x="37912" y="30800"/>
                  </a:moveTo>
                  <a:lnTo>
                    <a:pt x="1336" y="5527"/>
                  </a:lnTo>
                  <a:cubicBezTo>
                    <a:pt x="-61" y="4511"/>
                    <a:pt x="-442" y="2733"/>
                    <a:pt x="574" y="1336"/>
                  </a:cubicBezTo>
                  <a:cubicBezTo>
                    <a:pt x="1590" y="-61"/>
                    <a:pt x="3368" y="-442"/>
                    <a:pt x="4765" y="574"/>
                  </a:cubicBezTo>
                  <a:lnTo>
                    <a:pt x="41341" y="25847"/>
                  </a:lnTo>
                  <a:cubicBezTo>
                    <a:pt x="42738" y="26863"/>
                    <a:pt x="43119" y="28641"/>
                    <a:pt x="42103" y="30038"/>
                  </a:cubicBezTo>
                  <a:cubicBezTo>
                    <a:pt x="41087" y="31435"/>
                    <a:pt x="39309" y="31816"/>
                    <a:pt x="37912" y="30800"/>
                  </a:cubicBezTo>
                  <a:close/>
                </a:path>
              </a:pathLst>
            </a:custGeom>
            <a:solidFill>
              <a:srgbClr val="383838"/>
            </a:solidFill>
            <a:ln w="12700">
              <a:solidFill>
                <a:srgbClr val="000000"/>
              </a:solidFill>
            </a:ln>
          </p:spPr>
        </p:sp>
        <p:sp>
          <p:nvSpPr>
            <p:cNvPr name="Freeform 15" id="15"/>
            <p:cNvSpPr/>
            <p:nvPr/>
          </p:nvSpPr>
          <p:spPr>
            <a:xfrm flipH="false" flipV="false" rot="0">
              <a:off x="877189" y="706755"/>
              <a:ext cx="6223" cy="58801"/>
            </a:xfrm>
            <a:custGeom>
              <a:avLst/>
              <a:gdLst/>
              <a:ahLst/>
              <a:cxnLst/>
              <a:rect r="r" b="b" t="t" l="l"/>
              <a:pathLst>
                <a:path h="58801" w="6223">
                  <a:moveTo>
                    <a:pt x="127" y="55753"/>
                  </a:moveTo>
                  <a:lnTo>
                    <a:pt x="0" y="3048"/>
                  </a:lnTo>
                  <a:cubicBezTo>
                    <a:pt x="0" y="1397"/>
                    <a:pt x="1397" y="0"/>
                    <a:pt x="3048" y="0"/>
                  </a:cubicBezTo>
                  <a:cubicBezTo>
                    <a:pt x="4699" y="0"/>
                    <a:pt x="6096" y="1397"/>
                    <a:pt x="6096" y="3048"/>
                  </a:cubicBezTo>
                  <a:lnTo>
                    <a:pt x="6223" y="55753"/>
                  </a:lnTo>
                  <a:cubicBezTo>
                    <a:pt x="6223" y="57404"/>
                    <a:pt x="4826" y="58801"/>
                    <a:pt x="3175" y="58801"/>
                  </a:cubicBezTo>
                  <a:cubicBezTo>
                    <a:pt x="1524" y="58801"/>
                    <a:pt x="127" y="57404"/>
                    <a:pt x="127" y="55753"/>
                  </a:cubicBezTo>
                  <a:close/>
                </a:path>
              </a:pathLst>
            </a:custGeom>
            <a:solidFill>
              <a:srgbClr val="383838"/>
            </a:solidFill>
            <a:ln w="12700">
              <a:solidFill>
                <a:srgbClr val="000000"/>
              </a:solidFill>
            </a:ln>
          </p:spPr>
        </p:sp>
        <p:sp>
          <p:nvSpPr>
            <p:cNvPr name="Freeform 16" id="16"/>
            <p:cNvSpPr/>
            <p:nvPr/>
          </p:nvSpPr>
          <p:spPr>
            <a:xfrm flipH="false" flipV="false" rot="0">
              <a:off x="772033" y="759333"/>
              <a:ext cx="129794" cy="6223"/>
            </a:xfrm>
            <a:custGeom>
              <a:avLst/>
              <a:gdLst/>
              <a:ahLst/>
              <a:cxnLst/>
              <a:rect r="r" b="b" t="t" l="l"/>
              <a:pathLst>
                <a:path h="6223" w="129794">
                  <a:moveTo>
                    <a:pt x="126746" y="6096"/>
                  </a:moveTo>
                  <a:lnTo>
                    <a:pt x="3048" y="6223"/>
                  </a:lnTo>
                  <a:cubicBezTo>
                    <a:pt x="1397" y="6223"/>
                    <a:pt x="0" y="4826"/>
                    <a:pt x="0" y="3175"/>
                  </a:cubicBezTo>
                  <a:cubicBezTo>
                    <a:pt x="0" y="1524"/>
                    <a:pt x="1397" y="127"/>
                    <a:pt x="3048" y="127"/>
                  </a:cubicBezTo>
                  <a:lnTo>
                    <a:pt x="126746" y="0"/>
                  </a:lnTo>
                  <a:cubicBezTo>
                    <a:pt x="128397" y="0"/>
                    <a:pt x="129794" y="1397"/>
                    <a:pt x="129794" y="3048"/>
                  </a:cubicBezTo>
                  <a:cubicBezTo>
                    <a:pt x="129794" y="4699"/>
                    <a:pt x="128397" y="6096"/>
                    <a:pt x="126746" y="6096"/>
                  </a:cubicBezTo>
                  <a:close/>
                </a:path>
              </a:pathLst>
            </a:custGeom>
            <a:solidFill>
              <a:srgbClr val="383838"/>
            </a:solidFill>
            <a:ln w="12700">
              <a:solidFill>
                <a:srgbClr val="000000"/>
              </a:solidFill>
            </a:ln>
          </p:spPr>
        </p:sp>
        <p:sp>
          <p:nvSpPr>
            <p:cNvPr name="Freeform 17" id="17"/>
            <p:cNvSpPr/>
            <p:nvPr/>
          </p:nvSpPr>
          <p:spPr>
            <a:xfrm flipH="false" flipV="false" rot="0">
              <a:off x="771906" y="681355"/>
              <a:ext cx="6223" cy="84201"/>
            </a:xfrm>
            <a:custGeom>
              <a:avLst/>
              <a:gdLst/>
              <a:ahLst/>
              <a:cxnLst/>
              <a:rect r="r" b="b" t="t" l="l"/>
              <a:pathLst>
                <a:path h="84201" w="6223">
                  <a:moveTo>
                    <a:pt x="127" y="81153"/>
                  </a:moveTo>
                  <a:lnTo>
                    <a:pt x="0" y="3048"/>
                  </a:lnTo>
                  <a:cubicBezTo>
                    <a:pt x="0" y="1397"/>
                    <a:pt x="1397" y="0"/>
                    <a:pt x="3048" y="0"/>
                  </a:cubicBezTo>
                  <a:cubicBezTo>
                    <a:pt x="4699" y="0"/>
                    <a:pt x="6096" y="1397"/>
                    <a:pt x="6096" y="3048"/>
                  </a:cubicBezTo>
                  <a:lnTo>
                    <a:pt x="6223" y="81153"/>
                  </a:lnTo>
                  <a:cubicBezTo>
                    <a:pt x="6223" y="82804"/>
                    <a:pt x="4826" y="84201"/>
                    <a:pt x="3175" y="84201"/>
                  </a:cubicBezTo>
                  <a:cubicBezTo>
                    <a:pt x="1524" y="84201"/>
                    <a:pt x="127" y="82804"/>
                    <a:pt x="127" y="81153"/>
                  </a:cubicBezTo>
                  <a:close/>
                </a:path>
              </a:pathLst>
            </a:custGeom>
            <a:solidFill>
              <a:srgbClr val="383838"/>
            </a:solidFill>
            <a:ln w="12700">
              <a:solidFill>
                <a:srgbClr val="000000"/>
              </a:solidFill>
            </a:ln>
          </p:spPr>
        </p:sp>
        <p:sp>
          <p:nvSpPr>
            <p:cNvPr name="Freeform 18" id="18"/>
            <p:cNvSpPr/>
            <p:nvPr/>
          </p:nvSpPr>
          <p:spPr>
            <a:xfrm flipH="false" flipV="false" rot="0">
              <a:off x="885689" y="633340"/>
              <a:ext cx="16147" cy="132098"/>
            </a:xfrm>
            <a:custGeom>
              <a:avLst/>
              <a:gdLst/>
              <a:ahLst/>
              <a:cxnLst/>
              <a:rect r="r" b="b" t="t" l="l"/>
              <a:pathLst>
                <a:path h="132098" w="16147">
                  <a:moveTo>
                    <a:pt x="10042" y="129295"/>
                  </a:moveTo>
                  <a:lnTo>
                    <a:pt x="9" y="3311"/>
                  </a:lnTo>
                  <a:cubicBezTo>
                    <a:pt x="-118" y="1660"/>
                    <a:pt x="1152" y="136"/>
                    <a:pt x="2803" y="9"/>
                  </a:cubicBezTo>
                  <a:cubicBezTo>
                    <a:pt x="4454" y="-118"/>
                    <a:pt x="5978" y="1152"/>
                    <a:pt x="6105" y="2803"/>
                  </a:cubicBezTo>
                  <a:lnTo>
                    <a:pt x="16138" y="128787"/>
                  </a:lnTo>
                  <a:cubicBezTo>
                    <a:pt x="16265" y="130438"/>
                    <a:pt x="14995" y="131962"/>
                    <a:pt x="13344" y="132089"/>
                  </a:cubicBezTo>
                  <a:cubicBezTo>
                    <a:pt x="11693" y="132216"/>
                    <a:pt x="10169" y="130946"/>
                    <a:pt x="10042" y="129295"/>
                  </a:cubicBezTo>
                  <a:close/>
                </a:path>
              </a:pathLst>
            </a:custGeom>
            <a:solidFill>
              <a:srgbClr val="383838"/>
            </a:solidFill>
            <a:ln w="12700">
              <a:solidFill>
                <a:srgbClr val="000000"/>
              </a:solidFill>
            </a:ln>
          </p:spPr>
        </p:sp>
        <p:sp>
          <p:nvSpPr>
            <p:cNvPr name="Freeform 19" id="19"/>
            <p:cNvSpPr/>
            <p:nvPr/>
          </p:nvSpPr>
          <p:spPr>
            <a:xfrm flipH="false" flipV="false" rot="0">
              <a:off x="793242" y="721487"/>
              <a:ext cx="14605" cy="6096"/>
            </a:xfrm>
            <a:custGeom>
              <a:avLst/>
              <a:gdLst/>
              <a:ahLst/>
              <a:cxnLst/>
              <a:rect r="r" b="b" t="t" l="l"/>
              <a:pathLst>
                <a:path h="6096" w="14605">
                  <a:moveTo>
                    <a:pt x="11557" y="6096"/>
                  </a:moveTo>
                  <a:lnTo>
                    <a:pt x="3048" y="6096"/>
                  </a:lnTo>
                  <a:cubicBezTo>
                    <a:pt x="1397" y="6096"/>
                    <a:pt x="0" y="4699"/>
                    <a:pt x="0" y="3048"/>
                  </a:cubicBezTo>
                  <a:cubicBezTo>
                    <a:pt x="0" y="1397"/>
                    <a:pt x="1397" y="0"/>
                    <a:pt x="3048" y="0"/>
                  </a:cubicBezTo>
                  <a:lnTo>
                    <a:pt x="11557" y="0"/>
                  </a:lnTo>
                  <a:cubicBezTo>
                    <a:pt x="13208" y="0"/>
                    <a:pt x="14605" y="1397"/>
                    <a:pt x="14605" y="3048"/>
                  </a:cubicBezTo>
                  <a:cubicBezTo>
                    <a:pt x="14605" y="4699"/>
                    <a:pt x="13208" y="6096"/>
                    <a:pt x="11557" y="6096"/>
                  </a:cubicBezTo>
                  <a:close/>
                </a:path>
              </a:pathLst>
            </a:custGeom>
            <a:solidFill>
              <a:srgbClr val="383838"/>
            </a:solidFill>
            <a:ln w="12700">
              <a:solidFill>
                <a:srgbClr val="000000"/>
              </a:solidFill>
            </a:ln>
          </p:spPr>
        </p:sp>
        <p:sp>
          <p:nvSpPr>
            <p:cNvPr name="Freeform 20" id="20"/>
            <p:cNvSpPr/>
            <p:nvPr/>
          </p:nvSpPr>
          <p:spPr>
            <a:xfrm flipH="false" flipV="false" rot="0">
              <a:off x="801751" y="721614"/>
              <a:ext cx="6096" cy="14732"/>
            </a:xfrm>
            <a:custGeom>
              <a:avLst/>
              <a:gdLst/>
              <a:ahLst/>
              <a:cxnLst/>
              <a:rect r="r" b="b" t="t" l="l"/>
              <a:pathLst>
                <a:path h="14732" w="6096">
                  <a:moveTo>
                    <a:pt x="6096" y="3048"/>
                  </a:moveTo>
                  <a:lnTo>
                    <a:pt x="6096" y="11684"/>
                  </a:lnTo>
                  <a:cubicBezTo>
                    <a:pt x="6096" y="13335"/>
                    <a:pt x="4699" y="14732"/>
                    <a:pt x="3048" y="14732"/>
                  </a:cubicBezTo>
                  <a:cubicBezTo>
                    <a:pt x="1397" y="14732"/>
                    <a:pt x="0" y="13335"/>
                    <a:pt x="0" y="11684"/>
                  </a:cubicBezTo>
                  <a:lnTo>
                    <a:pt x="0" y="3048"/>
                  </a:lnTo>
                  <a:cubicBezTo>
                    <a:pt x="0" y="1397"/>
                    <a:pt x="1397" y="0"/>
                    <a:pt x="3048" y="0"/>
                  </a:cubicBezTo>
                  <a:cubicBezTo>
                    <a:pt x="4699" y="0"/>
                    <a:pt x="6096" y="1397"/>
                    <a:pt x="6096" y="3048"/>
                  </a:cubicBezTo>
                  <a:close/>
                </a:path>
              </a:pathLst>
            </a:custGeom>
            <a:solidFill>
              <a:srgbClr val="383838"/>
            </a:solidFill>
            <a:ln w="12700">
              <a:solidFill>
                <a:srgbClr val="000000"/>
              </a:solidFill>
            </a:ln>
          </p:spPr>
        </p:sp>
        <p:sp>
          <p:nvSpPr>
            <p:cNvPr name="Freeform 21" id="21"/>
            <p:cNvSpPr/>
            <p:nvPr/>
          </p:nvSpPr>
          <p:spPr>
            <a:xfrm flipH="false" flipV="false" rot="0">
              <a:off x="793369" y="730250"/>
              <a:ext cx="14478" cy="6223"/>
            </a:xfrm>
            <a:custGeom>
              <a:avLst/>
              <a:gdLst/>
              <a:ahLst/>
              <a:cxnLst/>
              <a:rect r="r" b="b" t="t" l="l"/>
              <a:pathLst>
                <a:path h="6223" w="14478">
                  <a:moveTo>
                    <a:pt x="11430" y="6096"/>
                  </a:moveTo>
                  <a:lnTo>
                    <a:pt x="3048" y="6223"/>
                  </a:lnTo>
                  <a:cubicBezTo>
                    <a:pt x="1397" y="6223"/>
                    <a:pt x="0" y="4953"/>
                    <a:pt x="0" y="3175"/>
                  </a:cubicBezTo>
                  <a:cubicBezTo>
                    <a:pt x="0" y="1397"/>
                    <a:pt x="1270" y="127"/>
                    <a:pt x="3048" y="127"/>
                  </a:cubicBezTo>
                  <a:lnTo>
                    <a:pt x="11430" y="0"/>
                  </a:lnTo>
                  <a:cubicBezTo>
                    <a:pt x="13081" y="0"/>
                    <a:pt x="14478" y="1270"/>
                    <a:pt x="14478" y="3048"/>
                  </a:cubicBezTo>
                  <a:cubicBezTo>
                    <a:pt x="14478" y="4826"/>
                    <a:pt x="13208" y="6096"/>
                    <a:pt x="11430" y="6096"/>
                  </a:cubicBezTo>
                  <a:close/>
                </a:path>
              </a:pathLst>
            </a:custGeom>
            <a:solidFill>
              <a:srgbClr val="383838"/>
            </a:solidFill>
            <a:ln w="12700">
              <a:solidFill>
                <a:srgbClr val="000000"/>
              </a:solidFill>
            </a:ln>
          </p:spPr>
        </p:sp>
        <p:sp>
          <p:nvSpPr>
            <p:cNvPr name="Freeform 22" id="22"/>
            <p:cNvSpPr/>
            <p:nvPr/>
          </p:nvSpPr>
          <p:spPr>
            <a:xfrm flipH="false" flipV="false" rot="0">
              <a:off x="793242" y="721487"/>
              <a:ext cx="6096" cy="14859"/>
            </a:xfrm>
            <a:custGeom>
              <a:avLst/>
              <a:gdLst/>
              <a:ahLst/>
              <a:cxnLst/>
              <a:rect r="r" b="b" t="t" l="l"/>
              <a:pathLst>
                <a:path h="14859" w="6096">
                  <a:moveTo>
                    <a:pt x="0" y="11811"/>
                  </a:moveTo>
                  <a:lnTo>
                    <a:pt x="0" y="3048"/>
                  </a:lnTo>
                  <a:cubicBezTo>
                    <a:pt x="0" y="1397"/>
                    <a:pt x="1397" y="0"/>
                    <a:pt x="3048" y="0"/>
                  </a:cubicBezTo>
                  <a:cubicBezTo>
                    <a:pt x="4699" y="0"/>
                    <a:pt x="6096" y="1397"/>
                    <a:pt x="6096" y="3048"/>
                  </a:cubicBezTo>
                  <a:lnTo>
                    <a:pt x="6096" y="11811"/>
                  </a:lnTo>
                  <a:cubicBezTo>
                    <a:pt x="6096" y="13462"/>
                    <a:pt x="4699" y="14859"/>
                    <a:pt x="3048" y="14859"/>
                  </a:cubicBezTo>
                  <a:cubicBezTo>
                    <a:pt x="1397" y="14859"/>
                    <a:pt x="0" y="13462"/>
                    <a:pt x="0" y="11811"/>
                  </a:cubicBezTo>
                  <a:close/>
                </a:path>
              </a:pathLst>
            </a:custGeom>
            <a:solidFill>
              <a:srgbClr val="383838"/>
            </a:solidFill>
            <a:ln w="12700">
              <a:solidFill>
                <a:srgbClr val="000000"/>
              </a:solidFill>
            </a:ln>
          </p:spPr>
        </p:sp>
        <p:sp>
          <p:nvSpPr>
            <p:cNvPr name="Freeform 23" id="23"/>
            <p:cNvSpPr/>
            <p:nvPr/>
          </p:nvSpPr>
          <p:spPr>
            <a:xfrm flipH="false" flipV="false" rot="0">
              <a:off x="821944" y="721487"/>
              <a:ext cx="14478" cy="6096"/>
            </a:xfrm>
            <a:custGeom>
              <a:avLst/>
              <a:gdLst/>
              <a:ahLst/>
              <a:cxnLst/>
              <a:rect r="r" b="b" t="t" l="l"/>
              <a:pathLst>
                <a:path h="6096" w="14478">
                  <a:moveTo>
                    <a:pt x="11430" y="6096"/>
                  </a:moveTo>
                  <a:lnTo>
                    <a:pt x="3048" y="6096"/>
                  </a:lnTo>
                  <a:cubicBezTo>
                    <a:pt x="1397" y="6096"/>
                    <a:pt x="0" y="4699"/>
                    <a:pt x="0" y="3048"/>
                  </a:cubicBezTo>
                  <a:cubicBezTo>
                    <a:pt x="0" y="1397"/>
                    <a:pt x="1397" y="0"/>
                    <a:pt x="3048" y="0"/>
                  </a:cubicBezTo>
                  <a:lnTo>
                    <a:pt x="11430" y="0"/>
                  </a:lnTo>
                  <a:cubicBezTo>
                    <a:pt x="13081" y="0"/>
                    <a:pt x="14478" y="1397"/>
                    <a:pt x="14478" y="3048"/>
                  </a:cubicBezTo>
                  <a:cubicBezTo>
                    <a:pt x="14478" y="4699"/>
                    <a:pt x="13081" y="6096"/>
                    <a:pt x="11430" y="6096"/>
                  </a:cubicBezTo>
                  <a:close/>
                </a:path>
              </a:pathLst>
            </a:custGeom>
            <a:solidFill>
              <a:srgbClr val="383838"/>
            </a:solidFill>
            <a:ln w="12700">
              <a:solidFill>
                <a:srgbClr val="000000"/>
              </a:solidFill>
            </a:ln>
          </p:spPr>
        </p:sp>
        <p:sp>
          <p:nvSpPr>
            <p:cNvPr name="Freeform 24" id="24"/>
            <p:cNvSpPr/>
            <p:nvPr/>
          </p:nvSpPr>
          <p:spPr>
            <a:xfrm flipH="false" flipV="false" rot="0">
              <a:off x="830453" y="721487"/>
              <a:ext cx="6096" cy="14859"/>
            </a:xfrm>
            <a:custGeom>
              <a:avLst/>
              <a:gdLst/>
              <a:ahLst/>
              <a:cxnLst/>
              <a:rect r="r" b="b" t="t" l="l"/>
              <a:pathLst>
                <a:path h="14859" w="6096">
                  <a:moveTo>
                    <a:pt x="0" y="11811"/>
                  </a:moveTo>
                  <a:lnTo>
                    <a:pt x="0" y="3048"/>
                  </a:lnTo>
                  <a:cubicBezTo>
                    <a:pt x="0" y="1397"/>
                    <a:pt x="1397" y="0"/>
                    <a:pt x="3048" y="0"/>
                  </a:cubicBezTo>
                  <a:cubicBezTo>
                    <a:pt x="4699" y="0"/>
                    <a:pt x="6096" y="1397"/>
                    <a:pt x="6096" y="3048"/>
                  </a:cubicBezTo>
                  <a:lnTo>
                    <a:pt x="6096" y="11811"/>
                  </a:lnTo>
                  <a:cubicBezTo>
                    <a:pt x="6096" y="13462"/>
                    <a:pt x="4699" y="14859"/>
                    <a:pt x="3048" y="14859"/>
                  </a:cubicBezTo>
                  <a:cubicBezTo>
                    <a:pt x="1397" y="14859"/>
                    <a:pt x="0" y="13462"/>
                    <a:pt x="0" y="11811"/>
                  </a:cubicBezTo>
                  <a:close/>
                </a:path>
              </a:pathLst>
            </a:custGeom>
            <a:solidFill>
              <a:srgbClr val="383838"/>
            </a:solidFill>
            <a:ln w="12700">
              <a:solidFill>
                <a:srgbClr val="000000"/>
              </a:solidFill>
            </a:ln>
          </p:spPr>
        </p:sp>
        <p:sp>
          <p:nvSpPr>
            <p:cNvPr name="Freeform 25" id="25"/>
            <p:cNvSpPr/>
            <p:nvPr/>
          </p:nvSpPr>
          <p:spPr>
            <a:xfrm flipH="false" flipV="false" rot="0">
              <a:off x="821944" y="730250"/>
              <a:ext cx="14478" cy="6096"/>
            </a:xfrm>
            <a:custGeom>
              <a:avLst/>
              <a:gdLst/>
              <a:ahLst/>
              <a:cxnLst/>
              <a:rect r="r" b="b" t="t" l="l"/>
              <a:pathLst>
                <a:path h="6096" w="14478">
                  <a:moveTo>
                    <a:pt x="11430" y="6096"/>
                  </a:moveTo>
                  <a:lnTo>
                    <a:pt x="3048" y="6096"/>
                  </a:lnTo>
                  <a:cubicBezTo>
                    <a:pt x="1397" y="6096"/>
                    <a:pt x="0" y="4699"/>
                    <a:pt x="0" y="3048"/>
                  </a:cubicBezTo>
                  <a:cubicBezTo>
                    <a:pt x="0" y="1397"/>
                    <a:pt x="1397" y="0"/>
                    <a:pt x="3048" y="0"/>
                  </a:cubicBezTo>
                  <a:lnTo>
                    <a:pt x="11430" y="0"/>
                  </a:lnTo>
                  <a:cubicBezTo>
                    <a:pt x="13081" y="0"/>
                    <a:pt x="14478" y="1397"/>
                    <a:pt x="14478" y="3048"/>
                  </a:cubicBezTo>
                  <a:cubicBezTo>
                    <a:pt x="14478" y="4699"/>
                    <a:pt x="13081" y="6096"/>
                    <a:pt x="11430" y="6096"/>
                  </a:cubicBezTo>
                  <a:close/>
                </a:path>
              </a:pathLst>
            </a:custGeom>
            <a:solidFill>
              <a:srgbClr val="383838"/>
            </a:solidFill>
            <a:ln w="12700">
              <a:solidFill>
                <a:srgbClr val="000000"/>
              </a:solidFill>
            </a:ln>
          </p:spPr>
        </p:sp>
        <p:sp>
          <p:nvSpPr>
            <p:cNvPr name="Freeform 26" id="26"/>
            <p:cNvSpPr/>
            <p:nvPr/>
          </p:nvSpPr>
          <p:spPr>
            <a:xfrm flipH="false" flipV="false" rot="0">
              <a:off x="821944" y="721614"/>
              <a:ext cx="6096" cy="14732"/>
            </a:xfrm>
            <a:custGeom>
              <a:avLst/>
              <a:gdLst/>
              <a:ahLst/>
              <a:cxnLst/>
              <a:rect r="r" b="b" t="t" l="l"/>
              <a:pathLst>
                <a:path h="14732" w="6096">
                  <a:moveTo>
                    <a:pt x="0" y="11684"/>
                  </a:moveTo>
                  <a:lnTo>
                    <a:pt x="0" y="3048"/>
                  </a:lnTo>
                  <a:cubicBezTo>
                    <a:pt x="0" y="1397"/>
                    <a:pt x="1397" y="0"/>
                    <a:pt x="3048" y="0"/>
                  </a:cubicBezTo>
                  <a:cubicBezTo>
                    <a:pt x="4699" y="0"/>
                    <a:pt x="6096" y="1397"/>
                    <a:pt x="6096" y="3048"/>
                  </a:cubicBezTo>
                  <a:lnTo>
                    <a:pt x="6096" y="11684"/>
                  </a:lnTo>
                  <a:cubicBezTo>
                    <a:pt x="6096" y="13335"/>
                    <a:pt x="4699" y="14732"/>
                    <a:pt x="3048" y="14732"/>
                  </a:cubicBezTo>
                  <a:cubicBezTo>
                    <a:pt x="1397" y="14732"/>
                    <a:pt x="0" y="13335"/>
                    <a:pt x="0" y="11684"/>
                  </a:cubicBezTo>
                  <a:close/>
                </a:path>
              </a:pathLst>
            </a:custGeom>
            <a:solidFill>
              <a:srgbClr val="383838"/>
            </a:solidFill>
            <a:ln w="12700">
              <a:solidFill>
                <a:srgbClr val="000000"/>
              </a:solidFill>
            </a:ln>
          </p:spPr>
        </p:sp>
        <p:sp>
          <p:nvSpPr>
            <p:cNvPr name="Freeform 27" id="27"/>
            <p:cNvSpPr/>
            <p:nvPr/>
          </p:nvSpPr>
          <p:spPr>
            <a:xfrm flipH="false" flipV="false" rot="0">
              <a:off x="850130" y="721351"/>
              <a:ext cx="14621" cy="6367"/>
            </a:xfrm>
            <a:custGeom>
              <a:avLst/>
              <a:gdLst/>
              <a:ahLst/>
              <a:cxnLst/>
              <a:rect r="r" b="b" t="t" l="l"/>
              <a:pathLst>
                <a:path h="6367" w="14621">
                  <a:moveTo>
                    <a:pt x="11438" y="6359"/>
                  </a:moveTo>
                  <a:lnTo>
                    <a:pt x="2929" y="6105"/>
                  </a:lnTo>
                  <a:cubicBezTo>
                    <a:pt x="1278" y="6105"/>
                    <a:pt x="-119" y="4708"/>
                    <a:pt x="8" y="2930"/>
                  </a:cubicBezTo>
                  <a:cubicBezTo>
                    <a:pt x="135" y="1152"/>
                    <a:pt x="1405" y="-118"/>
                    <a:pt x="3183" y="9"/>
                  </a:cubicBezTo>
                  <a:lnTo>
                    <a:pt x="11692" y="263"/>
                  </a:lnTo>
                  <a:cubicBezTo>
                    <a:pt x="13343" y="263"/>
                    <a:pt x="14740" y="1660"/>
                    <a:pt x="14613" y="3438"/>
                  </a:cubicBezTo>
                  <a:cubicBezTo>
                    <a:pt x="14486" y="5216"/>
                    <a:pt x="13216" y="6486"/>
                    <a:pt x="11438" y="6359"/>
                  </a:cubicBezTo>
                  <a:close/>
                </a:path>
              </a:pathLst>
            </a:custGeom>
            <a:solidFill>
              <a:srgbClr val="383838"/>
            </a:solidFill>
            <a:ln w="12700">
              <a:solidFill>
                <a:srgbClr val="000000"/>
              </a:solidFill>
            </a:ln>
          </p:spPr>
        </p:sp>
        <p:sp>
          <p:nvSpPr>
            <p:cNvPr name="Freeform 28" id="28"/>
            <p:cNvSpPr/>
            <p:nvPr/>
          </p:nvSpPr>
          <p:spPr>
            <a:xfrm flipH="false" flipV="false" rot="0">
              <a:off x="858647" y="721741"/>
              <a:ext cx="6096" cy="14605"/>
            </a:xfrm>
            <a:custGeom>
              <a:avLst/>
              <a:gdLst/>
              <a:ahLst/>
              <a:cxnLst/>
              <a:rect r="r" b="b" t="t" l="l"/>
              <a:pathLst>
                <a:path h="14605" w="6096">
                  <a:moveTo>
                    <a:pt x="6096" y="3048"/>
                  </a:moveTo>
                  <a:lnTo>
                    <a:pt x="6096" y="11557"/>
                  </a:lnTo>
                  <a:cubicBezTo>
                    <a:pt x="6096" y="13208"/>
                    <a:pt x="4699" y="14605"/>
                    <a:pt x="3048" y="14605"/>
                  </a:cubicBezTo>
                  <a:cubicBezTo>
                    <a:pt x="1397" y="14605"/>
                    <a:pt x="0" y="13208"/>
                    <a:pt x="0" y="11557"/>
                  </a:cubicBezTo>
                  <a:lnTo>
                    <a:pt x="0" y="3048"/>
                  </a:lnTo>
                  <a:cubicBezTo>
                    <a:pt x="0" y="1397"/>
                    <a:pt x="1397" y="0"/>
                    <a:pt x="3048" y="0"/>
                  </a:cubicBezTo>
                  <a:cubicBezTo>
                    <a:pt x="4699" y="0"/>
                    <a:pt x="6096" y="1397"/>
                    <a:pt x="6096" y="3048"/>
                  </a:cubicBezTo>
                  <a:close/>
                </a:path>
              </a:pathLst>
            </a:custGeom>
            <a:solidFill>
              <a:srgbClr val="383838"/>
            </a:solidFill>
            <a:ln w="12700">
              <a:solidFill>
                <a:srgbClr val="000000"/>
              </a:solidFill>
            </a:ln>
          </p:spPr>
        </p:sp>
        <p:sp>
          <p:nvSpPr>
            <p:cNvPr name="Freeform 29" id="29"/>
            <p:cNvSpPr/>
            <p:nvPr/>
          </p:nvSpPr>
          <p:spPr>
            <a:xfrm flipH="false" flipV="false" rot="0">
              <a:off x="850138" y="730123"/>
              <a:ext cx="14605" cy="6096"/>
            </a:xfrm>
            <a:custGeom>
              <a:avLst/>
              <a:gdLst/>
              <a:ahLst/>
              <a:cxnLst/>
              <a:rect r="r" b="b" t="t" l="l"/>
              <a:pathLst>
                <a:path h="6096" w="14605">
                  <a:moveTo>
                    <a:pt x="11557" y="6096"/>
                  </a:moveTo>
                  <a:lnTo>
                    <a:pt x="3048" y="6096"/>
                  </a:lnTo>
                  <a:cubicBezTo>
                    <a:pt x="1397" y="6096"/>
                    <a:pt x="0" y="4699"/>
                    <a:pt x="0" y="3048"/>
                  </a:cubicBezTo>
                  <a:cubicBezTo>
                    <a:pt x="0" y="1397"/>
                    <a:pt x="1397" y="0"/>
                    <a:pt x="3048" y="0"/>
                  </a:cubicBezTo>
                  <a:lnTo>
                    <a:pt x="11557" y="0"/>
                  </a:lnTo>
                  <a:cubicBezTo>
                    <a:pt x="13208" y="0"/>
                    <a:pt x="14605" y="1397"/>
                    <a:pt x="14605" y="3048"/>
                  </a:cubicBezTo>
                  <a:cubicBezTo>
                    <a:pt x="14605" y="4699"/>
                    <a:pt x="13208" y="6096"/>
                    <a:pt x="11557" y="6096"/>
                  </a:cubicBezTo>
                  <a:close/>
                </a:path>
              </a:pathLst>
            </a:custGeom>
            <a:solidFill>
              <a:srgbClr val="383838"/>
            </a:solidFill>
            <a:ln w="12700">
              <a:solidFill>
                <a:srgbClr val="000000"/>
              </a:solidFill>
            </a:ln>
          </p:spPr>
        </p:sp>
        <p:sp>
          <p:nvSpPr>
            <p:cNvPr name="Freeform 30" id="30"/>
            <p:cNvSpPr/>
            <p:nvPr/>
          </p:nvSpPr>
          <p:spPr>
            <a:xfrm flipH="false" flipV="false" rot="0">
              <a:off x="850011" y="721487"/>
              <a:ext cx="6223" cy="14859"/>
            </a:xfrm>
            <a:custGeom>
              <a:avLst/>
              <a:gdLst/>
              <a:ahLst/>
              <a:cxnLst/>
              <a:rect r="r" b="b" t="t" l="l"/>
              <a:pathLst>
                <a:path h="14859" w="6223">
                  <a:moveTo>
                    <a:pt x="127" y="11811"/>
                  </a:moveTo>
                  <a:lnTo>
                    <a:pt x="0" y="3048"/>
                  </a:lnTo>
                  <a:cubicBezTo>
                    <a:pt x="0" y="1397"/>
                    <a:pt x="1270" y="0"/>
                    <a:pt x="3048" y="0"/>
                  </a:cubicBezTo>
                  <a:cubicBezTo>
                    <a:pt x="4826" y="0"/>
                    <a:pt x="6096" y="1270"/>
                    <a:pt x="6096" y="3048"/>
                  </a:cubicBezTo>
                  <a:lnTo>
                    <a:pt x="6223" y="11811"/>
                  </a:lnTo>
                  <a:cubicBezTo>
                    <a:pt x="6223" y="13462"/>
                    <a:pt x="4953" y="14859"/>
                    <a:pt x="3175" y="14859"/>
                  </a:cubicBezTo>
                  <a:cubicBezTo>
                    <a:pt x="1397" y="14859"/>
                    <a:pt x="127" y="13589"/>
                    <a:pt x="127" y="11811"/>
                  </a:cubicBezTo>
                  <a:close/>
                </a:path>
              </a:pathLst>
            </a:custGeom>
            <a:solidFill>
              <a:srgbClr val="383838"/>
            </a:solidFill>
            <a:ln w="12700">
              <a:solidFill>
                <a:srgbClr val="000000"/>
              </a:solidFill>
            </a:ln>
          </p:spPr>
        </p:sp>
        <p:sp>
          <p:nvSpPr>
            <p:cNvPr name="Freeform 31" id="31"/>
            <p:cNvSpPr/>
            <p:nvPr/>
          </p:nvSpPr>
          <p:spPr>
            <a:xfrm flipH="false" flipV="false" rot="0">
              <a:off x="859146" y="638293"/>
              <a:ext cx="10432" cy="61993"/>
            </a:xfrm>
            <a:custGeom>
              <a:avLst/>
              <a:gdLst/>
              <a:ahLst/>
              <a:cxnLst/>
              <a:rect r="r" b="b" t="t" l="l"/>
              <a:pathLst>
                <a:path h="61993" w="10432">
                  <a:moveTo>
                    <a:pt x="10423" y="3311"/>
                  </a:moveTo>
                  <a:lnTo>
                    <a:pt x="6105" y="59191"/>
                  </a:lnTo>
                  <a:cubicBezTo>
                    <a:pt x="5978" y="60842"/>
                    <a:pt x="4454" y="62112"/>
                    <a:pt x="2803" y="61985"/>
                  </a:cubicBezTo>
                  <a:cubicBezTo>
                    <a:pt x="1152" y="61858"/>
                    <a:pt x="-118" y="60334"/>
                    <a:pt x="9" y="58683"/>
                  </a:cubicBezTo>
                  <a:lnTo>
                    <a:pt x="4327" y="2803"/>
                  </a:lnTo>
                  <a:cubicBezTo>
                    <a:pt x="4454" y="1152"/>
                    <a:pt x="5978" y="-118"/>
                    <a:pt x="7629" y="9"/>
                  </a:cubicBezTo>
                  <a:cubicBezTo>
                    <a:pt x="9280" y="136"/>
                    <a:pt x="10550" y="1660"/>
                    <a:pt x="10423" y="3311"/>
                  </a:cubicBezTo>
                  <a:close/>
                </a:path>
              </a:pathLst>
            </a:custGeom>
            <a:solidFill>
              <a:srgbClr val="383838"/>
            </a:solidFill>
            <a:ln w="12700">
              <a:solidFill>
                <a:srgbClr val="000000"/>
              </a:solidFill>
            </a:ln>
          </p:spPr>
        </p:sp>
      </p:grpSp>
      <p:grpSp>
        <p:nvGrpSpPr>
          <p:cNvPr name="Group 32" id="32"/>
          <p:cNvGrpSpPr/>
          <p:nvPr/>
        </p:nvGrpSpPr>
        <p:grpSpPr>
          <a:xfrm rot="0">
            <a:off x="2180832" y="3319499"/>
            <a:ext cx="8856320" cy="6055492"/>
            <a:chOff x="0" y="0"/>
            <a:chExt cx="8674100" cy="5930900"/>
          </a:xfrm>
        </p:grpSpPr>
        <p:sp>
          <p:nvSpPr>
            <p:cNvPr name="Freeform 33" id="33"/>
            <p:cNvSpPr/>
            <p:nvPr/>
          </p:nvSpPr>
          <p:spPr>
            <a:xfrm flipH="false" flipV="false" rot="0">
              <a:off x="0" y="0"/>
              <a:ext cx="8674100" cy="5930900"/>
            </a:xfrm>
            <a:custGeom>
              <a:avLst/>
              <a:gdLst/>
              <a:ahLst/>
              <a:cxnLst/>
              <a:rect r="r" b="b" t="t" l="l"/>
              <a:pathLst>
                <a:path h="5930900" w="8674100">
                  <a:moveTo>
                    <a:pt x="28448" y="0"/>
                  </a:moveTo>
                  <a:cubicBezTo>
                    <a:pt x="20574" y="0"/>
                    <a:pt x="13970" y="2794"/>
                    <a:pt x="8382" y="8382"/>
                  </a:cubicBezTo>
                  <a:cubicBezTo>
                    <a:pt x="2794" y="13970"/>
                    <a:pt x="0" y="20701"/>
                    <a:pt x="0" y="28575"/>
                  </a:cubicBezTo>
                  <a:lnTo>
                    <a:pt x="0" y="5902325"/>
                  </a:lnTo>
                  <a:cubicBezTo>
                    <a:pt x="0" y="5910199"/>
                    <a:pt x="2794" y="5916930"/>
                    <a:pt x="8382" y="5922518"/>
                  </a:cubicBezTo>
                  <a:cubicBezTo>
                    <a:pt x="13970" y="5928106"/>
                    <a:pt x="20701" y="5930900"/>
                    <a:pt x="28575" y="5930900"/>
                  </a:cubicBezTo>
                  <a:lnTo>
                    <a:pt x="8645525" y="5930900"/>
                  </a:lnTo>
                  <a:cubicBezTo>
                    <a:pt x="8653399" y="5930900"/>
                    <a:pt x="8660130" y="5928106"/>
                    <a:pt x="8665718" y="5922518"/>
                  </a:cubicBezTo>
                  <a:cubicBezTo>
                    <a:pt x="8671306" y="5916930"/>
                    <a:pt x="8674100" y="5910199"/>
                    <a:pt x="8674100" y="5902325"/>
                  </a:cubicBezTo>
                  <a:lnTo>
                    <a:pt x="8674100" y="28575"/>
                  </a:lnTo>
                  <a:cubicBezTo>
                    <a:pt x="8674100" y="20701"/>
                    <a:pt x="8671306" y="13970"/>
                    <a:pt x="8665718" y="8382"/>
                  </a:cubicBezTo>
                  <a:cubicBezTo>
                    <a:pt x="8660130" y="2794"/>
                    <a:pt x="8653526" y="0"/>
                    <a:pt x="8645652" y="0"/>
                  </a:cubicBezTo>
                  <a:close/>
                </a:path>
              </a:pathLst>
            </a:custGeom>
            <a:blipFill>
              <a:blip r:embed="rId2"/>
              <a:stretch>
                <a:fillRect l="-18546" t="0" r="-18546" b="0"/>
              </a:stretch>
            </a:blipFill>
          </p:spPr>
        </p:sp>
      </p:grpSp>
      <p:sp>
        <p:nvSpPr>
          <p:cNvPr name="TextBox 34" id="34"/>
          <p:cNvSpPr txBox="true"/>
          <p:nvPr/>
        </p:nvSpPr>
        <p:spPr>
          <a:xfrm rot="0">
            <a:off x="2600632" y="657020"/>
            <a:ext cx="2059694" cy="287797"/>
          </a:xfrm>
          <a:prstGeom prst="rect">
            <a:avLst/>
          </a:prstGeom>
        </p:spPr>
        <p:txBody>
          <a:bodyPr anchor="t" rtlCol="false" tIns="0" lIns="0" bIns="0" rIns="0">
            <a:spAutoFit/>
          </a:bodyPr>
          <a:lstStyle/>
          <a:p>
            <a:pPr algn="l">
              <a:lnSpc>
                <a:spcPts val="2446"/>
              </a:lnSpc>
            </a:pPr>
            <a:r>
              <a:rPr lang="en-US" sz="1470">
                <a:solidFill>
                  <a:srgbClr val="383838"/>
                </a:solidFill>
                <a:latin typeface="Alice"/>
                <a:ea typeface="Alice"/>
                <a:cs typeface="Alice"/>
                <a:sym typeface="Alice"/>
              </a:rPr>
              <a:t>INDUSTRY CHALLENGE</a:t>
            </a:r>
          </a:p>
        </p:txBody>
      </p:sp>
      <p:sp>
        <p:nvSpPr>
          <p:cNvPr name="TextBox 35" id="35"/>
          <p:cNvSpPr txBox="true"/>
          <p:nvPr/>
        </p:nvSpPr>
        <p:spPr>
          <a:xfrm rot="0">
            <a:off x="2180832" y="944389"/>
            <a:ext cx="13536904" cy="1728454"/>
          </a:xfrm>
          <a:prstGeom prst="rect">
            <a:avLst/>
          </a:prstGeom>
        </p:spPr>
        <p:txBody>
          <a:bodyPr anchor="t" rtlCol="false" tIns="0" lIns="0" bIns="0" rIns="0">
            <a:spAutoFit/>
          </a:bodyPr>
          <a:lstStyle/>
          <a:p>
            <a:pPr algn="l">
              <a:lnSpc>
                <a:spcPts val="8027"/>
              </a:lnSpc>
            </a:pPr>
            <a:r>
              <a:rPr lang="en-US" sz="4824">
                <a:solidFill>
                  <a:srgbClr val="020202"/>
                </a:solidFill>
                <a:latin typeface="Alice"/>
                <a:ea typeface="Alice"/>
                <a:cs typeface="Alice"/>
                <a:sym typeface="Alice"/>
              </a:rPr>
              <a:t>The Packaging Industry's Demand for Speed and </a:t>
            </a:r>
          </a:p>
          <a:p>
            <a:pPr algn="l">
              <a:lnSpc>
                <a:spcPts val="4230"/>
              </a:lnSpc>
            </a:pPr>
            <a:r>
              <a:rPr lang="en-US" sz="4824">
                <a:solidFill>
                  <a:srgbClr val="020202"/>
                </a:solidFill>
                <a:latin typeface="Alice"/>
                <a:ea typeface="Alice"/>
                <a:cs typeface="Alice"/>
                <a:sym typeface="Alice"/>
              </a:rPr>
              <a:t>Precision</a:t>
            </a:r>
          </a:p>
        </p:txBody>
      </p:sp>
      <p:sp>
        <p:nvSpPr>
          <p:cNvPr name="TextBox 36" id="36"/>
          <p:cNvSpPr txBox="true"/>
          <p:nvPr/>
        </p:nvSpPr>
        <p:spPr>
          <a:xfrm rot="0">
            <a:off x="11615795" y="3955604"/>
            <a:ext cx="4644550" cy="6158067"/>
          </a:xfrm>
          <a:prstGeom prst="rect">
            <a:avLst/>
          </a:prstGeom>
        </p:spPr>
        <p:txBody>
          <a:bodyPr anchor="t" rtlCol="false" tIns="0" lIns="0" bIns="0" rIns="0">
            <a:spAutoFit/>
          </a:bodyPr>
          <a:lstStyle/>
          <a:p>
            <a:pPr algn="just">
              <a:lnSpc>
                <a:spcPts val="2916"/>
              </a:lnSpc>
            </a:pPr>
            <a:r>
              <a:rPr lang="en-US" sz="1837">
                <a:solidFill>
                  <a:srgbClr val="383838"/>
                </a:solidFill>
                <a:latin typeface="Alice"/>
                <a:ea typeface="Alice"/>
                <a:cs typeface="Alice"/>
                <a:sym typeface="Alice"/>
              </a:rPr>
              <a:t>Modern factories face relentless pressure to deliver high volumes while maintaining flawless quality standards. Traditional manual folding and gluing methods create bottlenecks, introduce costly errors, and lead to inconsistent packaging. In today’s competitive marketplace, automation is no longer optional. Investing in an </a:t>
            </a:r>
            <a:r>
              <a:rPr lang="en-US" sz="1837" u="sng">
                <a:solidFill>
                  <a:srgbClr val="383838"/>
                </a:solidFill>
                <a:latin typeface="Alice Bold"/>
                <a:ea typeface="Alice Bold"/>
                <a:cs typeface="Alice Bold"/>
                <a:sym typeface="Alice Bold"/>
                <a:hlinkClick r:id="rId3" tooltip="https://www.cenwanmachine.com/product/folder-gluer-for-corrugated-box/"/>
              </a:rPr>
              <a:t>automatic carton board folder gluer machine</a:t>
            </a:r>
            <a:r>
              <a:rPr lang="en-US" sz="1837">
                <a:solidFill>
                  <a:srgbClr val="383838"/>
                </a:solidFill>
                <a:latin typeface="Alice"/>
                <a:ea typeface="Alice"/>
                <a:cs typeface="Alice"/>
                <a:sym typeface="Alice"/>
              </a:rPr>
              <a:t> has become essential for improving efficiency, ensuring precision, and meeting demanding customer expectations.</a:t>
            </a:r>
          </a:p>
          <a:p>
            <a:pPr algn="just">
              <a:lnSpc>
                <a:spcPts val="2916"/>
              </a:lnSpc>
            </a:pPr>
          </a:p>
          <a:p>
            <a:pPr algn="just">
              <a:lnSpc>
                <a:spcPts val="2916"/>
              </a:lnSpc>
            </a:pPr>
          </a:p>
          <a:p>
            <a:pPr algn="just">
              <a:lnSpc>
                <a:spcPts val="2916"/>
              </a:lnSpc>
            </a:pPr>
          </a:p>
          <a:p>
            <a:pPr algn="just">
              <a:lnSpc>
                <a:spcPts val="2916"/>
              </a:lnSpc>
            </a:pPr>
          </a:p>
          <a:p>
            <a:pPr algn="just">
              <a:lnSpc>
                <a:spcPts val="2916"/>
              </a:lnSpc>
            </a:pPr>
          </a:p>
        </p:txBody>
      </p:sp>
    </p:spTree>
  </p:cSld>
  <p:clrMapOvr>
    <a:masterClrMapping/>
  </p:clrMapOvr>
</p:sld>
</file>

<file path=ppt/slides/slide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972613" y="2053491"/>
            <a:ext cx="15252162" cy="974806"/>
          </a:xfrm>
          <a:prstGeom prst="rect">
            <a:avLst/>
          </a:prstGeom>
        </p:spPr>
        <p:txBody>
          <a:bodyPr anchor="t" rtlCol="false" tIns="0" lIns="0" bIns="0" rIns="0">
            <a:spAutoFit/>
          </a:bodyPr>
          <a:lstStyle/>
          <a:p>
            <a:pPr algn="l">
              <a:lnSpc>
                <a:spcPts val="7925"/>
              </a:lnSpc>
            </a:pPr>
            <a:r>
              <a:rPr lang="en-US" sz="5661">
                <a:solidFill>
                  <a:srgbClr val="020202"/>
                </a:solidFill>
                <a:latin typeface="Alice"/>
                <a:ea typeface="Alice"/>
                <a:cs typeface="Alice"/>
                <a:sym typeface="Alice"/>
              </a:rPr>
              <a:t>Dramatic Productivity Boosts with Automation</a:t>
            </a:r>
          </a:p>
        </p:txBody>
      </p:sp>
      <p:sp>
        <p:nvSpPr>
          <p:cNvPr name="TextBox 3" id="3"/>
          <p:cNvSpPr txBox="true"/>
          <p:nvPr/>
        </p:nvSpPr>
        <p:spPr>
          <a:xfrm rot="0">
            <a:off x="4250161" y="4107116"/>
            <a:ext cx="1353814" cy="607272"/>
          </a:xfrm>
          <a:prstGeom prst="rect">
            <a:avLst/>
          </a:prstGeom>
        </p:spPr>
        <p:txBody>
          <a:bodyPr anchor="t" rtlCol="false" tIns="0" lIns="0" bIns="0" rIns="0">
            <a:spAutoFit/>
          </a:bodyPr>
          <a:lstStyle/>
          <a:p>
            <a:pPr algn="l">
              <a:lnSpc>
                <a:spcPts val="3558"/>
              </a:lnSpc>
            </a:pPr>
            <a:r>
              <a:rPr lang="en-US" sz="7117">
                <a:solidFill>
                  <a:srgbClr val="383838"/>
                </a:solidFill>
                <a:latin typeface="Alice"/>
                <a:ea typeface="Alice"/>
                <a:cs typeface="Alice"/>
                <a:sym typeface="Alice"/>
              </a:rPr>
              <a:t>150</a:t>
            </a:r>
          </a:p>
        </p:txBody>
      </p:sp>
      <p:sp>
        <p:nvSpPr>
          <p:cNvPr name="TextBox 4" id="4"/>
          <p:cNvSpPr txBox="true"/>
          <p:nvPr/>
        </p:nvSpPr>
        <p:spPr>
          <a:xfrm rot="0">
            <a:off x="4597574" y="4632715"/>
            <a:ext cx="80126" cy="792492"/>
          </a:xfrm>
          <a:prstGeom prst="rect">
            <a:avLst/>
          </a:prstGeom>
        </p:spPr>
        <p:txBody>
          <a:bodyPr anchor="t" rtlCol="false" tIns="0" lIns="0" bIns="0" rIns="0">
            <a:spAutoFit/>
          </a:bodyPr>
          <a:lstStyle/>
          <a:p>
            <a:pPr algn="l">
              <a:lnSpc>
                <a:spcPts val="7075"/>
              </a:lnSpc>
            </a:pPr>
            <a:r>
              <a:rPr lang="en-US" sz="2830">
                <a:solidFill>
                  <a:srgbClr val="383838"/>
                </a:solidFill>
                <a:latin typeface="Alice"/>
                <a:ea typeface="Alice"/>
                <a:cs typeface="Alice"/>
                <a:sym typeface="Alice"/>
              </a:rPr>
              <a:t> </a:t>
            </a:r>
          </a:p>
        </p:txBody>
      </p:sp>
      <p:sp>
        <p:nvSpPr>
          <p:cNvPr name="TextBox 5" id="5"/>
          <p:cNvSpPr txBox="true"/>
          <p:nvPr/>
        </p:nvSpPr>
        <p:spPr>
          <a:xfrm rot="0">
            <a:off x="9592894" y="4107116"/>
            <a:ext cx="7593486" cy="1558486"/>
          </a:xfrm>
          <a:prstGeom prst="rect">
            <a:avLst/>
          </a:prstGeom>
        </p:spPr>
        <p:txBody>
          <a:bodyPr anchor="t" rtlCol="false" tIns="0" lIns="0" bIns="0" rIns="0">
            <a:spAutoFit/>
          </a:bodyPr>
          <a:lstStyle/>
          <a:p>
            <a:pPr algn="ctr">
              <a:lnSpc>
                <a:spcPts val="3558"/>
              </a:lnSpc>
            </a:pPr>
            <a:r>
              <a:rPr lang="en-US" sz="7117">
                <a:solidFill>
                  <a:srgbClr val="383838"/>
                </a:solidFill>
                <a:latin typeface="Alice"/>
                <a:ea typeface="Alice"/>
                <a:cs typeface="Alice"/>
                <a:sym typeface="Alice"/>
              </a:rPr>
              <a:t>1000s</a:t>
            </a:r>
          </a:p>
          <a:p>
            <a:pPr algn="ctr">
              <a:lnSpc>
                <a:spcPts val="7075"/>
              </a:lnSpc>
            </a:pPr>
            <a:r>
              <a:rPr lang="en-US" sz="2830">
                <a:solidFill>
                  <a:srgbClr val="383838"/>
                </a:solidFill>
                <a:latin typeface="Alice"/>
                <a:ea typeface="Alice"/>
                <a:cs typeface="Alice"/>
                <a:sym typeface="Alice"/>
              </a:rPr>
              <a:t>Cartons Per Hour</a:t>
            </a:r>
          </a:p>
          <a:p>
            <a:pPr algn="ctr">
              <a:lnSpc>
                <a:spcPts val="3474"/>
              </a:lnSpc>
            </a:pPr>
            <a:r>
              <a:rPr lang="en-US" sz="2156">
                <a:solidFill>
                  <a:srgbClr val="383838"/>
                </a:solidFill>
                <a:latin typeface="Alice"/>
                <a:ea typeface="Alice"/>
                <a:cs typeface="Alice"/>
                <a:sym typeface="Alice"/>
              </a:rPr>
              <a:t>Output capacitywithminimalhumanintervention required</a:t>
            </a:r>
          </a:p>
        </p:txBody>
      </p:sp>
      <p:sp>
        <p:nvSpPr>
          <p:cNvPr name="TextBox 6" id="6"/>
          <p:cNvSpPr txBox="true"/>
          <p:nvPr/>
        </p:nvSpPr>
        <p:spPr>
          <a:xfrm rot="0">
            <a:off x="11686032" y="5653899"/>
            <a:ext cx="61105" cy="310422"/>
          </a:xfrm>
          <a:prstGeom prst="rect">
            <a:avLst/>
          </a:prstGeom>
        </p:spPr>
        <p:txBody>
          <a:bodyPr anchor="t" rtlCol="false" tIns="0" lIns="0" bIns="0" rIns="0">
            <a:spAutoFit/>
          </a:bodyPr>
          <a:lstStyle/>
          <a:p>
            <a:pPr algn="l">
              <a:lnSpc>
                <a:spcPts val="2465"/>
              </a:lnSpc>
            </a:pPr>
            <a:r>
              <a:rPr lang="en-US" sz="2156">
                <a:solidFill>
                  <a:srgbClr val="383838"/>
                </a:solidFill>
                <a:latin typeface="Alice"/>
                <a:ea typeface="Alice"/>
                <a:cs typeface="Alice"/>
                <a:sym typeface="Alice"/>
              </a:rPr>
              <a:t> </a:t>
            </a:r>
          </a:p>
        </p:txBody>
      </p:sp>
      <p:sp>
        <p:nvSpPr>
          <p:cNvPr name="TextBox 7" id="7"/>
          <p:cNvSpPr txBox="true"/>
          <p:nvPr/>
        </p:nvSpPr>
        <p:spPr>
          <a:xfrm rot="0">
            <a:off x="3497876" y="4927990"/>
            <a:ext cx="3010298" cy="496943"/>
          </a:xfrm>
          <a:prstGeom prst="rect">
            <a:avLst/>
          </a:prstGeom>
        </p:spPr>
        <p:txBody>
          <a:bodyPr anchor="t" rtlCol="false" tIns="0" lIns="0" bIns="0" rIns="0">
            <a:spAutoFit/>
          </a:bodyPr>
          <a:lstStyle/>
          <a:p>
            <a:pPr algn="l">
              <a:lnSpc>
                <a:spcPts val="3962"/>
              </a:lnSpc>
            </a:pPr>
            <a:r>
              <a:rPr lang="en-US" sz="2830">
                <a:solidFill>
                  <a:srgbClr val="383838"/>
                </a:solidFill>
                <a:latin typeface="Alice"/>
                <a:ea typeface="Alice"/>
                <a:cs typeface="Alice"/>
                <a:sym typeface="Alice"/>
              </a:rPr>
              <a:t>Metres</a:t>
            </a:r>
            <a:r>
              <a:rPr lang="en-US" sz="2830">
                <a:solidFill>
                  <a:srgbClr val="000000"/>
                </a:solidFill>
                <a:latin typeface="Alice"/>
                <a:ea typeface="Alice"/>
                <a:cs typeface="Alice"/>
                <a:sym typeface="Alice"/>
              </a:rPr>
              <a:t> </a:t>
            </a:r>
            <a:r>
              <a:rPr lang="en-US" sz="2830">
                <a:solidFill>
                  <a:srgbClr val="383838"/>
                </a:solidFill>
                <a:latin typeface="Alice"/>
                <a:ea typeface="Alice"/>
                <a:cs typeface="Alice"/>
                <a:sym typeface="Alice"/>
              </a:rPr>
              <a:t>Per</a:t>
            </a:r>
            <a:r>
              <a:rPr lang="en-US" sz="2830">
                <a:solidFill>
                  <a:srgbClr val="000000"/>
                </a:solidFill>
                <a:latin typeface="Alice"/>
                <a:ea typeface="Alice"/>
                <a:cs typeface="Alice"/>
                <a:sym typeface="Alice"/>
              </a:rPr>
              <a:t> </a:t>
            </a:r>
            <a:r>
              <a:rPr lang="en-US" sz="2830">
                <a:solidFill>
                  <a:srgbClr val="383838"/>
                </a:solidFill>
                <a:latin typeface="Alice"/>
                <a:ea typeface="Alice"/>
                <a:cs typeface="Alice"/>
                <a:sym typeface="Alice"/>
              </a:rPr>
              <a:t>Minute</a:t>
            </a:r>
          </a:p>
        </p:txBody>
      </p:sp>
      <p:sp>
        <p:nvSpPr>
          <p:cNvPr name="TextBox 8" id="8"/>
          <p:cNvSpPr txBox="true"/>
          <p:nvPr/>
        </p:nvSpPr>
        <p:spPr>
          <a:xfrm rot="0">
            <a:off x="1050599" y="5558649"/>
            <a:ext cx="8075187" cy="825289"/>
          </a:xfrm>
          <a:prstGeom prst="rect">
            <a:avLst/>
          </a:prstGeom>
        </p:spPr>
        <p:txBody>
          <a:bodyPr anchor="t" rtlCol="false" tIns="0" lIns="0" bIns="0" rIns="0">
            <a:spAutoFit/>
          </a:bodyPr>
          <a:lstStyle/>
          <a:p>
            <a:pPr algn="ctr">
              <a:lnSpc>
                <a:spcPts val="3474"/>
              </a:lnSpc>
            </a:pPr>
            <a:r>
              <a:rPr lang="en-US" sz="2156">
                <a:solidFill>
                  <a:srgbClr val="383838"/>
                </a:solidFill>
                <a:latin typeface="Alice"/>
                <a:ea typeface="Alice"/>
                <a:cs typeface="Alice"/>
                <a:sym typeface="Alice"/>
              </a:rPr>
              <a:t>Maximum processing speed achieved by advanced automatic folder gluers</a:t>
            </a:r>
          </a:p>
        </p:txBody>
      </p:sp>
      <p:sp>
        <p:nvSpPr>
          <p:cNvPr name="TextBox 9" id="9"/>
          <p:cNvSpPr txBox="true"/>
          <p:nvPr/>
        </p:nvSpPr>
        <p:spPr>
          <a:xfrm rot="0">
            <a:off x="972613" y="6725907"/>
            <a:ext cx="16581707" cy="1447503"/>
          </a:xfrm>
          <a:prstGeom prst="rect">
            <a:avLst/>
          </a:prstGeom>
        </p:spPr>
        <p:txBody>
          <a:bodyPr anchor="t" rtlCol="false" tIns="0" lIns="0" bIns="0" rIns="0">
            <a:spAutoFit/>
          </a:bodyPr>
          <a:lstStyle/>
          <a:p>
            <a:pPr algn="l">
              <a:lnSpc>
                <a:spcPts val="5391"/>
              </a:lnSpc>
            </a:pPr>
            <a:r>
              <a:rPr lang="en-US" sz="2156">
                <a:solidFill>
                  <a:srgbClr val="383838"/>
                </a:solidFill>
                <a:latin typeface="Alice"/>
                <a:ea typeface="Alice"/>
                <a:cs typeface="Alice"/>
                <a:sym typeface="Alice"/>
              </a:rPr>
              <a:t>Automatic folder gluers handle thousands of cartons per hour with minimal human input, vastly outpacing manual production </a:t>
            </a:r>
          </a:p>
          <a:p>
            <a:pPr algn="l">
              <a:lnSpc>
                <a:spcPts val="1557"/>
              </a:lnSpc>
            </a:pPr>
            <a:r>
              <a:rPr lang="en-US" sz="2156">
                <a:solidFill>
                  <a:srgbClr val="383838"/>
                </a:solidFill>
                <a:latin typeface="Alice"/>
                <a:ea typeface="Alice"/>
                <a:cs typeface="Alice"/>
                <a:sym typeface="Alice"/>
              </a:rPr>
              <a:t>lines. These impressive speeds enable factories to fulfil large-scale orders rapidly, meeting the demanding requirements of food </a:t>
            </a:r>
          </a:p>
          <a:p>
            <a:pPr algn="l">
              <a:lnSpc>
                <a:spcPts val="5152"/>
              </a:lnSpc>
            </a:pPr>
            <a:r>
              <a:rPr lang="en-US" sz="2156">
                <a:solidFill>
                  <a:srgbClr val="383838"/>
                </a:solidFill>
                <a:latin typeface="Alice"/>
                <a:ea typeface="Alice"/>
                <a:cs typeface="Alice"/>
                <a:sym typeface="Alice"/>
              </a:rPr>
              <a:t>packaging, pharmaceutical applications, and booming e-commerce sectors with unprecedented efficiency.</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493547" y="1194905"/>
            <a:ext cx="6854878" cy="8580623"/>
            <a:chOff x="0" y="0"/>
            <a:chExt cx="6858260" cy="8584857"/>
          </a:xfrm>
        </p:grpSpPr>
        <p:sp>
          <p:nvSpPr>
            <p:cNvPr name="Freeform 3" id="3"/>
            <p:cNvSpPr/>
            <p:nvPr/>
          </p:nvSpPr>
          <p:spPr>
            <a:xfrm flipH="false" flipV="false" rot="0">
              <a:off x="0" y="0"/>
              <a:ext cx="6858260" cy="8584819"/>
            </a:xfrm>
            <a:custGeom>
              <a:avLst/>
              <a:gdLst/>
              <a:ahLst/>
              <a:cxnLst/>
              <a:rect r="r" b="b" t="t" l="l"/>
              <a:pathLst>
                <a:path h="8584819" w="6858260">
                  <a:moveTo>
                    <a:pt x="0" y="0"/>
                  </a:moveTo>
                  <a:lnTo>
                    <a:pt x="6858260" y="0"/>
                  </a:lnTo>
                  <a:lnTo>
                    <a:pt x="6858260" y="8584819"/>
                  </a:lnTo>
                  <a:lnTo>
                    <a:pt x="0" y="8584819"/>
                  </a:lnTo>
                  <a:lnTo>
                    <a:pt x="0" y="0"/>
                  </a:lnTo>
                  <a:close/>
                </a:path>
              </a:pathLst>
            </a:custGeom>
            <a:blipFill>
              <a:blip r:embed="rId2"/>
              <a:stretch>
                <a:fillRect l="-59979" t="0" r="-90997" b="0"/>
              </a:stretch>
            </a:blipFill>
            <a:ln w="152167" cap="sq">
              <a:solidFill>
                <a:srgbClr val="000000"/>
              </a:solidFill>
              <a:prstDash val="solid"/>
              <a:miter/>
            </a:ln>
          </p:spPr>
        </p:sp>
      </p:grpSp>
      <p:grpSp>
        <p:nvGrpSpPr>
          <p:cNvPr name="Group 4" id="4"/>
          <p:cNvGrpSpPr/>
          <p:nvPr/>
        </p:nvGrpSpPr>
        <p:grpSpPr>
          <a:xfrm rot="0">
            <a:off x="7820144" y="3530283"/>
            <a:ext cx="2982480" cy="4245469"/>
            <a:chOff x="0" y="0"/>
            <a:chExt cx="1866900" cy="2657475"/>
          </a:xfrm>
        </p:grpSpPr>
        <p:sp>
          <p:nvSpPr>
            <p:cNvPr name="Freeform 5" id="5"/>
            <p:cNvSpPr/>
            <p:nvPr/>
          </p:nvSpPr>
          <p:spPr>
            <a:xfrm flipH="false" flipV="false" rot="0">
              <a:off x="0" y="0"/>
              <a:ext cx="1867027" cy="2657475"/>
            </a:xfrm>
            <a:custGeom>
              <a:avLst/>
              <a:gdLst/>
              <a:ahLst/>
              <a:cxnLst/>
              <a:rect r="r" b="b" t="t" l="l"/>
              <a:pathLst>
                <a:path h="2657475" w="1867027">
                  <a:moveTo>
                    <a:pt x="0" y="2636012"/>
                  </a:moveTo>
                  <a:lnTo>
                    <a:pt x="0" y="21463"/>
                  </a:lnTo>
                  <a:cubicBezTo>
                    <a:pt x="0" y="18669"/>
                    <a:pt x="508" y="15875"/>
                    <a:pt x="1651" y="13208"/>
                  </a:cubicBezTo>
                  <a:cubicBezTo>
                    <a:pt x="2794" y="10541"/>
                    <a:pt x="4318" y="8255"/>
                    <a:pt x="6223" y="6223"/>
                  </a:cubicBezTo>
                  <a:cubicBezTo>
                    <a:pt x="8128" y="4191"/>
                    <a:pt x="10668" y="2667"/>
                    <a:pt x="13208" y="1651"/>
                  </a:cubicBezTo>
                  <a:cubicBezTo>
                    <a:pt x="15748" y="635"/>
                    <a:pt x="18542" y="0"/>
                    <a:pt x="21463" y="0"/>
                  </a:cubicBezTo>
                  <a:lnTo>
                    <a:pt x="1845437" y="0"/>
                  </a:lnTo>
                  <a:cubicBezTo>
                    <a:pt x="1848231" y="0"/>
                    <a:pt x="1851025" y="508"/>
                    <a:pt x="1853692" y="1651"/>
                  </a:cubicBezTo>
                  <a:cubicBezTo>
                    <a:pt x="1856359" y="2794"/>
                    <a:pt x="1858645" y="4318"/>
                    <a:pt x="1860677" y="6350"/>
                  </a:cubicBezTo>
                  <a:cubicBezTo>
                    <a:pt x="1862709" y="8382"/>
                    <a:pt x="1864233" y="10668"/>
                    <a:pt x="1865376" y="13335"/>
                  </a:cubicBezTo>
                  <a:cubicBezTo>
                    <a:pt x="1866519" y="16002"/>
                    <a:pt x="1867027" y="18669"/>
                    <a:pt x="1867027" y="21590"/>
                  </a:cubicBezTo>
                  <a:lnTo>
                    <a:pt x="1867027" y="2636012"/>
                  </a:lnTo>
                  <a:cubicBezTo>
                    <a:pt x="1867027" y="2638806"/>
                    <a:pt x="1866519" y="2641600"/>
                    <a:pt x="1865376" y="2644140"/>
                  </a:cubicBezTo>
                  <a:cubicBezTo>
                    <a:pt x="1864233" y="2646680"/>
                    <a:pt x="1862709" y="2649093"/>
                    <a:pt x="1860677" y="2651125"/>
                  </a:cubicBezTo>
                  <a:cubicBezTo>
                    <a:pt x="1858645" y="2653157"/>
                    <a:pt x="1856359" y="2654681"/>
                    <a:pt x="1853692" y="2655824"/>
                  </a:cubicBezTo>
                  <a:cubicBezTo>
                    <a:pt x="1851025" y="2656967"/>
                    <a:pt x="1848358" y="2657475"/>
                    <a:pt x="1845437" y="2657475"/>
                  </a:cubicBezTo>
                  <a:lnTo>
                    <a:pt x="21463" y="2657475"/>
                  </a:lnTo>
                  <a:cubicBezTo>
                    <a:pt x="18669" y="2657475"/>
                    <a:pt x="15875" y="2656967"/>
                    <a:pt x="13208" y="2655824"/>
                  </a:cubicBezTo>
                  <a:cubicBezTo>
                    <a:pt x="10541" y="2654681"/>
                    <a:pt x="8255" y="2653157"/>
                    <a:pt x="6223" y="2651125"/>
                  </a:cubicBezTo>
                  <a:cubicBezTo>
                    <a:pt x="4191" y="2649093"/>
                    <a:pt x="2667" y="2646807"/>
                    <a:pt x="1651" y="2644140"/>
                  </a:cubicBezTo>
                  <a:cubicBezTo>
                    <a:pt x="635" y="2641473"/>
                    <a:pt x="0" y="2638806"/>
                    <a:pt x="0" y="2636012"/>
                  </a:cubicBezTo>
                </a:path>
              </a:pathLst>
            </a:custGeom>
            <a:solidFill>
              <a:srgbClr val="F2EEEE"/>
            </a:solidFill>
            <a:ln w="12700">
              <a:solidFill>
                <a:srgbClr val="000000"/>
              </a:solidFill>
            </a:ln>
          </p:spPr>
        </p:sp>
      </p:grpSp>
      <p:grpSp>
        <p:nvGrpSpPr>
          <p:cNvPr name="Group 6" id="6"/>
          <p:cNvGrpSpPr/>
          <p:nvPr/>
        </p:nvGrpSpPr>
        <p:grpSpPr>
          <a:xfrm rot="0">
            <a:off x="11076525" y="3530283"/>
            <a:ext cx="2982480" cy="4245469"/>
            <a:chOff x="0" y="0"/>
            <a:chExt cx="1866900" cy="2657475"/>
          </a:xfrm>
        </p:grpSpPr>
        <p:sp>
          <p:nvSpPr>
            <p:cNvPr name="Freeform 7" id="7"/>
            <p:cNvSpPr/>
            <p:nvPr/>
          </p:nvSpPr>
          <p:spPr>
            <a:xfrm flipH="false" flipV="false" rot="0">
              <a:off x="0" y="0"/>
              <a:ext cx="1866900" cy="2657475"/>
            </a:xfrm>
            <a:custGeom>
              <a:avLst/>
              <a:gdLst/>
              <a:ahLst/>
              <a:cxnLst/>
              <a:rect r="r" b="b" t="t" l="l"/>
              <a:pathLst>
                <a:path h="2657475" w="1866900">
                  <a:moveTo>
                    <a:pt x="0" y="2636012"/>
                  </a:moveTo>
                  <a:lnTo>
                    <a:pt x="0" y="21463"/>
                  </a:lnTo>
                  <a:cubicBezTo>
                    <a:pt x="0" y="18669"/>
                    <a:pt x="508" y="15875"/>
                    <a:pt x="1651" y="13208"/>
                  </a:cubicBezTo>
                  <a:cubicBezTo>
                    <a:pt x="2794" y="10541"/>
                    <a:pt x="4318" y="8255"/>
                    <a:pt x="6223" y="6223"/>
                  </a:cubicBezTo>
                  <a:cubicBezTo>
                    <a:pt x="8128" y="4191"/>
                    <a:pt x="10668" y="2667"/>
                    <a:pt x="13208" y="1651"/>
                  </a:cubicBezTo>
                  <a:cubicBezTo>
                    <a:pt x="15748" y="635"/>
                    <a:pt x="18542" y="0"/>
                    <a:pt x="21463" y="0"/>
                  </a:cubicBezTo>
                  <a:lnTo>
                    <a:pt x="1845437" y="0"/>
                  </a:lnTo>
                  <a:cubicBezTo>
                    <a:pt x="1848231" y="0"/>
                    <a:pt x="1851025" y="508"/>
                    <a:pt x="1853692" y="1651"/>
                  </a:cubicBezTo>
                  <a:cubicBezTo>
                    <a:pt x="1856359" y="2794"/>
                    <a:pt x="1858645" y="4318"/>
                    <a:pt x="1860677" y="6350"/>
                  </a:cubicBezTo>
                  <a:cubicBezTo>
                    <a:pt x="1862709" y="8382"/>
                    <a:pt x="1864233" y="10668"/>
                    <a:pt x="1865249" y="13335"/>
                  </a:cubicBezTo>
                  <a:cubicBezTo>
                    <a:pt x="1866265" y="16002"/>
                    <a:pt x="1866900" y="18669"/>
                    <a:pt x="1866900" y="21590"/>
                  </a:cubicBezTo>
                  <a:lnTo>
                    <a:pt x="1866900" y="2636012"/>
                  </a:lnTo>
                  <a:cubicBezTo>
                    <a:pt x="1866900" y="2638806"/>
                    <a:pt x="1866392" y="2641600"/>
                    <a:pt x="1865249" y="2644140"/>
                  </a:cubicBezTo>
                  <a:cubicBezTo>
                    <a:pt x="1864106" y="2646680"/>
                    <a:pt x="1862582" y="2649093"/>
                    <a:pt x="1860677" y="2651125"/>
                  </a:cubicBezTo>
                  <a:cubicBezTo>
                    <a:pt x="1858772" y="2653157"/>
                    <a:pt x="1856359" y="2654681"/>
                    <a:pt x="1853692" y="2655824"/>
                  </a:cubicBezTo>
                  <a:cubicBezTo>
                    <a:pt x="1851025" y="2656967"/>
                    <a:pt x="1848358" y="2657475"/>
                    <a:pt x="1845437" y="2657475"/>
                  </a:cubicBezTo>
                  <a:lnTo>
                    <a:pt x="21463" y="2657475"/>
                  </a:lnTo>
                  <a:cubicBezTo>
                    <a:pt x="18669" y="2657475"/>
                    <a:pt x="15875" y="2656967"/>
                    <a:pt x="13208" y="2655824"/>
                  </a:cubicBezTo>
                  <a:cubicBezTo>
                    <a:pt x="10541" y="2654681"/>
                    <a:pt x="8255" y="2653157"/>
                    <a:pt x="6223" y="2651125"/>
                  </a:cubicBezTo>
                  <a:cubicBezTo>
                    <a:pt x="4191" y="2649093"/>
                    <a:pt x="2667" y="2646807"/>
                    <a:pt x="1651" y="2644140"/>
                  </a:cubicBezTo>
                  <a:cubicBezTo>
                    <a:pt x="635" y="2641473"/>
                    <a:pt x="0" y="2638806"/>
                    <a:pt x="0" y="2636012"/>
                  </a:cubicBezTo>
                </a:path>
              </a:pathLst>
            </a:custGeom>
            <a:solidFill>
              <a:srgbClr val="F2EEEE"/>
            </a:solidFill>
            <a:ln w="12700">
              <a:solidFill>
                <a:srgbClr val="000000"/>
              </a:solidFill>
            </a:ln>
          </p:spPr>
        </p:sp>
      </p:grpSp>
      <p:grpSp>
        <p:nvGrpSpPr>
          <p:cNvPr name="Group 8" id="8"/>
          <p:cNvGrpSpPr/>
          <p:nvPr/>
        </p:nvGrpSpPr>
        <p:grpSpPr>
          <a:xfrm rot="0">
            <a:off x="14332907" y="3530283"/>
            <a:ext cx="2982480" cy="4245469"/>
            <a:chOff x="0" y="0"/>
            <a:chExt cx="1866900" cy="2657475"/>
          </a:xfrm>
        </p:grpSpPr>
        <p:sp>
          <p:nvSpPr>
            <p:cNvPr name="Freeform 9" id="9"/>
            <p:cNvSpPr/>
            <p:nvPr/>
          </p:nvSpPr>
          <p:spPr>
            <a:xfrm flipH="false" flipV="false" rot="0">
              <a:off x="0" y="0"/>
              <a:ext cx="1867027" cy="2657475"/>
            </a:xfrm>
            <a:custGeom>
              <a:avLst/>
              <a:gdLst/>
              <a:ahLst/>
              <a:cxnLst/>
              <a:rect r="r" b="b" t="t" l="l"/>
              <a:pathLst>
                <a:path h="2657475" w="1867027">
                  <a:moveTo>
                    <a:pt x="0" y="2636012"/>
                  </a:moveTo>
                  <a:lnTo>
                    <a:pt x="0" y="21463"/>
                  </a:lnTo>
                  <a:cubicBezTo>
                    <a:pt x="0" y="18669"/>
                    <a:pt x="508" y="15875"/>
                    <a:pt x="1651" y="13208"/>
                  </a:cubicBezTo>
                  <a:cubicBezTo>
                    <a:pt x="2794" y="10541"/>
                    <a:pt x="4318" y="8255"/>
                    <a:pt x="6223" y="6223"/>
                  </a:cubicBezTo>
                  <a:cubicBezTo>
                    <a:pt x="8128" y="4191"/>
                    <a:pt x="10668" y="2667"/>
                    <a:pt x="13208" y="1651"/>
                  </a:cubicBezTo>
                  <a:cubicBezTo>
                    <a:pt x="15748" y="635"/>
                    <a:pt x="18542" y="0"/>
                    <a:pt x="21463" y="0"/>
                  </a:cubicBezTo>
                  <a:lnTo>
                    <a:pt x="1845437" y="0"/>
                  </a:lnTo>
                  <a:cubicBezTo>
                    <a:pt x="1848231" y="0"/>
                    <a:pt x="1851025" y="508"/>
                    <a:pt x="1853692" y="1651"/>
                  </a:cubicBezTo>
                  <a:cubicBezTo>
                    <a:pt x="1856359" y="2794"/>
                    <a:pt x="1858645" y="4318"/>
                    <a:pt x="1860677" y="6350"/>
                  </a:cubicBezTo>
                  <a:cubicBezTo>
                    <a:pt x="1862709" y="8382"/>
                    <a:pt x="1864233" y="10668"/>
                    <a:pt x="1865376" y="13335"/>
                  </a:cubicBezTo>
                  <a:cubicBezTo>
                    <a:pt x="1866519" y="16002"/>
                    <a:pt x="1867027" y="18669"/>
                    <a:pt x="1867027" y="21590"/>
                  </a:cubicBezTo>
                  <a:lnTo>
                    <a:pt x="1867027" y="2636012"/>
                  </a:lnTo>
                  <a:cubicBezTo>
                    <a:pt x="1867027" y="2638806"/>
                    <a:pt x="1866519" y="2641600"/>
                    <a:pt x="1865376" y="2644140"/>
                  </a:cubicBezTo>
                  <a:cubicBezTo>
                    <a:pt x="1864233" y="2646680"/>
                    <a:pt x="1862709" y="2649093"/>
                    <a:pt x="1860677" y="2651125"/>
                  </a:cubicBezTo>
                  <a:cubicBezTo>
                    <a:pt x="1858645" y="2653157"/>
                    <a:pt x="1856359" y="2654681"/>
                    <a:pt x="1853692" y="2655824"/>
                  </a:cubicBezTo>
                  <a:cubicBezTo>
                    <a:pt x="1851025" y="2656967"/>
                    <a:pt x="1848358" y="2657475"/>
                    <a:pt x="1845437" y="2657475"/>
                  </a:cubicBezTo>
                  <a:lnTo>
                    <a:pt x="21463" y="2657475"/>
                  </a:lnTo>
                  <a:cubicBezTo>
                    <a:pt x="18669" y="2657475"/>
                    <a:pt x="15875" y="2656967"/>
                    <a:pt x="13208" y="2655824"/>
                  </a:cubicBezTo>
                  <a:cubicBezTo>
                    <a:pt x="10541" y="2654681"/>
                    <a:pt x="8255" y="2653157"/>
                    <a:pt x="6223" y="2651125"/>
                  </a:cubicBezTo>
                  <a:cubicBezTo>
                    <a:pt x="4191" y="2649093"/>
                    <a:pt x="2667" y="2646807"/>
                    <a:pt x="1651" y="2644140"/>
                  </a:cubicBezTo>
                  <a:cubicBezTo>
                    <a:pt x="635" y="2641473"/>
                    <a:pt x="0" y="2638806"/>
                    <a:pt x="0" y="2636012"/>
                  </a:cubicBezTo>
                </a:path>
              </a:pathLst>
            </a:custGeom>
            <a:solidFill>
              <a:srgbClr val="F2EEEE"/>
            </a:solidFill>
            <a:ln w="12700">
              <a:solidFill>
                <a:srgbClr val="000000"/>
              </a:solidFill>
            </a:ln>
          </p:spPr>
        </p:sp>
      </p:grpSp>
      <p:sp>
        <p:nvSpPr>
          <p:cNvPr name="TextBox 10" id="10"/>
          <p:cNvSpPr txBox="true"/>
          <p:nvPr/>
        </p:nvSpPr>
        <p:spPr>
          <a:xfrm rot="0">
            <a:off x="7820144" y="1287079"/>
            <a:ext cx="8452866" cy="1788919"/>
          </a:xfrm>
          <a:prstGeom prst="rect">
            <a:avLst/>
          </a:prstGeom>
        </p:spPr>
        <p:txBody>
          <a:bodyPr anchor="t" rtlCol="false" tIns="0" lIns="0" bIns="0" rIns="0">
            <a:spAutoFit/>
          </a:bodyPr>
          <a:lstStyle/>
          <a:p>
            <a:pPr algn="l">
              <a:lnSpc>
                <a:spcPts val="7071"/>
              </a:lnSpc>
            </a:pPr>
            <a:r>
              <a:rPr lang="en-US" sz="5661">
                <a:solidFill>
                  <a:srgbClr val="020202"/>
                </a:solidFill>
                <a:latin typeface="Alice"/>
                <a:ea typeface="Alice"/>
                <a:cs typeface="Alice"/>
                <a:sym typeface="Alice"/>
              </a:rPr>
              <a:t>Cutting Labour Costs and Reducing Human Error</a:t>
            </a:r>
          </a:p>
        </p:txBody>
      </p:sp>
      <p:sp>
        <p:nvSpPr>
          <p:cNvPr name="TextBox 11" id="11"/>
          <p:cNvSpPr txBox="true"/>
          <p:nvPr/>
        </p:nvSpPr>
        <p:spPr>
          <a:xfrm rot="0">
            <a:off x="9882483" y="3430593"/>
            <a:ext cx="80126" cy="792492"/>
          </a:xfrm>
          <a:prstGeom prst="rect">
            <a:avLst/>
          </a:prstGeom>
        </p:spPr>
        <p:txBody>
          <a:bodyPr anchor="t" rtlCol="false" tIns="0" lIns="0" bIns="0" rIns="0">
            <a:spAutoFit/>
          </a:bodyPr>
          <a:lstStyle/>
          <a:p>
            <a:pPr algn="l">
              <a:lnSpc>
                <a:spcPts val="7075"/>
              </a:lnSpc>
            </a:pPr>
            <a:r>
              <a:rPr lang="en-US" sz="2830">
                <a:solidFill>
                  <a:srgbClr val="383838"/>
                </a:solidFill>
                <a:latin typeface="Alice"/>
                <a:ea typeface="Alice"/>
                <a:cs typeface="Alice"/>
                <a:sym typeface="Alice"/>
              </a:rPr>
              <a:t> </a:t>
            </a:r>
          </a:p>
        </p:txBody>
      </p:sp>
      <p:sp>
        <p:nvSpPr>
          <p:cNvPr name="TextBox 12" id="12"/>
          <p:cNvSpPr txBox="true"/>
          <p:nvPr/>
        </p:nvSpPr>
        <p:spPr>
          <a:xfrm rot="0">
            <a:off x="8094045" y="3763968"/>
            <a:ext cx="2401033" cy="3413923"/>
          </a:xfrm>
          <a:prstGeom prst="rect">
            <a:avLst/>
          </a:prstGeom>
        </p:spPr>
        <p:txBody>
          <a:bodyPr anchor="t" rtlCol="false" tIns="0" lIns="0" bIns="0" rIns="0">
            <a:spAutoFit/>
          </a:bodyPr>
          <a:lstStyle/>
          <a:p>
            <a:pPr algn="just">
              <a:lnSpc>
                <a:spcPts val="3594"/>
              </a:lnSpc>
            </a:pPr>
            <a:r>
              <a:rPr lang="en-US" sz="2830">
                <a:solidFill>
                  <a:srgbClr val="383838"/>
                </a:solidFill>
                <a:latin typeface="Alice"/>
                <a:ea typeface="Alice"/>
                <a:cs typeface="Alice"/>
                <a:sym typeface="Alice"/>
              </a:rPr>
              <a:t>Automated Operations</a:t>
            </a:r>
          </a:p>
          <a:p>
            <a:pPr algn="just">
              <a:lnSpc>
                <a:spcPts val="3427"/>
              </a:lnSpc>
            </a:pPr>
            <a:r>
              <a:rPr lang="en-US" sz="2156">
                <a:solidFill>
                  <a:srgbClr val="383838"/>
                </a:solidFill>
                <a:latin typeface="Alice"/>
                <a:ea typeface="Alice"/>
                <a:cs typeface="Alice"/>
                <a:sym typeface="Alice"/>
              </a:rPr>
              <a:t>Feeding, folding, gluing, and stitching processes require minimal manual </a:t>
            </a:r>
          </a:p>
          <a:p>
            <a:pPr algn="just">
              <a:lnSpc>
                <a:spcPts val="3713"/>
              </a:lnSpc>
            </a:pPr>
            <a:r>
              <a:rPr lang="en-US" sz="2156">
                <a:solidFill>
                  <a:srgbClr val="383838"/>
                </a:solidFill>
                <a:latin typeface="Alice"/>
                <a:ea typeface="Alice"/>
                <a:cs typeface="Alice"/>
                <a:sym typeface="Alice"/>
              </a:rPr>
              <a:t>intervention</a:t>
            </a:r>
          </a:p>
        </p:txBody>
      </p:sp>
      <p:sp>
        <p:nvSpPr>
          <p:cNvPr name="TextBox 13" id="13"/>
          <p:cNvSpPr txBox="true"/>
          <p:nvPr/>
        </p:nvSpPr>
        <p:spPr>
          <a:xfrm rot="0">
            <a:off x="11350427" y="3763968"/>
            <a:ext cx="2512603" cy="2975635"/>
          </a:xfrm>
          <a:prstGeom prst="rect">
            <a:avLst/>
          </a:prstGeom>
        </p:spPr>
        <p:txBody>
          <a:bodyPr anchor="t" rtlCol="false" tIns="0" lIns="0" bIns="0" rIns="0">
            <a:spAutoFit/>
          </a:bodyPr>
          <a:lstStyle/>
          <a:p>
            <a:pPr algn="l">
              <a:lnSpc>
                <a:spcPts val="3594"/>
              </a:lnSpc>
            </a:pPr>
            <a:r>
              <a:rPr lang="en-US" sz="2830">
                <a:solidFill>
                  <a:srgbClr val="383838"/>
                </a:solidFill>
                <a:latin typeface="Alice"/>
                <a:ea typeface="Alice"/>
                <a:cs typeface="Alice"/>
                <a:sym typeface="Alice"/>
              </a:rPr>
              <a:t>Error Elimination</a:t>
            </a:r>
          </a:p>
          <a:p>
            <a:pPr algn="l">
              <a:lnSpc>
                <a:spcPts val="3427"/>
              </a:lnSpc>
            </a:pPr>
            <a:r>
              <a:rPr lang="en-US" sz="2156">
                <a:solidFill>
                  <a:srgbClr val="383838"/>
                </a:solidFill>
                <a:latin typeface="Alice"/>
                <a:ea typeface="Alice"/>
                <a:cs typeface="Alice"/>
                <a:sym typeface="Alice"/>
              </a:rPr>
              <a:t>Eliminates costly mistakes like misaligned folds or excessive glue application</a:t>
            </a:r>
          </a:p>
        </p:txBody>
      </p:sp>
      <p:sp>
        <p:nvSpPr>
          <p:cNvPr name="TextBox 14" id="14"/>
          <p:cNvSpPr txBox="true"/>
          <p:nvPr/>
        </p:nvSpPr>
        <p:spPr>
          <a:xfrm rot="0">
            <a:off x="14606808" y="3763968"/>
            <a:ext cx="2157718" cy="885986"/>
          </a:xfrm>
          <a:prstGeom prst="rect">
            <a:avLst/>
          </a:prstGeom>
        </p:spPr>
        <p:txBody>
          <a:bodyPr anchor="t" rtlCol="false" tIns="0" lIns="0" bIns="0" rIns="0">
            <a:spAutoFit/>
          </a:bodyPr>
          <a:lstStyle/>
          <a:p>
            <a:pPr algn="l">
              <a:lnSpc>
                <a:spcPts val="3594"/>
              </a:lnSpc>
            </a:pPr>
            <a:r>
              <a:rPr lang="en-US" sz="2830">
                <a:solidFill>
                  <a:srgbClr val="383838"/>
                </a:solidFill>
                <a:latin typeface="Alice"/>
                <a:ea typeface="Alice"/>
                <a:cs typeface="Alice"/>
                <a:sym typeface="Alice"/>
              </a:rPr>
              <a:t>Workforce Optimisation</a:t>
            </a:r>
          </a:p>
        </p:txBody>
      </p:sp>
      <p:sp>
        <p:nvSpPr>
          <p:cNvPr name="TextBox 15" id="15"/>
          <p:cNvSpPr txBox="true"/>
          <p:nvPr/>
        </p:nvSpPr>
        <p:spPr>
          <a:xfrm rot="0">
            <a:off x="16048898" y="4632054"/>
            <a:ext cx="61105" cy="595381"/>
          </a:xfrm>
          <a:prstGeom prst="rect">
            <a:avLst/>
          </a:prstGeom>
        </p:spPr>
        <p:txBody>
          <a:bodyPr anchor="t" rtlCol="false" tIns="0" lIns="0" bIns="0" rIns="0">
            <a:spAutoFit/>
          </a:bodyPr>
          <a:lstStyle/>
          <a:p>
            <a:pPr algn="l">
              <a:lnSpc>
                <a:spcPts val="5391"/>
              </a:lnSpc>
            </a:pPr>
            <a:r>
              <a:rPr lang="en-US" sz="2156">
                <a:solidFill>
                  <a:srgbClr val="383838"/>
                </a:solidFill>
                <a:latin typeface="Alice"/>
                <a:ea typeface="Alice"/>
                <a:cs typeface="Alice"/>
                <a:sym typeface="Alice"/>
              </a:rPr>
              <a:t> </a:t>
            </a:r>
          </a:p>
        </p:txBody>
      </p:sp>
      <p:sp>
        <p:nvSpPr>
          <p:cNvPr name="TextBox 16" id="16"/>
          <p:cNvSpPr txBox="true"/>
          <p:nvPr/>
        </p:nvSpPr>
        <p:spPr>
          <a:xfrm rot="0">
            <a:off x="14606808" y="4813029"/>
            <a:ext cx="2267294" cy="405246"/>
          </a:xfrm>
          <a:prstGeom prst="rect">
            <a:avLst/>
          </a:prstGeom>
        </p:spPr>
        <p:txBody>
          <a:bodyPr anchor="t" rtlCol="false" tIns="0" lIns="0" bIns="0" rIns="0">
            <a:spAutoFit/>
          </a:bodyPr>
          <a:lstStyle/>
          <a:p>
            <a:pPr algn="l">
              <a:lnSpc>
                <a:spcPts val="3427"/>
              </a:lnSpc>
            </a:pPr>
            <a:r>
              <a:rPr lang="en-US" sz="2156">
                <a:solidFill>
                  <a:srgbClr val="383838"/>
                </a:solidFill>
                <a:latin typeface="Alice"/>
                <a:ea typeface="Alice"/>
                <a:cs typeface="Alice"/>
                <a:sym typeface="Alice"/>
              </a:rPr>
              <a:t>Reallocatesskilled </a:t>
            </a:r>
          </a:p>
        </p:txBody>
      </p:sp>
      <p:sp>
        <p:nvSpPr>
          <p:cNvPr name="TextBox 17" id="17"/>
          <p:cNvSpPr txBox="true"/>
          <p:nvPr/>
        </p:nvSpPr>
        <p:spPr>
          <a:xfrm rot="0">
            <a:off x="14606808" y="5254314"/>
            <a:ext cx="2525202" cy="1257383"/>
          </a:xfrm>
          <a:prstGeom prst="rect">
            <a:avLst/>
          </a:prstGeom>
        </p:spPr>
        <p:txBody>
          <a:bodyPr anchor="t" rtlCol="false" tIns="0" lIns="0" bIns="0" rIns="0">
            <a:spAutoFit/>
          </a:bodyPr>
          <a:lstStyle/>
          <a:p>
            <a:pPr algn="l">
              <a:lnSpc>
                <a:spcPts val="3427"/>
              </a:lnSpc>
            </a:pPr>
            <a:r>
              <a:rPr lang="en-US" sz="2156">
                <a:solidFill>
                  <a:srgbClr val="383838"/>
                </a:solidFill>
                <a:latin typeface="Alice"/>
                <a:ea typeface="Alice"/>
                <a:cs typeface="Alice"/>
                <a:sym typeface="Alice"/>
              </a:rPr>
              <a:t>staff to higher- value strategic and creative tasks</a:t>
            </a:r>
          </a:p>
        </p:txBody>
      </p:sp>
      <p:sp>
        <p:nvSpPr>
          <p:cNvPr name="TextBox 18" id="18"/>
          <p:cNvSpPr txBox="true"/>
          <p:nvPr/>
        </p:nvSpPr>
        <p:spPr>
          <a:xfrm rot="0">
            <a:off x="7820144" y="7842785"/>
            <a:ext cx="9721409" cy="1021481"/>
          </a:xfrm>
          <a:prstGeom prst="rect">
            <a:avLst/>
          </a:prstGeom>
        </p:spPr>
        <p:txBody>
          <a:bodyPr anchor="t" rtlCol="false" tIns="0" lIns="0" bIns="0" rIns="0">
            <a:spAutoFit/>
          </a:bodyPr>
          <a:lstStyle/>
          <a:p>
            <a:pPr algn="l">
              <a:lnSpc>
                <a:spcPts val="5391"/>
              </a:lnSpc>
            </a:pPr>
            <a:r>
              <a:rPr lang="en-US" sz="2156">
                <a:solidFill>
                  <a:srgbClr val="383838"/>
                </a:solidFill>
                <a:latin typeface="Alice"/>
                <a:ea typeface="Alice"/>
                <a:cs typeface="Alice"/>
                <a:sym typeface="Alice"/>
              </a:rPr>
              <a:t>By minimising reliance on manual labour, factories reduce risks from labour </a:t>
            </a:r>
          </a:p>
          <a:p>
            <a:pPr algn="l">
              <a:lnSpc>
                <a:spcPts val="1557"/>
              </a:lnSpc>
            </a:pPr>
            <a:r>
              <a:rPr lang="en-US" sz="2156">
                <a:solidFill>
                  <a:srgbClr val="383838"/>
                </a:solidFill>
                <a:latin typeface="Alice"/>
                <a:ea typeface="Alice"/>
                <a:cs typeface="Alice"/>
                <a:sym typeface="Alice"/>
              </a:rPr>
              <a:t>shortages whilst dramatically improving overall operational efficiency.</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170964" y="2558143"/>
            <a:ext cx="9293679" cy="6354536"/>
            <a:chOff x="0" y="0"/>
            <a:chExt cx="8674100" cy="5930900"/>
          </a:xfrm>
        </p:grpSpPr>
        <p:sp>
          <p:nvSpPr>
            <p:cNvPr name="Freeform 3" id="3"/>
            <p:cNvSpPr/>
            <p:nvPr/>
          </p:nvSpPr>
          <p:spPr>
            <a:xfrm flipH="false" flipV="false" rot="0">
              <a:off x="0" y="0"/>
              <a:ext cx="8674100" cy="5930900"/>
            </a:xfrm>
            <a:custGeom>
              <a:avLst/>
              <a:gdLst/>
              <a:ahLst/>
              <a:cxnLst/>
              <a:rect r="r" b="b" t="t" l="l"/>
              <a:pathLst>
                <a:path h="5930900" w="8674100">
                  <a:moveTo>
                    <a:pt x="28448" y="0"/>
                  </a:moveTo>
                  <a:cubicBezTo>
                    <a:pt x="20574" y="0"/>
                    <a:pt x="13970" y="2794"/>
                    <a:pt x="8382" y="8382"/>
                  </a:cubicBezTo>
                  <a:cubicBezTo>
                    <a:pt x="2794" y="13970"/>
                    <a:pt x="0" y="20701"/>
                    <a:pt x="0" y="28575"/>
                  </a:cubicBezTo>
                  <a:lnTo>
                    <a:pt x="0" y="5902325"/>
                  </a:lnTo>
                  <a:cubicBezTo>
                    <a:pt x="0" y="5910199"/>
                    <a:pt x="2794" y="5916930"/>
                    <a:pt x="8382" y="5922518"/>
                  </a:cubicBezTo>
                  <a:cubicBezTo>
                    <a:pt x="13970" y="5928106"/>
                    <a:pt x="20447" y="5930773"/>
                    <a:pt x="28194" y="5930900"/>
                  </a:cubicBezTo>
                  <a:lnTo>
                    <a:pt x="8645906" y="5930900"/>
                  </a:lnTo>
                  <a:cubicBezTo>
                    <a:pt x="8653653" y="5930773"/>
                    <a:pt x="8660257" y="5927979"/>
                    <a:pt x="8665718" y="5922518"/>
                  </a:cubicBezTo>
                  <a:cubicBezTo>
                    <a:pt x="8671179" y="5917057"/>
                    <a:pt x="8674100" y="5910199"/>
                    <a:pt x="8674100" y="5902325"/>
                  </a:cubicBezTo>
                  <a:lnTo>
                    <a:pt x="8674100" y="28575"/>
                  </a:lnTo>
                  <a:cubicBezTo>
                    <a:pt x="8674100" y="20701"/>
                    <a:pt x="8671306" y="13970"/>
                    <a:pt x="8665718" y="8382"/>
                  </a:cubicBezTo>
                  <a:cubicBezTo>
                    <a:pt x="8660130" y="2794"/>
                    <a:pt x="8653526" y="0"/>
                    <a:pt x="8645652" y="0"/>
                  </a:cubicBezTo>
                  <a:close/>
                </a:path>
              </a:pathLst>
            </a:custGeom>
            <a:blipFill>
              <a:blip r:embed="rId2"/>
              <a:stretch>
                <a:fillRect l="-18546" t="0" r="-18546" b="0"/>
              </a:stretch>
            </a:blipFill>
            <a:ln w="136071" cap="sq">
              <a:solidFill>
                <a:srgbClr val="000000"/>
              </a:solidFill>
              <a:prstDash val="solid"/>
              <a:miter/>
            </a:ln>
          </p:spPr>
        </p:sp>
      </p:grpSp>
      <p:sp>
        <p:nvSpPr>
          <p:cNvPr name="TextBox 4" id="4"/>
          <p:cNvSpPr txBox="true"/>
          <p:nvPr/>
        </p:nvSpPr>
        <p:spPr>
          <a:xfrm rot="0">
            <a:off x="1836964" y="434898"/>
            <a:ext cx="12847907" cy="999873"/>
          </a:xfrm>
          <a:prstGeom prst="rect">
            <a:avLst/>
          </a:prstGeom>
        </p:spPr>
        <p:txBody>
          <a:bodyPr anchor="t" rtlCol="false" tIns="0" lIns="0" bIns="0" rIns="0">
            <a:spAutoFit/>
          </a:bodyPr>
          <a:lstStyle/>
          <a:p>
            <a:pPr algn="l">
              <a:lnSpc>
                <a:spcPts val="8434"/>
              </a:lnSpc>
            </a:pPr>
            <a:r>
              <a:rPr lang="en-US" sz="5062">
                <a:solidFill>
                  <a:srgbClr val="020202"/>
                </a:solidFill>
                <a:latin typeface="Alice"/>
                <a:ea typeface="Alice"/>
                <a:cs typeface="Alice"/>
                <a:sym typeface="Alice"/>
              </a:rPr>
              <a:t>Consistent High-Quality Output Every Cycle</a:t>
            </a:r>
          </a:p>
        </p:txBody>
      </p:sp>
      <p:sp>
        <p:nvSpPr>
          <p:cNvPr name="TextBox 5" id="5"/>
          <p:cNvSpPr txBox="true"/>
          <p:nvPr/>
        </p:nvSpPr>
        <p:spPr>
          <a:xfrm rot="0">
            <a:off x="3429803" y="1707370"/>
            <a:ext cx="86108" cy="832009"/>
          </a:xfrm>
          <a:prstGeom prst="rect">
            <a:avLst/>
          </a:prstGeom>
        </p:spPr>
        <p:txBody>
          <a:bodyPr anchor="t" rtlCol="false" tIns="0" lIns="0" bIns="0" rIns="0">
            <a:spAutoFit/>
          </a:bodyPr>
          <a:lstStyle/>
          <a:p>
            <a:pPr algn="l">
              <a:lnSpc>
                <a:spcPts val="7593"/>
              </a:lnSpc>
            </a:pPr>
            <a:r>
              <a:rPr lang="en-US" sz="3037">
                <a:solidFill>
                  <a:srgbClr val="020202"/>
                </a:solidFill>
                <a:latin typeface="Alice"/>
                <a:ea typeface="Alice"/>
                <a:cs typeface="Alice"/>
                <a:sym typeface="Alice"/>
              </a:rPr>
              <a:t> </a:t>
            </a:r>
          </a:p>
        </p:txBody>
      </p:sp>
      <p:sp>
        <p:nvSpPr>
          <p:cNvPr name="TextBox 6" id="6"/>
          <p:cNvSpPr txBox="true"/>
          <p:nvPr/>
        </p:nvSpPr>
        <p:spPr>
          <a:xfrm rot="0">
            <a:off x="1836964" y="2069320"/>
            <a:ext cx="3806598" cy="481798"/>
          </a:xfrm>
          <a:prstGeom prst="rect">
            <a:avLst/>
          </a:prstGeom>
        </p:spPr>
        <p:txBody>
          <a:bodyPr anchor="t" rtlCol="false" tIns="0" lIns="0" bIns="0" rIns="0">
            <a:spAutoFit/>
          </a:bodyPr>
          <a:lstStyle/>
          <a:p>
            <a:pPr algn="l">
              <a:lnSpc>
                <a:spcPts val="3751"/>
              </a:lnSpc>
            </a:pPr>
            <a:r>
              <a:rPr lang="en-US" sz="3037">
                <a:solidFill>
                  <a:srgbClr val="020202"/>
                </a:solidFill>
                <a:latin typeface="Alice"/>
                <a:ea typeface="Alice"/>
                <a:cs typeface="Alice"/>
                <a:sym typeface="Alice"/>
              </a:rPr>
              <a:t>Precision</a:t>
            </a:r>
            <a:r>
              <a:rPr lang="en-US" sz="3037">
                <a:solidFill>
                  <a:srgbClr val="000000"/>
                </a:solidFill>
                <a:latin typeface="Alice"/>
                <a:ea typeface="Alice"/>
                <a:cs typeface="Alice"/>
                <a:sym typeface="Alice"/>
              </a:rPr>
              <a:t> </a:t>
            </a:r>
            <a:r>
              <a:rPr lang="en-US" sz="3037">
                <a:solidFill>
                  <a:srgbClr val="020202"/>
                </a:solidFill>
                <a:latin typeface="Alice"/>
                <a:ea typeface="Alice"/>
                <a:cs typeface="Alice"/>
                <a:sym typeface="Alice"/>
              </a:rPr>
              <a:t>Engineering</a:t>
            </a:r>
          </a:p>
        </p:txBody>
      </p:sp>
      <p:sp>
        <p:nvSpPr>
          <p:cNvPr name="TextBox 7" id="7"/>
          <p:cNvSpPr txBox="true"/>
          <p:nvPr/>
        </p:nvSpPr>
        <p:spPr>
          <a:xfrm rot="0">
            <a:off x="1836964" y="2865682"/>
            <a:ext cx="4818616" cy="6392618"/>
          </a:xfrm>
          <a:prstGeom prst="rect">
            <a:avLst/>
          </a:prstGeom>
        </p:spPr>
        <p:txBody>
          <a:bodyPr anchor="t" rtlCol="false" tIns="0" lIns="0" bIns="0" rIns="0">
            <a:spAutoFit/>
          </a:bodyPr>
          <a:lstStyle/>
          <a:p>
            <a:pPr algn="l">
              <a:lnSpc>
                <a:spcPts val="2470"/>
              </a:lnSpc>
            </a:pPr>
            <a:r>
              <a:rPr lang="en-US" sz="2000">
                <a:solidFill>
                  <a:srgbClr val="020202"/>
                </a:solidFill>
                <a:latin typeface="Alice"/>
                <a:ea typeface="Alice"/>
                <a:cs typeface="Alice"/>
                <a:sym typeface="Alice"/>
              </a:rPr>
              <a:t>Excellence</a:t>
            </a:r>
          </a:p>
          <a:p>
            <a:pPr algn="l">
              <a:lnSpc>
                <a:spcPts val="3222"/>
              </a:lnSpc>
            </a:pPr>
            <a:r>
              <a:rPr lang="en-US" sz="2000">
                <a:solidFill>
                  <a:srgbClr val="383838"/>
                </a:solidFill>
                <a:latin typeface="Alice"/>
                <a:ea typeface="Alice"/>
                <a:cs typeface="Alice"/>
                <a:sym typeface="Alice"/>
              </a:rPr>
              <a:t>Advanced automatic folder gluers deliver precision engineering that ensures uniform folds, robust adhesive bonds, and impeccable finishes on every single carton produced.</a:t>
            </a:r>
          </a:p>
          <a:p>
            <a:pPr algn="l">
              <a:lnSpc>
                <a:spcPts val="5000"/>
              </a:lnSpc>
            </a:pPr>
            <a:r>
              <a:rPr lang="en-US" sz="2000">
                <a:solidFill>
                  <a:srgbClr val="383838"/>
                </a:solidFill>
                <a:latin typeface="Alice"/>
                <a:ea typeface="Alice"/>
                <a:cs typeface="Alice"/>
                <a:sym typeface="Alice"/>
              </a:rPr>
              <a:t>This consistency supports brand </a:t>
            </a:r>
          </a:p>
          <a:p>
            <a:pPr algn="l">
              <a:lnSpc>
                <a:spcPts val="1222"/>
              </a:lnSpc>
            </a:pPr>
            <a:r>
              <a:rPr lang="en-US" sz="2000">
                <a:solidFill>
                  <a:srgbClr val="383838"/>
                </a:solidFill>
                <a:latin typeface="Alice"/>
                <a:ea typeface="Alice"/>
                <a:cs typeface="Alice"/>
                <a:sym typeface="Alice"/>
              </a:rPr>
              <a:t>reputation by delivering durable, visually </a:t>
            </a:r>
          </a:p>
          <a:p>
            <a:pPr algn="l">
              <a:lnSpc>
                <a:spcPts val="5000"/>
              </a:lnSpc>
            </a:pPr>
            <a:r>
              <a:rPr lang="en-US" sz="2000">
                <a:solidFill>
                  <a:srgbClr val="383838"/>
                </a:solidFill>
                <a:latin typeface="Alice"/>
                <a:ea typeface="Alice"/>
                <a:cs typeface="Alice"/>
                <a:sym typeface="Alice"/>
              </a:rPr>
              <a:t>attractive packaging that customers </a:t>
            </a:r>
          </a:p>
          <a:p>
            <a:pPr algn="l">
              <a:lnSpc>
                <a:spcPts val="1444"/>
              </a:lnSpc>
            </a:pPr>
            <a:r>
              <a:rPr lang="en-US" sz="2000">
                <a:solidFill>
                  <a:srgbClr val="383838"/>
                </a:solidFill>
                <a:latin typeface="Alice"/>
                <a:ea typeface="Alice"/>
                <a:cs typeface="Alice"/>
                <a:sym typeface="Alice"/>
              </a:rPr>
              <a:t>trust. Modern machines demonstrate </a:t>
            </a:r>
          </a:p>
          <a:p>
            <a:pPr algn="l">
              <a:lnSpc>
                <a:spcPts val="5000"/>
              </a:lnSpc>
            </a:pPr>
            <a:r>
              <a:rPr lang="en-US" sz="2000">
                <a:solidFill>
                  <a:srgbClr val="383838"/>
                </a:solidFill>
                <a:latin typeface="Alice"/>
                <a:ea typeface="Alice"/>
                <a:cs typeface="Alice"/>
                <a:sym typeface="Alice"/>
              </a:rPr>
              <a:t>remarkable versatility, adapting </a:t>
            </a:r>
          </a:p>
          <a:p>
            <a:pPr algn="l">
              <a:lnSpc>
                <a:spcPts val="1444"/>
              </a:lnSpc>
            </a:pPr>
            <a:r>
              <a:rPr lang="en-US" sz="2000">
                <a:solidFill>
                  <a:srgbClr val="383838"/>
                </a:solidFill>
                <a:latin typeface="Alice"/>
                <a:ea typeface="Alice"/>
                <a:cs typeface="Alice"/>
                <a:sym typeface="Alice"/>
              </a:rPr>
              <a:t>seamlessly to various carton dimensions, </a:t>
            </a:r>
          </a:p>
          <a:p>
            <a:pPr algn="l">
              <a:lnSpc>
                <a:spcPts val="4778"/>
              </a:lnSpc>
            </a:pPr>
            <a:r>
              <a:rPr lang="en-US" sz="2000">
                <a:solidFill>
                  <a:srgbClr val="383838"/>
                </a:solidFill>
                <a:latin typeface="Alice"/>
                <a:ea typeface="Alice"/>
                <a:cs typeface="Alice"/>
                <a:sym typeface="Alice"/>
              </a:rPr>
              <a:t>material specifications (A/B/C flute, 3-5 </a:t>
            </a:r>
          </a:p>
          <a:p>
            <a:pPr algn="l">
              <a:lnSpc>
                <a:spcPts val="1666"/>
              </a:lnSpc>
            </a:pPr>
            <a:r>
              <a:rPr lang="en-US" sz="2000">
                <a:solidFill>
                  <a:srgbClr val="383838"/>
                </a:solidFill>
                <a:latin typeface="Alice"/>
                <a:ea typeface="Alice"/>
                <a:cs typeface="Alice"/>
                <a:sym typeface="Alice"/>
              </a:rPr>
              <a:t>ply corrugated board), and diverse box </a:t>
            </a:r>
          </a:p>
          <a:p>
            <a:pPr algn="l">
              <a:lnSpc>
                <a:spcPts val="4778"/>
              </a:lnSpc>
            </a:pPr>
            <a:r>
              <a:rPr lang="en-US" sz="2000">
                <a:solidFill>
                  <a:srgbClr val="383838"/>
                </a:solidFill>
                <a:latin typeface="Alice"/>
                <a:ea typeface="Alice"/>
                <a:cs typeface="Alice"/>
                <a:sym typeface="Alice"/>
              </a:rPr>
              <a:t>styles from simple cases to complex </a:t>
            </a:r>
          </a:p>
          <a:p>
            <a:pPr algn="l">
              <a:lnSpc>
                <a:spcPts val="1666"/>
              </a:lnSpc>
            </a:pPr>
            <a:r>
              <a:rPr lang="en-US" sz="2000">
                <a:solidFill>
                  <a:srgbClr val="383838"/>
                </a:solidFill>
                <a:latin typeface="Alice"/>
                <a:ea typeface="Alice"/>
                <a:cs typeface="Alice"/>
                <a:sym typeface="Alice"/>
              </a:rPr>
              <a:t>structural designs.</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694798" y="-92853"/>
            <a:ext cx="16898390" cy="10464001"/>
          </a:xfrm>
          <a:custGeom>
            <a:avLst/>
            <a:gdLst/>
            <a:ahLst/>
            <a:cxnLst/>
            <a:rect r="r" b="b" t="t" l="l"/>
            <a:pathLst>
              <a:path h="10464001" w="16898390">
                <a:moveTo>
                  <a:pt x="0" y="0"/>
                </a:moveTo>
                <a:lnTo>
                  <a:pt x="16898390" y="0"/>
                </a:lnTo>
                <a:lnTo>
                  <a:pt x="16898390" y="10464001"/>
                </a:lnTo>
                <a:lnTo>
                  <a:pt x="0" y="1046400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2129889" y="715732"/>
            <a:ext cx="1656255" cy="320104"/>
          </a:xfrm>
          <a:prstGeom prst="rect">
            <a:avLst/>
          </a:prstGeom>
        </p:spPr>
        <p:txBody>
          <a:bodyPr anchor="t" rtlCol="false" tIns="0" lIns="0" bIns="0" rIns="0">
            <a:spAutoFit/>
          </a:bodyPr>
          <a:lstStyle/>
          <a:p>
            <a:pPr algn="l">
              <a:lnSpc>
                <a:spcPts val="2681"/>
              </a:lnSpc>
            </a:pPr>
            <a:r>
              <a:rPr lang="en-US" sz="1579">
                <a:solidFill>
                  <a:srgbClr val="E04F00"/>
                </a:solidFill>
                <a:latin typeface="Alice"/>
                <a:ea typeface="Alice"/>
                <a:cs typeface="Alice"/>
                <a:sym typeface="Alice"/>
              </a:rPr>
              <a:t>TIME EFFICIENCY</a:t>
            </a:r>
          </a:p>
        </p:txBody>
      </p:sp>
      <p:sp>
        <p:nvSpPr>
          <p:cNvPr name="TextBox 4" id="4"/>
          <p:cNvSpPr txBox="true"/>
          <p:nvPr/>
        </p:nvSpPr>
        <p:spPr>
          <a:xfrm rot="0">
            <a:off x="1665068" y="1040077"/>
            <a:ext cx="13473307" cy="1034115"/>
          </a:xfrm>
          <a:prstGeom prst="rect">
            <a:avLst/>
          </a:prstGeom>
        </p:spPr>
        <p:txBody>
          <a:bodyPr anchor="t" rtlCol="false" tIns="0" lIns="0" bIns="0" rIns="0">
            <a:spAutoFit/>
          </a:bodyPr>
          <a:lstStyle/>
          <a:p>
            <a:pPr algn="l">
              <a:lnSpc>
                <a:spcPts val="8798"/>
              </a:lnSpc>
            </a:pPr>
            <a:r>
              <a:rPr lang="en-US" sz="5181">
                <a:solidFill>
                  <a:srgbClr val="020202"/>
                </a:solidFill>
                <a:latin typeface="Alice"/>
                <a:ea typeface="Alice"/>
                <a:cs typeface="Alice"/>
                <a:sym typeface="Alice"/>
              </a:rPr>
              <a:t>Rapid Changeovers and Smart Order Memory</a:t>
            </a:r>
          </a:p>
        </p:txBody>
      </p:sp>
      <p:sp>
        <p:nvSpPr>
          <p:cNvPr name="TextBox 5" id="5"/>
          <p:cNvSpPr txBox="true"/>
          <p:nvPr/>
        </p:nvSpPr>
        <p:spPr>
          <a:xfrm rot="0">
            <a:off x="5960983" y="6226654"/>
            <a:ext cx="1020824" cy="449516"/>
          </a:xfrm>
          <a:prstGeom prst="rect">
            <a:avLst/>
          </a:prstGeom>
        </p:spPr>
        <p:txBody>
          <a:bodyPr anchor="t" rtlCol="false" tIns="0" lIns="0" bIns="0" rIns="0">
            <a:spAutoFit/>
          </a:bodyPr>
          <a:lstStyle/>
          <a:p>
            <a:pPr algn="l">
              <a:lnSpc>
                <a:spcPts val="3532"/>
              </a:lnSpc>
            </a:pPr>
            <a:r>
              <a:rPr lang="en-US" sz="2781">
                <a:solidFill>
                  <a:srgbClr val="383838"/>
                </a:solidFill>
                <a:latin typeface="Alice"/>
                <a:ea typeface="Alice"/>
                <a:cs typeface="Alice"/>
                <a:sym typeface="Alice"/>
              </a:rPr>
              <a:t>Order </a:t>
            </a:r>
          </a:p>
        </p:txBody>
      </p:sp>
      <p:sp>
        <p:nvSpPr>
          <p:cNvPr name="TextBox 6" id="6"/>
          <p:cNvSpPr txBox="true"/>
          <p:nvPr/>
        </p:nvSpPr>
        <p:spPr>
          <a:xfrm rot="0">
            <a:off x="5685432" y="6675376"/>
            <a:ext cx="1459532" cy="449516"/>
          </a:xfrm>
          <a:prstGeom prst="rect">
            <a:avLst/>
          </a:prstGeom>
        </p:spPr>
        <p:txBody>
          <a:bodyPr anchor="t" rtlCol="false" tIns="0" lIns="0" bIns="0" rIns="0">
            <a:spAutoFit/>
          </a:bodyPr>
          <a:lstStyle/>
          <a:p>
            <a:pPr algn="l">
              <a:lnSpc>
                <a:spcPts val="3532"/>
              </a:lnSpc>
            </a:pPr>
            <a:r>
              <a:rPr lang="en-US" sz="2781">
                <a:solidFill>
                  <a:srgbClr val="383838"/>
                </a:solidFill>
                <a:latin typeface="Alice"/>
                <a:ea typeface="Alice"/>
                <a:cs typeface="Alice"/>
                <a:sym typeface="Alice"/>
              </a:rPr>
              <a:t>Selection</a:t>
            </a:r>
          </a:p>
        </p:txBody>
      </p:sp>
      <p:sp>
        <p:nvSpPr>
          <p:cNvPr name="TextBox 7" id="7"/>
          <p:cNvSpPr txBox="true"/>
          <p:nvPr/>
        </p:nvSpPr>
        <p:spPr>
          <a:xfrm rot="0">
            <a:off x="8259285" y="6422433"/>
            <a:ext cx="1942634" cy="473945"/>
          </a:xfrm>
          <a:prstGeom prst="rect">
            <a:avLst/>
          </a:prstGeom>
        </p:spPr>
        <p:txBody>
          <a:bodyPr anchor="t" rtlCol="false" tIns="0" lIns="0" bIns="0" rIns="0">
            <a:spAutoFit/>
          </a:bodyPr>
          <a:lstStyle/>
          <a:p>
            <a:pPr algn="l">
              <a:lnSpc>
                <a:spcPts val="3894"/>
              </a:lnSpc>
            </a:pPr>
            <a:r>
              <a:rPr lang="en-US" sz="2781">
                <a:solidFill>
                  <a:srgbClr val="383838"/>
                </a:solidFill>
                <a:latin typeface="Alice"/>
                <a:ea typeface="Alice"/>
                <a:cs typeface="Alice"/>
                <a:sym typeface="Alice"/>
              </a:rPr>
              <a:t>Quick Setup</a:t>
            </a:r>
          </a:p>
        </p:txBody>
      </p:sp>
      <p:sp>
        <p:nvSpPr>
          <p:cNvPr name="TextBox 8" id="8"/>
          <p:cNvSpPr txBox="true"/>
          <p:nvPr/>
        </p:nvSpPr>
        <p:spPr>
          <a:xfrm rot="0">
            <a:off x="11090208" y="6226654"/>
            <a:ext cx="1862552" cy="449516"/>
          </a:xfrm>
          <a:prstGeom prst="rect">
            <a:avLst/>
          </a:prstGeom>
        </p:spPr>
        <p:txBody>
          <a:bodyPr anchor="t" rtlCol="false" tIns="0" lIns="0" bIns="0" rIns="0">
            <a:spAutoFit/>
          </a:bodyPr>
          <a:lstStyle/>
          <a:p>
            <a:pPr algn="l">
              <a:lnSpc>
                <a:spcPts val="3532"/>
              </a:lnSpc>
            </a:pPr>
            <a:r>
              <a:rPr lang="en-US" sz="2781">
                <a:solidFill>
                  <a:srgbClr val="383838"/>
                </a:solidFill>
                <a:latin typeface="Alice"/>
                <a:ea typeface="Alice"/>
                <a:cs typeface="Alice"/>
                <a:sym typeface="Alice"/>
              </a:rPr>
              <a:t>Production </a:t>
            </a:r>
          </a:p>
        </p:txBody>
      </p:sp>
      <p:sp>
        <p:nvSpPr>
          <p:cNvPr name="TextBox 9" id="9"/>
          <p:cNvSpPr txBox="true"/>
          <p:nvPr/>
        </p:nvSpPr>
        <p:spPr>
          <a:xfrm rot="0">
            <a:off x="11580544" y="6675376"/>
            <a:ext cx="787325" cy="449516"/>
          </a:xfrm>
          <a:prstGeom prst="rect">
            <a:avLst/>
          </a:prstGeom>
        </p:spPr>
        <p:txBody>
          <a:bodyPr anchor="t" rtlCol="false" tIns="0" lIns="0" bIns="0" rIns="0">
            <a:spAutoFit/>
          </a:bodyPr>
          <a:lstStyle/>
          <a:p>
            <a:pPr algn="l">
              <a:lnSpc>
                <a:spcPts val="3532"/>
              </a:lnSpc>
            </a:pPr>
            <a:r>
              <a:rPr lang="en-US" sz="2781">
                <a:solidFill>
                  <a:srgbClr val="383838"/>
                </a:solidFill>
                <a:latin typeface="Alice"/>
                <a:ea typeface="Alice"/>
                <a:cs typeface="Alice"/>
                <a:sym typeface="Alice"/>
              </a:rPr>
              <a:t>Start</a:t>
            </a:r>
          </a:p>
        </p:txBody>
      </p:sp>
      <p:sp>
        <p:nvSpPr>
          <p:cNvPr name="TextBox 10" id="10"/>
          <p:cNvSpPr txBox="true"/>
          <p:nvPr/>
        </p:nvSpPr>
        <p:spPr>
          <a:xfrm rot="0">
            <a:off x="1665068" y="7921496"/>
            <a:ext cx="14982990" cy="1542543"/>
          </a:xfrm>
          <a:prstGeom prst="rect">
            <a:avLst/>
          </a:prstGeom>
        </p:spPr>
        <p:txBody>
          <a:bodyPr anchor="t" rtlCol="false" tIns="0" lIns="0" bIns="0" rIns="0">
            <a:spAutoFit/>
          </a:bodyPr>
          <a:lstStyle/>
          <a:p>
            <a:pPr algn="l">
              <a:lnSpc>
                <a:spcPts val="3180"/>
              </a:lnSpc>
            </a:pPr>
            <a:r>
              <a:rPr lang="en-US" sz="1973">
                <a:solidFill>
                  <a:srgbClr val="383838"/>
                </a:solidFill>
                <a:latin typeface="Alice"/>
                <a:ea typeface="Alice"/>
                <a:cs typeface="Alice"/>
                <a:sym typeface="Alice"/>
              </a:rPr>
              <a:t>State-of-the-art folder gluers enable remarkably fast changeovers in just 3-5 minutes, dramatically reducing costly downtime between production runs. Sophisticated order memory functions allow instantaneous switching between different carton designs and specifications. This exceptional flexibility supports diverse product lines and accommodates custom packaging demands, making factories more agile and responsive to changing market needs.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60136" y="-98729"/>
            <a:ext cx="17967714" cy="10474583"/>
            <a:chOff x="0" y="0"/>
            <a:chExt cx="11557000" cy="6737350"/>
          </a:xfrm>
        </p:grpSpPr>
        <p:sp>
          <p:nvSpPr>
            <p:cNvPr name="Freeform 3" id="3"/>
            <p:cNvSpPr/>
            <p:nvPr/>
          </p:nvSpPr>
          <p:spPr>
            <a:xfrm flipH="false" flipV="false" rot="0">
              <a:off x="63500" y="63500"/>
              <a:ext cx="11430000" cy="6610350"/>
            </a:xfrm>
            <a:custGeom>
              <a:avLst/>
              <a:gdLst/>
              <a:ahLst/>
              <a:cxnLst/>
              <a:rect r="r" b="b" t="t" l="l"/>
              <a:pathLst>
                <a:path h="6610350" w="11430000">
                  <a:moveTo>
                    <a:pt x="0" y="6610350"/>
                  </a:moveTo>
                  <a:lnTo>
                    <a:pt x="11430000" y="6610350"/>
                  </a:lnTo>
                  <a:lnTo>
                    <a:pt x="11430000" y="0"/>
                  </a:lnTo>
                  <a:lnTo>
                    <a:pt x="0" y="0"/>
                  </a:lnTo>
                  <a:close/>
                </a:path>
              </a:pathLst>
            </a:custGeom>
            <a:solidFill>
              <a:srgbClr val="F5F5F6"/>
            </a:solidFill>
            <a:ln w="12700">
              <a:solidFill>
                <a:srgbClr val="000000"/>
              </a:solidFill>
            </a:ln>
          </p:spPr>
        </p:sp>
        <p:sp>
          <p:nvSpPr>
            <p:cNvPr name="Freeform 4" id="4"/>
            <p:cNvSpPr/>
            <p:nvPr/>
          </p:nvSpPr>
          <p:spPr>
            <a:xfrm flipH="false" flipV="false" rot="0">
              <a:off x="63500" y="64008"/>
              <a:ext cx="11430000" cy="6609842"/>
            </a:xfrm>
            <a:custGeom>
              <a:avLst/>
              <a:gdLst/>
              <a:ahLst/>
              <a:cxnLst/>
              <a:rect r="r" b="b" t="t" l="l"/>
              <a:pathLst>
                <a:path h="6609842" w="11430000">
                  <a:moveTo>
                    <a:pt x="0" y="0"/>
                  </a:moveTo>
                  <a:lnTo>
                    <a:pt x="0" y="6609842"/>
                  </a:lnTo>
                  <a:lnTo>
                    <a:pt x="11430000" y="6609842"/>
                  </a:lnTo>
                  <a:lnTo>
                    <a:pt x="11430000" y="0"/>
                  </a:lnTo>
                  <a:close/>
                </a:path>
              </a:pathLst>
            </a:custGeom>
            <a:solidFill>
              <a:srgbClr val="FAFAFA"/>
            </a:solidFill>
            <a:ln w="12700">
              <a:solidFill>
                <a:srgbClr val="000000"/>
              </a:solidFill>
            </a:ln>
          </p:spPr>
        </p:sp>
        <p:sp>
          <p:nvSpPr>
            <p:cNvPr name="Freeform 5" id="5"/>
            <p:cNvSpPr/>
            <p:nvPr/>
          </p:nvSpPr>
          <p:spPr>
            <a:xfrm flipH="false" flipV="false" rot="0">
              <a:off x="63500" y="63500"/>
              <a:ext cx="11430000" cy="6610350"/>
            </a:xfrm>
            <a:custGeom>
              <a:avLst/>
              <a:gdLst/>
              <a:ahLst/>
              <a:cxnLst/>
              <a:rect r="r" b="b" t="t" l="l"/>
              <a:pathLst>
                <a:path h="6610350" w="11430000">
                  <a:moveTo>
                    <a:pt x="0" y="6610350"/>
                  </a:moveTo>
                  <a:lnTo>
                    <a:pt x="11430000" y="6610350"/>
                  </a:lnTo>
                  <a:lnTo>
                    <a:pt x="11430000" y="0"/>
                  </a:lnTo>
                  <a:lnTo>
                    <a:pt x="0" y="0"/>
                  </a:lnTo>
                  <a:close/>
                </a:path>
              </a:pathLst>
            </a:custGeom>
            <a:solidFill>
              <a:srgbClr val="FAFAFA"/>
            </a:solidFill>
            <a:ln w="12700">
              <a:solidFill>
                <a:srgbClr val="000000"/>
              </a:solidFill>
            </a:ln>
          </p:spPr>
        </p:sp>
        <p:sp>
          <p:nvSpPr>
            <p:cNvPr name="Freeform 6" id="6"/>
            <p:cNvSpPr/>
            <p:nvPr/>
          </p:nvSpPr>
          <p:spPr>
            <a:xfrm flipH="false" flipV="false" rot="0">
              <a:off x="63500" y="64008"/>
              <a:ext cx="11430000" cy="6609842"/>
            </a:xfrm>
            <a:custGeom>
              <a:avLst/>
              <a:gdLst/>
              <a:ahLst/>
              <a:cxnLst/>
              <a:rect r="r" b="b" t="t" l="l"/>
              <a:pathLst>
                <a:path h="6609842" w="11430000">
                  <a:moveTo>
                    <a:pt x="0" y="0"/>
                  </a:moveTo>
                  <a:lnTo>
                    <a:pt x="0" y="6609842"/>
                  </a:lnTo>
                  <a:lnTo>
                    <a:pt x="11430000" y="6609842"/>
                  </a:lnTo>
                  <a:lnTo>
                    <a:pt x="11430000" y="0"/>
                  </a:lnTo>
                  <a:close/>
                </a:path>
              </a:pathLst>
            </a:custGeom>
            <a:solidFill>
              <a:srgbClr val="FFFFFF"/>
            </a:solidFill>
            <a:ln w="12700">
              <a:solidFill>
                <a:srgbClr val="000000"/>
              </a:solidFill>
            </a:ln>
          </p:spPr>
        </p:sp>
      </p:grpSp>
      <p:grpSp>
        <p:nvGrpSpPr>
          <p:cNvPr name="Group 7" id="7"/>
          <p:cNvGrpSpPr/>
          <p:nvPr/>
        </p:nvGrpSpPr>
        <p:grpSpPr>
          <a:xfrm rot="0">
            <a:off x="10984106" y="1484559"/>
            <a:ext cx="6652596" cy="7996177"/>
            <a:chOff x="0" y="0"/>
            <a:chExt cx="7332275" cy="8813127"/>
          </a:xfrm>
        </p:grpSpPr>
        <p:sp>
          <p:nvSpPr>
            <p:cNvPr name="Freeform 8" id="8"/>
            <p:cNvSpPr/>
            <p:nvPr/>
          </p:nvSpPr>
          <p:spPr>
            <a:xfrm flipH="false" flipV="false" rot="0">
              <a:off x="0" y="0"/>
              <a:ext cx="7332276" cy="8813165"/>
            </a:xfrm>
            <a:custGeom>
              <a:avLst/>
              <a:gdLst/>
              <a:ahLst/>
              <a:cxnLst/>
              <a:rect r="r" b="b" t="t" l="l"/>
              <a:pathLst>
                <a:path h="8813165" w="7332276">
                  <a:moveTo>
                    <a:pt x="0" y="0"/>
                  </a:moveTo>
                  <a:lnTo>
                    <a:pt x="7332276" y="0"/>
                  </a:lnTo>
                  <a:lnTo>
                    <a:pt x="7332276" y="8813165"/>
                  </a:lnTo>
                  <a:lnTo>
                    <a:pt x="0" y="8813165"/>
                  </a:lnTo>
                  <a:lnTo>
                    <a:pt x="0" y="0"/>
                  </a:lnTo>
                  <a:close/>
                </a:path>
              </a:pathLst>
            </a:custGeom>
            <a:blipFill>
              <a:blip r:embed="rId2"/>
              <a:stretch>
                <a:fillRect l="-70498" t="0" r="-70498" b="0"/>
              </a:stretch>
            </a:blipFill>
            <a:ln w="148086" cap="sq">
              <a:solidFill>
                <a:srgbClr val="000000"/>
              </a:solidFill>
              <a:prstDash val="solid"/>
              <a:miter/>
            </a:ln>
          </p:spPr>
        </p:sp>
      </p:grpSp>
      <p:sp>
        <p:nvSpPr>
          <p:cNvPr name="Freeform 9" id="9"/>
          <p:cNvSpPr/>
          <p:nvPr/>
        </p:nvSpPr>
        <p:spPr>
          <a:xfrm flipH="false" flipV="false" rot="0">
            <a:off x="1063458" y="2788940"/>
            <a:ext cx="9467601" cy="2241024"/>
          </a:xfrm>
          <a:custGeom>
            <a:avLst/>
            <a:gdLst/>
            <a:ahLst/>
            <a:cxnLst/>
            <a:rect r="r" b="b" t="t" l="l"/>
            <a:pathLst>
              <a:path h="2241024" w="9467601">
                <a:moveTo>
                  <a:pt x="0" y="0"/>
                </a:moveTo>
                <a:lnTo>
                  <a:pt x="9467601" y="0"/>
                </a:lnTo>
                <a:lnTo>
                  <a:pt x="9467601" y="2241024"/>
                </a:lnTo>
                <a:lnTo>
                  <a:pt x="0" y="224102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false" rot="0">
            <a:off x="1063458" y="5099076"/>
            <a:ext cx="9467601" cy="2241024"/>
          </a:xfrm>
          <a:custGeom>
            <a:avLst/>
            <a:gdLst/>
            <a:ahLst/>
            <a:cxnLst/>
            <a:rect r="r" b="b" t="t" l="l"/>
            <a:pathLst>
              <a:path h="2241024" w="9467601">
                <a:moveTo>
                  <a:pt x="0" y="0"/>
                </a:moveTo>
                <a:lnTo>
                  <a:pt x="9467601" y="0"/>
                </a:lnTo>
                <a:lnTo>
                  <a:pt x="9467601" y="2241023"/>
                </a:lnTo>
                <a:lnTo>
                  <a:pt x="0" y="224102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1063458" y="7409211"/>
            <a:ext cx="9467601" cy="2226215"/>
          </a:xfrm>
          <a:custGeom>
            <a:avLst/>
            <a:gdLst/>
            <a:ahLst/>
            <a:cxnLst/>
            <a:rect r="r" b="b" t="t" l="l"/>
            <a:pathLst>
              <a:path h="2226215" w="9467601">
                <a:moveTo>
                  <a:pt x="0" y="0"/>
                </a:moveTo>
                <a:lnTo>
                  <a:pt x="9467601" y="0"/>
                </a:lnTo>
                <a:lnTo>
                  <a:pt x="9467601" y="2226215"/>
                </a:lnTo>
                <a:lnTo>
                  <a:pt x="0" y="222621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2" id="12"/>
          <p:cNvSpPr txBox="true"/>
          <p:nvPr/>
        </p:nvSpPr>
        <p:spPr>
          <a:xfrm rot="0">
            <a:off x="1191804" y="703871"/>
            <a:ext cx="6776071" cy="1741699"/>
          </a:xfrm>
          <a:prstGeom prst="rect">
            <a:avLst/>
          </a:prstGeom>
        </p:spPr>
        <p:txBody>
          <a:bodyPr anchor="t" rtlCol="false" tIns="0" lIns="0" bIns="0" rIns="0">
            <a:spAutoFit/>
          </a:bodyPr>
          <a:lstStyle/>
          <a:p>
            <a:pPr algn="l">
              <a:lnSpc>
                <a:spcPts val="6881"/>
              </a:lnSpc>
            </a:pPr>
            <a:r>
              <a:rPr lang="en-US" sz="5509">
                <a:solidFill>
                  <a:srgbClr val="020202"/>
                </a:solidFill>
                <a:latin typeface="Alice"/>
                <a:ea typeface="Alice"/>
                <a:cs typeface="Alice"/>
                <a:sym typeface="Alice"/>
              </a:rPr>
              <a:t>Enhanced Safety and Operator Comfort</a:t>
            </a:r>
          </a:p>
        </p:txBody>
      </p:sp>
      <p:sp>
        <p:nvSpPr>
          <p:cNvPr name="TextBox 13" id="13"/>
          <p:cNvSpPr txBox="true"/>
          <p:nvPr/>
        </p:nvSpPr>
        <p:spPr>
          <a:xfrm rot="0">
            <a:off x="2890005" y="2829612"/>
            <a:ext cx="77976" cy="761893"/>
          </a:xfrm>
          <a:prstGeom prst="rect">
            <a:avLst/>
          </a:prstGeom>
        </p:spPr>
        <p:txBody>
          <a:bodyPr anchor="t" rtlCol="false" tIns="0" lIns="0" bIns="0" rIns="0">
            <a:spAutoFit/>
          </a:bodyPr>
          <a:lstStyle/>
          <a:p>
            <a:pPr algn="l">
              <a:lnSpc>
                <a:spcPts val="6885"/>
              </a:lnSpc>
            </a:pPr>
            <a:r>
              <a:rPr lang="en-US" sz="2754">
                <a:solidFill>
                  <a:srgbClr val="383838"/>
                </a:solidFill>
                <a:latin typeface="Alice"/>
                <a:ea typeface="Alice"/>
                <a:cs typeface="Alice"/>
                <a:sym typeface="Alice"/>
              </a:rPr>
              <a:t> </a:t>
            </a:r>
          </a:p>
        </p:txBody>
      </p:sp>
      <p:sp>
        <p:nvSpPr>
          <p:cNvPr name="TextBox 14" id="14"/>
          <p:cNvSpPr txBox="true"/>
          <p:nvPr/>
        </p:nvSpPr>
        <p:spPr>
          <a:xfrm rot="0">
            <a:off x="1576826" y="5425497"/>
            <a:ext cx="7892118" cy="1285357"/>
          </a:xfrm>
          <a:prstGeom prst="rect">
            <a:avLst/>
          </a:prstGeom>
        </p:spPr>
        <p:txBody>
          <a:bodyPr anchor="t" rtlCol="false" tIns="0" lIns="0" bIns="0" rIns="0">
            <a:spAutoFit/>
          </a:bodyPr>
          <a:lstStyle/>
          <a:p>
            <a:pPr algn="l">
              <a:lnSpc>
                <a:spcPts val="3855"/>
              </a:lnSpc>
            </a:pPr>
            <a:r>
              <a:rPr lang="en-US" sz="2754">
                <a:solidFill>
                  <a:srgbClr val="383838"/>
                </a:solidFill>
                <a:latin typeface="Alice"/>
                <a:ea typeface="Alice"/>
                <a:cs typeface="Alice"/>
                <a:sym typeface="Alice"/>
              </a:rPr>
              <a:t>Ergonomic Design</a:t>
            </a:r>
          </a:p>
          <a:p>
            <a:pPr algn="l">
              <a:lnSpc>
                <a:spcPts val="3381"/>
              </a:lnSpc>
            </a:pPr>
            <a:r>
              <a:rPr lang="en-US" sz="2098">
                <a:solidFill>
                  <a:srgbClr val="383838"/>
                </a:solidFill>
                <a:latin typeface="Alice"/>
                <a:ea typeface="Alice"/>
                <a:cs typeface="Alice"/>
                <a:sym typeface="Alice"/>
              </a:rPr>
              <a:t>Intuitive touchscreen controls and thoughtful machine layouts improve ease of use and operator satisfaction</a:t>
            </a:r>
          </a:p>
        </p:txBody>
      </p:sp>
      <p:sp>
        <p:nvSpPr>
          <p:cNvPr name="TextBox 15" id="15"/>
          <p:cNvSpPr txBox="true"/>
          <p:nvPr/>
        </p:nvSpPr>
        <p:spPr>
          <a:xfrm rot="0">
            <a:off x="1576826" y="7649907"/>
            <a:ext cx="3333314" cy="551234"/>
          </a:xfrm>
          <a:prstGeom prst="rect">
            <a:avLst/>
          </a:prstGeom>
        </p:spPr>
        <p:txBody>
          <a:bodyPr anchor="t" rtlCol="false" tIns="0" lIns="0" bIns="0" rIns="0">
            <a:spAutoFit/>
          </a:bodyPr>
          <a:lstStyle/>
          <a:p>
            <a:pPr algn="l">
              <a:lnSpc>
                <a:spcPts val="4753"/>
              </a:lnSpc>
            </a:pPr>
            <a:r>
              <a:rPr lang="en-US" sz="2754">
                <a:solidFill>
                  <a:srgbClr val="383838"/>
                </a:solidFill>
                <a:latin typeface="Alice"/>
                <a:ea typeface="Alice"/>
                <a:cs typeface="Alice"/>
                <a:sym typeface="Alice"/>
              </a:rPr>
              <a:t>Workplace Wellbeing</a:t>
            </a:r>
          </a:p>
        </p:txBody>
      </p:sp>
      <p:sp>
        <p:nvSpPr>
          <p:cNvPr name="TextBox 16" id="16"/>
          <p:cNvSpPr txBox="true"/>
          <p:nvPr/>
        </p:nvSpPr>
        <p:spPr>
          <a:xfrm rot="0">
            <a:off x="2211758" y="8225038"/>
            <a:ext cx="59466" cy="507391"/>
          </a:xfrm>
          <a:prstGeom prst="rect">
            <a:avLst/>
          </a:prstGeom>
        </p:spPr>
        <p:txBody>
          <a:bodyPr anchor="t" rtlCol="false" tIns="0" lIns="0" bIns="0" rIns="0">
            <a:spAutoFit/>
          </a:bodyPr>
          <a:lstStyle/>
          <a:p>
            <a:pPr algn="l">
              <a:lnSpc>
                <a:spcPts val="4529"/>
              </a:lnSpc>
            </a:pPr>
            <a:r>
              <a:rPr lang="en-US" sz="2098">
                <a:solidFill>
                  <a:srgbClr val="383838"/>
                </a:solidFill>
                <a:latin typeface="Alice"/>
                <a:ea typeface="Alice"/>
                <a:cs typeface="Alice"/>
                <a:sym typeface="Alice"/>
              </a:rPr>
              <a:t> </a:t>
            </a:r>
          </a:p>
        </p:txBody>
      </p:sp>
      <p:sp>
        <p:nvSpPr>
          <p:cNvPr name="TextBox 17" id="17"/>
          <p:cNvSpPr txBox="true"/>
          <p:nvPr/>
        </p:nvSpPr>
        <p:spPr>
          <a:xfrm rot="0">
            <a:off x="1576826" y="3029637"/>
            <a:ext cx="3791223" cy="551234"/>
          </a:xfrm>
          <a:prstGeom prst="rect">
            <a:avLst/>
          </a:prstGeom>
        </p:spPr>
        <p:txBody>
          <a:bodyPr anchor="t" rtlCol="false" tIns="0" lIns="0" bIns="0" rIns="0">
            <a:spAutoFit/>
          </a:bodyPr>
          <a:lstStyle/>
          <a:p>
            <a:pPr algn="l">
              <a:lnSpc>
                <a:spcPts val="4753"/>
              </a:lnSpc>
            </a:pPr>
            <a:r>
              <a:rPr lang="en-US" sz="2754">
                <a:solidFill>
                  <a:srgbClr val="383838"/>
                </a:solidFill>
                <a:latin typeface="Alice"/>
                <a:ea typeface="Alice"/>
                <a:cs typeface="Alice"/>
                <a:sym typeface="Alice"/>
              </a:rPr>
              <a:t>Reduced</a:t>
            </a:r>
            <a:r>
              <a:rPr lang="en-US" sz="2754">
                <a:solidFill>
                  <a:srgbClr val="000000"/>
                </a:solidFill>
                <a:latin typeface="Alice"/>
                <a:ea typeface="Alice"/>
                <a:cs typeface="Alice"/>
                <a:sym typeface="Alice"/>
              </a:rPr>
              <a:t> </a:t>
            </a:r>
            <a:r>
              <a:rPr lang="en-US" sz="2754">
                <a:solidFill>
                  <a:srgbClr val="383838"/>
                </a:solidFill>
                <a:latin typeface="Alice"/>
                <a:ea typeface="Alice"/>
                <a:cs typeface="Alice"/>
                <a:sym typeface="Alice"/>
              </a:rPr>
              <a:t>Physical</a:t>
            </a:r>
            <a:r>
              <a:rPr lang="en-US" sz="2754">
                <a:solidFill>
                  <a:srgbClr val="000000"/>
                </a:solidFill>
                <a:latin typeface="Alice"/>
                <a:ea typeface="Alice"/>
                <a:cs typeface="Alice"/>
                <a:sym typeface="Alice"/>
              </a:rPr>
              <a:t> </a:t>
            </a:r>
            <a:r>
              <a:rPr lang="en-US" sz="2754">
                <a:solidFill>
                  <a:srgbClr val="383838"/>
                </a:solidFill>
                <a:latin typeface="Alice"/>
                <a:ea typeface="Alice"/>
                <a:cs typeface="Alice"/>
                <a:sym typeface="Alice"/>
              </a:rPr>
              <a:t>Strain</a:t>
            </a:r>
          </a:p>
        </p:txBody>
      </p:sp>
      <p:sp>
        <p:nvSpPr>
          <p:cNvPr name="TextBox 18" id="18"/>
          <p:cNvSpPr txBox="true"/>
          <p:nvPr/>
        </p:nvSpPr>
        <p:spPr>
          <a:xfrm rot="0">
            <a:off x="3020750" y="3604768"/>
            <a:ext cx="59466" cy="507391"/>
          </a:xfrm>
          <a:prstGeom prst="rect">
            <a:avLst/>
          </a:prstGeom>
        </p:spPr>
        <p:txBody>
          <a:bodyPr anchor="t" rtlCol="false" tIns="0" lIns="0" bIns="0" rIns="0">
            <a:spAutoFit/>
          </a:bodyPr>
          <a:lstStyle/>
          <a:p>
            <a:pPr algn="l">
              <a:lnSpc>
                <a:spcPts val="4529"/>
              </a:lnSpc>
            </a:pPr>
            <a:r>
              <a:rPr lang="en-US" sz="2098">
                <a:solidFill>
                  <a:srgbClr val="383838"/>
                </a:solidFill>
                <a:latin typeface="Alice"/>
                <a:ea typeface="Alice"/>
                <a:cs typeface="Alice"/>
                <a:sym typeface="Alice"/>
              </a:rPr>
              <a:t> </a:t>
            </a:r>
          </a:p>
        </p:txBody>
      </p:sp>
      <p:sp>
        <p:nvSpPr>
          <p:cNvPr name="TextBox 19" id="19"/>
          <p:cNvSpPr txBox="true"/>
          <p:nvPr/>
        </p:nvSpPr>
        <p:spPr>
          <a:xfrm rot="0">
            <a:off x="1576826" y="3719068"/>
            <a:ext cx="7478785" cy="390811"/>
          </a:xfrm>
          <a:prstGeom prst="rect">
            <a:avLst/>
          </a:prstGeom>
        </p:spPr>
        <p:txBody>
          <a:bodyPr anchor="t" rtlCol="false" tIns="0" lIns="0" bIns="0" rIns="0">
            <a:spAutoFit/>
          </a:bodyPr>
          <a:lstStyle/>
          <a:p>
            <a:pPr algn="l">
              <a:lnSpc>
                <a:spcPts val="3381"/>
              </a:lnSpc>
            </a:pPr>
            <a:r>
              <a:rPr lang="en-US" sz="2098">
                <a:solidFill>
                  <a:srgbClr val="383838"/>
                </a:solidFill>
                <a:latin typeface="Alice"/>
                <a:ea typeface="Alice"/>
                <a:cs typeface="Alice"/>
                <a:sym typeface="Alice"/>
              </a:rPr>
              <a:t>Automationeliminatesmanualhandling of heavy materials and </a:t>
            </a:r>
          </a:p>
        </p:txBody>
      </p:sp>
      <p:sp>
        <p:nvSpPr>
          <p:cNvPr name="TextBox 20" id="20"/>
          <p:cNvSpPr txBox="true"/>
          <p:nvPr/>
        </p:nvSpPr>
        <p:spPr>
          <a:xfrm rot="0">
            <a:off x="1576826" y="4148516"/>
            <a:ext cx="7216859" cy="390811"/>
          </a:xfrm>
          <a:prstGeom prst="rect">
            <a:avLst/>
          </a:prstGeom>
        </p:spPr>
        <p:txBody>
          <a:bodyPr anchor="t" rtlCol="false" tIns="0" lIns="0" bIns="0" rIns="0">
            <a:spAutoFit/>
          </a:bodyPr>
          <a:lstStyle/>
          <a:p>
            <a:pPr algn="l">
              <a:lnSpc>
                <a:spcPts val="3381"/>
              </a:lnSpc>
            </a:pPr>
            <a:r>
              <a:rPr lang="en-US" sz="2098">
                <a:solidFill>
                  <a:srgbClr val="383838"/>
                </a:solidFill>
                <a:latin typeface="Alice"/>
                <a:ea typeface="Alice"/>
                <a:cs typeface="Alice"/>
                <a:sym typeface="Alice"/>
              </a:rPr>
              <a:t>repetitive tasks, significantly lowering workplace injury risk</a:t>
            </a:r>
          </a:p>
        </p:txBody>
      </p:sp>
      <p:sp>
        <p:nvSpPr>
          <p:cNvPr name="TextBox 21" id="21"/>
          <p:cNvSpPr txBox="true"/>
          <p:nvPr/>
        </p:nvSpPr>
        <p:spPr>
          <a:xfrm rot="0">
            <a:off x="1576826" y="8339338"/>
            <a:ext cx="8217362" cy="390811"/>
          </a:xfrm>
          <a:prstGeom prst="rect">
            <a:avLst/>
          </a:prstGeom>
        </p:spPr>
        <p:txBody>
          <a:bodyPr anchor="t" rtlCol="false" tIns="0" lIns="0" bIns="0" rIns="0">
            <a:spAutoFit/>
          </a:bodyPr>
          <a:lstStyle/>
          <a:p>
            <a:pPr algn="l">
              <a:lnSpc>
                <a:spcPts val="3381"/>
              </a:lnSpc>
            </a:pPr>
            <a:r>
              <a:rPr lang="en-US" sz="2098">
                <a:solidFill>
                  <a:srgbClr val="383838"/>
                </a:solidFill>
                <a:latin typeface="Alice"/>
                <a:ea typeface="Alice"/>
                <a:cs typeface="Alice"/>
                <a:sym typeface="Alice"/>
              </a:rPr>
              <a:t>Saferworkingenvironments contribute to higher productivity levels, </a:t>
            </a:r>
          </a:p>
        </p:txBody>
      </p:sp>
      <p:sp>
        <p:nvSpPr>
          <p:cNvPr name="TextBox 22" id="22"/>
          <p:cNvSpPr txBox="true"/>
          <p:nvPr/>
        </p:nvSpPr>
        <p:spPr>
          <a:xfrm rot="0">
            <a:off x="1576826" y="8768786"/>
            <a:ext cx="5213307" cy="390811"/>
          </a:xfrm>
          <a:prstGeom prst="rect">
            <a:avLst/>
          </a:prstGeom>
        </p:spPr>
        <p:txBody>
          <a:bodyPr anchor="t" rtlCol="false" tIns="0" lIns="0" bIns="0" rIns="0">
            <a:spAutoFit/>
          </a:bodyPr>
          <a:lstStyle/>
          <a:p>
            <a:pPr algn="l">
              <a:lnSpc>
                <a:spcPts val="3381"/>
              </a:lnSpc>
            </a:pPr>
            <a:r>
              <a:rPr lang="en-US" sz="2098">
                <a:solidFill>
                  <a:srgbClr val="383838"/>
                </a:solidFill>
                <a:latin typeface="Alice"/>
                <a:ea typeface="Alice"/>
                <a:cs typeface="Alice"/>
                <a:sym typeface="Alice"/>
              </a:rPr>
              <a:t>improved morale, and better staff retention</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3172578" y="7942179"/>
            <a:ext cx="485481" cy="562151"/>
            <a:chOff x="0" y="0"/>
            <a:chExt cx="418935" cy="485102"/>
          </a:xfrm>
        </p:grpSpPr>
        <p:sp>
          <p:nvSpPr>
            <p:cNvPr name="Freeform 3" id="3"/>
            <p:cNvSpPr/>
            <p:nvPr/>
          </p:nvSpPr>
          <p:spPr>
            <a:xfrm flipH="false" flipV="false" rot="0">
              <a:off x="129539" y="163742"/>
              <a:ext cx="159511" cy="81810"/>
            </a:xfrm>
            <a:custGeom>
              <a:avLst/>
              <a:gdLst/>
              <a:ahLst/>
              <a:cxnLst/>
              <a:rect r="r" b="b" t="t" l="l"/>
              <a:pathLst>
                <a:path h="81810" w="159511">
                  <a:moveTo>
                    <a:pt x="143383" y="71081"/>
                  </a:moveTo>
                  <a:cubicBezTo>
                    <a:pt x="143891" y="70065"/>
                    <a:pt x="144526" y="69430"/>
                    <a:pt x="144526" y="58127"/>
                  </a:cubicBezTo>
                  <a:lnTo>
                    <a:pt x="152146" y="58127"/>
                  </a:lnTo>
                  <a:lnTo>
                    <a:pt x="144526" y="58635"/>
                  </a:lnTo>
                  <a:cubicBezTo>
                    <a:pt x="144018" y="50761"/>
                    <a:pt x="143002" y="44538"/>
                    <a:pt x="141732" y="39839"/>
                  </a:cubicBezTo>
                  <a:lnTo>
                    <a:pt x="149098" y="37807"/>
                  </a:lnTo>
                  <a:lnTo>
                    <a:pt x="142113" y="40728"/>
                  </a:lnTo>
                  <a:cubicBezTo>
                    <a:pt x="140462" y="36537"/>
                    <a:pt x="138684" y="33743"/>
                    <a:pt x="135763" y="30187"/>
                  </a:cubicBezTo>
                  <a:lnTo>
                    <a:pt x="141605" y="25234"/>
                  </a:lnTo>
                  <a:lnTo>
                    <a:pt x="136525" y="30822"/>
                  </a:lnTo>
                  <a:cubicBezTo>
                    <a:pt x="132207" y="26885"/>
                    <a:pt x="127762" y="23710"/>
                    <a:pt x="123571" y="21424"/>
                  </a:cubicBezTo>
                  <a:lnTo>
                    <a:pt x="127381" y="14820"/>
                  </a:lnTo>
                  <a:lnTo>
                    <a:pt x="124206" y="21678"/>
                  </a:lnTo>
                  <a:cubicBezTo>
                    <a:pt x="118745" y="19265"/>
                    <a:pt x="113157" y="17233"/>
                    <a:pt x="107315" y="15836"/>
                  </a:cubicBezTo>
                  <a:lnTo>
                    <a:pt x="109093" y="8470"/>
                  </a:lnTo>
                  <a:lnTo>
                    <a:pt x="108204" y="15963"/>
                  </a:lnTo>
                  <a:cubicBezTo>
                    <a:pt x="102743" y="15328"/>
                    <a:pt x="99568" y="15328"/>
                    <a:pt x="88519" y="17741"/>
                  </a:cubicBezTo>
                  <a:cubicBezTo>
                    <a:pt x="88265" y="17741"/>
                    <a:pt x="87884" y="17868"/>
                    <a:pt x="87630" y="17868"/>
                  </a:cubicBezTo>
                  <a:cubicBezTo>
                    <a:pt x="80772" y="18503"/>
                    <a:pt x="76708" y="18376"/>
                    <a:pt x="71374" y="17741"/>
                  </a:cubicBezTo>
                  <a:cubicBezTo>
                    <a:pt x="71120" y="17741"/>
                    <a:pt x="70866" y="17614"/>
                    <a:pt x="70739" y="17614"/>
                  </a:cubicBezTo>
                  <a:cubicBezTo>
                    <a:pt x="59563" y="15201"/>
                    <a:pt x="57658" y="15328"/>
                    <a:pt x="54483" y="15582"/>
                  </a:cubicBezTo>
                  <a:lnTo>
                    <a:pt x="53848" y="7962"/>
                  </a:lnTo>
                  <a:lnTo>
                    <a:pt x="55372" y="15455"/>
                  </a:lnTo>
                  <a:cubicBezTo>
                    <a:pt x="49149" y="16725"/>
                    <a:pt x="43434" y="18503"/>
                    <a:pt x="37719" y="20916"/>
                  </a:cubicBezTo>
                  <a:lnTo>
                    <a:pt x="34290" y="14058"/>
                  </a:lnTo>
                  <a:lnTo>
                    <a:pt x="37973" y="20662"/>
                  </a:lnTo>
                  <a:cubicBezTo>
                    <a:pt x="32258" y="23837"/>
                    <a:pt x="27559" y="27139"/>
                    <a:pt x="22606" y="31711"/>
                  </a:cubicBezTo>
                  <a:lnTo>
                    <a:pt x="17399" y="26123"/>
                  </a:lnTo>
                  <a:lnTo>
                    <a:pt x="23368" y="30822"/>
                  </a:lnTo>
                  <a:cubicBezTo>
                    <a:pt x="20828" y="34124"/>
                    <a:pt x="18669" y="37934"/>
                    <a:pt x="16891" y="43395"/>
                  </a:cubicBezTo>
                  <a:lnTo>
                    <a:pt x="9652" y="40982"/>
                  </a:lnTo>
                  <a:lnTo>
                    <a:pt x="17145" y="42379"/>
                  </a:lnTo>
                  <a:cubicBezTo>
                    <a:pt x="15875" y="49237"/>
                    <a:pt x="15240" y="56222"/>
                    <a:pt x="15240" y="65493"/>
                  </a:cubicBezTo>
                  <a:cubicBezTo>
                    <a:pt x="15240" y="69684"/>
                    <a:pt x="11811" y="73113"/>
                    <a:pt x="7620" y="73113"/>
                  </a:cubicBezTo>
                  <a:cubicBezTo>
                    <a:pt x="3429" y="73113"/>
                    <a:pt x="0" y="69684"/>
                    <a:pt x="0" y="65493"/>
                  </a:cubicBezTo>
                  <a:cubicBezTo>
                    <a:pt x="0" y="55587"/>
                    <a:pt x="635" y="47586"/>
                    <a:pt x="2159" y="39585"/>
                  </a:cubicBezTo>
                  <a:cubicBezTo>
                    <a:pt x="2159" y="39204"/>
                    <a:pt x="2286" y="38950"/>
                    <a:pt x="2413" y="38569"/>
                  </a:cubicBezTo>
                  <a:cubicBezTo>
                    <a:pt x="4699" y="31711"/>
                    <a:pt x="7493" y="26123"/>
                    <a:pt x="11430" y="21297"/>
                  </a:cubicBezTo>
                  <a:cubicBezTo>
                    <a:pt x="11684" y="21043"/>
                    <a:pt x="11938" y="20662"/>
                    <a:pt x="12192" y="20408"/>
                  </a:cubicBezTo>
                  <a:cubicBezTo>
                    <a:pt x="18161" y="14947"/>
                    <a:pt x="23876" y="10883"/>
                    <a:pt x="30607" y="7200"/>
                  </a:cubicBezTo>
                  <a:cubicBezTo>
                    <a:pt x="30861" y="7073"/>
                    <a:pt x="30988" y="6946"/>
                    <a:pt x="31242" y="6819"/>
                  </a:cubicBezTo>
                  <a:cubicBezTo>
                    <a:pt x="37973" y="3898"/>
                    <a:pt x="44704" y="1866"/>
                    <a:pt x="51943" y="342"/>
                  </a:cubicBezTo>
                  <a:cubicBezTo>
                    <a:pt x="52197" y="342"/>
                    <a:pt x="52451" y="215"/>
                    <a:pt x="52705" y="215"/>
                  </a:cubicBezTo>
                  <a:cubicBezTo>
                    <a:pt x="58166" y="-293"/>
                    <a:pt x="61849" y="-39"/>
                    <a:pt x="73533" y="2501"/>
                  </a:cubicBezTo>
                  <a:lnTo>
                    <a:pt x="71882" y="9994"/>
                  </a:lnTo>
                  <a:lnTo>
                    <a:pt x="72771" y="2501"/>
                  </a:lnTo>
                  <a:cubicBezTo>
                    <a:pt x="76962" y="3009"/>
                    <a:pt x="80010" y="3136"/>
                    <a:pt x="85852" y="2628"/>
                  </a:cubicBezTo>
                  <a:lnTo>
                    <a:pt x="86487" y="10248"/>
                  </a:lnTo>
                  <a:lnTo>
                    <a:pt x="84963" y="2755"/>
                  </a:lnTo>
                  <a:cubicBezTo>
                    <a:pt x="97028" y="215"/>
                    <a:pt x="101981" y="-39"/>
                    <a:pt x="109601" y="723"/>
                  </a:cubicBezTo>
                  <a:cubicBezTo>
                    <a:pt x="109855" y="723"/>
                    <a:pt x="110236" y="850"/>
                    <a:pt x="110490" y="850"/>
                  </a:cubicBezTo>
                  <a:cubicBezTo>
                    <a:pt x="117348" y="2501"/>
                    <a:pt x="123952" y="4787"/>
                    <a:pt x="130175" y="7708"/>
                  </a:cubicBezTo>
                  <a:cubicBezTo>
                    <a:pt x="130429" y="7835"/>
                    <a:pt x="130556" y="7962"/>
                    <a:pt x="130810" y="7962"/>
                  </a:cubicBezTo>
                  <a:cubicBezTo>
                    <a:pt x="136017" y="10883"/>
                    <a:pt x="141351" y="14693"/>
                    <a:pt x="146431" y="19392"/>
                  </a:cubicBezTo>
                  <a:cubicBezTo>
                    <a:pt x="146685" y="19646"/>
                    <a:pt x="146939" y="19900"/>
                    <a:pt x="147066" y="20154"/>
                  </a:cubicBezTo>
                  <a:cubicBezTo>
                    <a:pt x="151003" y="24853"/>
                    <a:pt x="153543" y="29044"/>
                    <a:pt x="155956" y="34632"/>
                  </a:cubicBezTo>
                  <a:cubicBezTo>
                    <a:pt x="156083" y="34886"/>
                    <a:pt x="156210" y="35267"/>
                    <a:pt x="156210" y="35521"/>
                  </a:cubicBezTo>
                  <a:cubicBezTo>
                    <a:pt x="157861" y="41363"/>
                    <a:pt x="159004" y="48729"/>
                    <a:pt x="159512" y="57365"/>
                  </a:cubicBezTo>
                  <a:cubicBezTo>
                    <a:pt x="159512" y="57492"/>
                    <a:pt x="159512" y="57619"/>
                    <a:pt x="159512" y="57746"/>
                  </a:cubicBezTo>
                  <a:cubicBezTo>
                    <a:pt x="159512" y="68795"/>
                    <a:pt x="159131" y="72986"/>
                    <a:pt x="156718" y="77685"/>
                  </a:cubicBezTo>
                  <a:cubicBezTo>
                    <a:pt x="154813" y="81368"/>
                    <a:pt x="150241" y="82892"/>
                    <a:pt x="146431" y="80987"/>
                  </a:cubicBezTo>
                  <a:cubicBezTo>
                    <a:pt x="142621" y="79082"/>
                    <a:pt x="141224" y="74510"/>
                    <a:pt x="143129" y="70700"/>
                  </a:cubicBezTo>
                  <a:close/>
                </a:path>
              </a:pathLst>
            </a:custGeom>
            <a:solidFill>
              <a:srgbClr val="E04F00"/>
            </a:solidFill>
            <a:ln w="12700">
              <a:solidFill>
                <a:srgbClr val="000000"/>
              </a:solidFill>
            </a:ln>
          </p:spPr>
        </p:sp>
        <p:sp>
          <p:nvSpPr>
            <p:cNvPr name="Freeform 4" id="4"/>
            <p:cNvSpPr/>
            <p:nvPr/>
          </p:nvSpPr>
          <p:spPr>
            <a:xfrm flipH="false" flipV="false" rot="0">
              <a:off x="163448" y="63373"/>
              <a:ext cx="91459" cy="97282"/>
            </a:xfrm>
            <a:custGeom>
              <a:avLst/>
              <a:gdLst/>
              <a:ahLst/>
              <a:cxnLst/>
              <a:rect r="r" b="b" t="t" l="l"/>
              <a:pathLst>
                <a:path h="97282" w="91459">
                  <a:moveTo>
                    <a:pt x="81788" y="78359"/>
                  </a:moveTo>
                  <a:cubicBezTo>
                    <a:pt x="78994" y="81915"/>
                    <a:pt x="75946" y="85090"/>
                    <a:pt x="72517" y="88138"/>
                  </a:cubicBezTo>
                  <a:cubicBezTo>
                    <a:pt x="72263" y="88265"/>
                    <a:pt x="72009" y="88519"/>
                    <a:pt x="71882" y="88646"/>
                  </a:cubicBezTo>
                  <a:cubicBezTo>
                    <a:pt x="68580" y="90932"/>
                    <a:pt x="65532" y="92710"/>
                    <a:pt x="61468" y="94361"/>
                  </a:cubicBezTo>
                  <a:cubicBezTo>
                    <a:pt x="61214" y="94488"/>
                    <a:pt x="60960" y="94615"/>
                    <a:pt x="60706" y="94615"/>
                  </a:cubicBezTo>
                  <a:cubicBezTo>
                    <a:pt x="56261" y="96012"/>
                    <a:pt x="52197" y="96901"/>
                    <a:pt x="47498" y="97282"/>
                  </a:cubicBezTo>
                  <a:cubicBezTo>
                    <a:pt x="47244" y="97282"/>
                    <a:pt x="46863" y="97282"/>
                    <a:pt x="46609" y="97282"/>
                  </a:cubicBezTo>
                  <a:cubicBezTo>
                    <a:pt x="42545" y="97155"/>
                    <a:pt x="37973" y="96520"/>
                    <a:pt x="34290" y="95631"/>
                  </a:cubicBezTo>
                  <a:cubicBezTo>
                    <a:pt x="34036" y="95631"/>
                    <a:pt x="33909" y="95504"/>
                    <a:pt x="33655" y="95504"/>
                  </a:cubicBezTo>
                  <a:cubicBezTo>
                    <a:pt x="29464" y="94107"/>
                    <a:pt x="25146" y="92075"/>
                    <a:pt x="21463" y="89789"/>
                  </a:cubicBezTo>
                  <a:cubicBezTo>
                    <a:pt x="21209" y="89662"/>
                    <a:pt x="20955" y="89535"/>
                    <a:pt x="20828" y="89281"/>
                  </a:cubicBezTo>
                  <a:cubicBezTo>
                    <a:pt x="17653" y="86741"/>
                    <a:pt x="14224" y="83566"/>
                    <a:pt x="11557" y="80391"/>
                  </a:cubicBezTo>
                  <a:cubicBezTo>
                    <a:pt x="11430" y="80264"/>
                    <a:pt x="11303" y="80010"/>
                    <a:pt x="11176" y="79883"/>
                  </a:cubicBezTo>
                  <a:cubicBezTo>
                    <a:pt x="8255" y="75819"/>
                    <a:pt x="5969" y="71882"/>
                    <a:pt x="2667" y="64516"/>
                  </a:cubicBezTo>
                  <a:cubicBezTo>
                    <a:pt x="2540" y="64262"/>
                    <a:pt x="2413" y="63881"/>
                    <a:pt x="2286" y="63500"/>
                  </a:cubicBezTo>
                  <a:cubicBezTo>
                    <a:pt x="1143" y="59182"/>
                    <a:pt x="254" y="54610"/>
                    <a:pt x="0" y="49911"/>
                  </a:cubicBezTo>
                  <a:cubicBezTo>
                    <a:pt x="0" y="49657"/>
                    <a:pt x="0" y="49530"/>
                    <a:pt x="0" y="49276"/>
                  </a:cubicBezTo>
                  <a:cubicBezTo>
                    <a:pt x="127" y="44069"/>
                    <a:pt x="762" y="38735"/>
                    <a:pt x="1778" y="33782"/>
                  </a:cubicBezTo>
                  <a:cubicBezTo>
                    <a:pt x="1778" y="33528"/>
                    <a:pt x="1905" y="33274"/>
                    <a:pt x="2032" y="33020"/>
                  </a:cubicBezTo>
                  <a:cubicBezTo>
                    <a:pt x="3556" y="28067"/>
                    <a:pt x="5080" y="24511"/>
                    <a:pt x="7366" y="20574"/>
                  </a:cubicBezTo>
                  <a:cubicBezTo>
                    <a:pt x="7493" y="20320"/>
                    <a:pt x="7747" y="20066"/>
                    <a:pt x="7874" y="19812"/>
                  </a:cubicBezTo>
                  <a:cubicBezTo>
                    <a:pt x="10541" y="16383"/>
                    <a:pt x="16764" y="10287"/>
                    <a:pt x="20447" y="7620"/>
                  </a:cubicBezTo>
                  <a:cubicBezTo>
                    <a:pt x="20701" y="7493"/>
                    <a:pt x="20828" y="7366"/>
                    <a:pt x="21082" y="7239"/>
                  </a:cubicBezTo>
                  <a:cubicBezTo>
                    <a:pt x="24765" y="5080"/>
                    <a:pt x="29083" y="3175"/>
                    <a:pt x="32766" y="1905"/>
                  </a:cubicBezTo>
                  <a:cubicBezTo>
                    <a:pt x="33020" y="1778"/>
                    <a:pt x="33274" y="1778"/>
                    <a:pt x="33401" y="1651"/>
                  </a:cubicBezTo>
                  <a:cubicBezTo>
                    <a:pt x="37338" y="762"/>
                    <a:pt x="41656" y="127"/>
                    <a:pt x="46101" y="0"/>
                  </a:cubicBezTo>
                  <a:cubicBezTo>
                    <a:pt x="46355" y="0"/>
                    <a:pt x="46609" y="0"/>
                    <a:pt x="46863" y="0"/>
                  </a:cubicBezTo>
                  <a:cubicBezTo>
                    <a:pt x="51689" y="254"/>
                    <a:pt x="59055" y="1905"/>
                    <a:pt x="63119" y="3302"/>
                  </a:cubicBezTo>
                  <a:cubicBezTo>
                    <a:pt x="63373" y="3429"/>
                    <a:pt x="63627" y="3556"/>
                    <a:pt x="63881" y="3556"/>
                  </a:cubicBezTo>
                  <a:cubicBezTo>
                    <a:pt x="68453" y="5715"/>
                    <a:pt x="72517" y="8255"/>
                    <a:pt x="75438" y="10541"/>
                  </a:cubicBezTo>
                  <a:cubicBezTo>
                    <a:pt x="75565" y="10668"/>
                    <a:pt x="75819" y="10795"/>
                    <a:pt x="75946" y="10922"/>
                  </a:cubicBezTo>
                  <a:cubicBezTo>
                    <a:pt x="78867" y="13716"/>
                    <a:pt x="82169" y="17526"/>
                    <a:pt x="86106" y="23749"/>
                  </a:cubicBezTo>
                  <a:cubicBezTo>
                    <a:pt x="86233" y="24003"/>
                    <a:pt x="86487" y="24384"/>
                    <a:pt x="86614" y="24638"/>
                  </a:cubicBezTo>
                  <a:cubicBezTo>
                    <a:pt x="88392" y="28702"/>
                    <a:pt x="89916" y="33655"/>
                    <a:pt x="91313" y="42037"/>
                  </a:cubicBezTo>
                  <a:cubicBezTo>
                    <a:pt x="91440" y="42418"/>
                    <a:pt x="91440" y="42799"/>
                    <a:pt x="91440" y="43307"/>
                  </a:cubicBezTo>
                  <a:cubicBezTo>
                    <a:pt x="91567" y="51943"/>
                    <a:pt x="91059" y="56134"/>
                    <a:pt x="90043" y="60706"/>
                  </a:cubicBezTo>
                  <a:cubicBezTo>
                    <a:pt x="90043" y="60960"/>
                    <a:pt x="89916" y="61214"/>
                    <a:pt x="89789" y="61468"/>
                  </a:cubicBezTo>
                  <a:cubicBezTo>
                    <a:pt x="88392" y="65786"/>
                    <a:pt x="86614" y="69723"/>
                    <a:pt x="84455" y="73787"/>
                  </a:cubicBezTo>
                  <a:cubicBezTo>
                    <a:pt x="84328" y="74041"/>
                    <a:pt x="84201" y="74168"/>
                    <a:pt x="84074" y="74295"/>
                  </a:cubicBezTo>
                  <a:lnTo>
                    <a:pt x="81915" y="77470"/>
                  </a:lnTo>
                  <a:cubicBezTo>
                    <a:pt x="79629" y="81026"/>
                    <a:pt x="74930" y="81915"/>
                    <a:pt x="71374" y="79629"/>
                  </a:cubicBezTo>
                  <a:cubicBezTo>
                    <a:pt x="67818" y="77343"/>
                    <a:pt x="66929" y="72644"/>
                    <a:pt x="69215" y="69088"/>
                  </a:cubicBezTo>
                  <a:lnTo>
                    <a:pt x="71374" y="65913"/>
                  </a:lnTo>
                  <a:lnTo>
                    <a:pt x="77724" y="70104"/>
                  </a:lnTo>
                  <a:lnTo>
                    <a:pt x="70993" y="66548"/>
                  </a:lnTo>
                  <a:cubicBezTo>
                    <a:pt x="72771" y="63373"/>
                    <a:pt x="74041" y="60198"/>
                    <a:pt x="75184" y="56769"/>
                  </a:cubicBezTo>
                  <a:lnTo>
                    <a:pt x="82423" y="59182"/>
                  </a:lnTo>
                  <a:lnTo>
                    <a:pt x="74930" y="57531"/>
                  </a:lnTo>
                  <a:cubicBezTo>
                    <a:pt x="75565" y="54356"/>
                    <a:pt x="76073" y="51308"/>
                    <a:pt x="75946" y="43434"/>
                  </a:cubicBezTo>
                  <a:lnTo>
                    <a:pt x="83566" y="43307"/>
                  </a:lnTo>
                  <a:lnTo>
                    <a:pt x="76073" y="44577"/>
                  </a:lnTo>
                  <a:cubicBezTo>
                    <a:pt x="74676" y="36830"/>
                    <a:pt x="73533" y="33274"/>
                    <a:pt x="72390" y="30734"/>
                  </a:cubicBezTo>
                  <a:lnTo>
                    <a:pt x="79375" y="27686"/>
                  </a:lnTo>
                  <a:lnTo>
                    <a:pt x="72898" y="31750"/>
                  </a:lnTo>
                  <a:cubicBezTo>
                    <a:pt x="69596" y="26543"/>
                    <a:pt x="67183" y="23749"/>
                    <a:pt x="65278" y="22098"/>
                  </a:cubicBezTo>
                  <a:lnTo>
                    <a:pt x="70485" y="16510"/>
                  </a:lnTo>
                  <a:lnTo>
                    <a:pt x="65786" y="22479"/>
                  </a:lnTo>
                  <a:cubicBezTo>
                    <a:pt x="63881" y="20955"/>
                    <a:pt x="60706" y="18923"/>
                    <a:pt x="56896" y="17145"/>
                  </a:cubicBezTo>
                  <a:lnTo>
                    <a:pt x="60198" y="10287"/>
                  </a:lnTo>
                  <a:lnTo>
                    <a:pt x="57658" y="17399"/>
                  </a:lnTo>
                  <a:cubicBezTo>
                    <a:pt x="54864" y="16383"/>
                    <a:pt x="48895" y="15113"/>
                    <a:pt x="45466" y="14859"/>
                  </a:cubicBezTo>
                  <a:lnTo>
                    <a:pt x="45974" y="7239"/>
                  </a:lnTo>
                  <a:lnTo>
                    <a:pt x="46355" y="14859"/>
                  </a:lnTo>
                  <a:cubicBezTo>
                    <a:pt x="42799" y="14986"/>
                    <a:pt x="39370" y="15494"/>
                    <a:pt x="36449" y="16129"/>
                  </a:cubicBezTo>
                  <a:lnTo>
                    <a:pt x="34671" y="8763"/>
                  </a:lnTo>
                  <a:lnTo>
                    <a:pt x="37084" y="16002"/>
                  </a:lnTo>
                  <a:cubicBezTo>
                    <a:pt x="34290" y="16891"/>
                    <a:pt x="30861" y="18415"/>
                    <a:pt x="28194" y="20066"/>
                  </a:cubicBezTo>
                  <a:lnTo>
                    <a:pt x="24384" y="13462"/>
                  </a:lnTo>
                  <a:lnTo>
                    <a:pt x="28829" y="19685"/>
                  </a:lnTo>
                  <a:cubicBezTo>
                    <a:pt x="26162" y="21590"/>
                    <a:pt x="21082" y="26543"/>
                    <a:pt x="19431" y="28702"/>
                  </a:cubicBezTo>
                  <a:lnTo>
                    <a:pt x="13335" y="24130"/>
                  </a:lnTo>
                  <a:lnTo>
                    <a:pt x="19939" y="27940"/>
                  </a:lnTo>
                  <a:cubicBezTo>
                    <a:pt x="18161" y="30988"/>
                    <a:pt x="17145" y="33401"/>
                    <a:pt x="15875" y="37465"/>
                  </a:cubicBezTo>
                  <a:lnTo>
                    <a:pt x="8636" y="35179"/>
                  </a:lnTo>
                  <a:lnTo>
                    <a:pt x="16129" y="36703"/>
                  </a:lnTo>
                  <a:cubicBezTo>
                    <a:pt x="15367" y="40640"/>
                    <a:pt x="14859" y="45085"/>
                    <a:pt x="14732" y="49530"/>
                  </a:cubicBezTo>
                  <a:lnTo>
                    <a:pt x="7112" y="49276"/>
                  </a:lnTo>
                  <a:lnTo>
                    <a:pt x="14732" y="48895"/>
                  </a:lnTo>
                  <a:cubicBezTo>
                    <a:pt x="14986" y="52451"/>
                    <a:pt x="15494" y="55880"/>
                    <a:pt x="16510" y="59309"/>
                  </a:cubicBezTo>
                  <a:lnTo>
                    <a:pt x="9144" y="61341"/>
                  </a:lnTo>
                  <a:lnTo>
                    <a:pt x="16129" y="58293"/>
                  </a:lnTo>
                  <a:cubicBezTo>
                    <a:pt x="18923" y="64897"/>
                    <a:pt x="20701" y="67818"/>
                    <a:pt x="22860" y="70739"/>
                  </a:cubicBezTo>
                  <a:lnTo>
                    <a:pt x="16764" y="75184"/>
                  </a:lnTo>
                  <a:lnTo>
                    <a:pt x="22479" y="70231"/>
                  </a:lnTo>
                  <a:cubicBezTo>
                    <a:pt x="24638" y="72644"/>
                    <a:pt x="27432" y="75311"/>
                    <a:pt x="29718" y="77216"/>
                  </a:cubicBezTo>
                  <a:lnTo>
                    <a:pt x="25019" y="83185"/>
                  </a:lnTo>
                  <a:lnTo>
                    <a:pt x="29083" y="76708"/>
                  </a:lnTo>
                  <a:cubicBezTo>
                    <a:pt x="31750" y="78359"/>
                    <a:pt x="35052" y="79883"/>
                    <a:pt x="38100" y="81026"/>
                  </a:cubicBezTo>
                  <a:lnTo>
                    <a:pt x="35687" y="88265"/>
                  </a:lnTo>
                  <a:lnTo>
                    <a:pt x="37465" y="80899"/>
                  </a:lnTo>
                  <a:cubicBezTo>
                    <a:pt x="40132" y="81534"/>
                    <a:pt x="43561" y="82042"/>
                    <a:pt x="46482" y="82169"/>
                  </a:cubicBezTo>
                  <a:lnTo>
                    <a:pt x="46355" y="89789"/>
                  </a:lnTo>
                  <a:lnTo>
                    <a:pt x="45720" y="82169"/>
                  </a:lnTo>
                  <a:cubicBezTo>
                    <a:pt x="49276" y="81788"/>
                    <a:pt x="52324" y="81153"/>
                    <a:pt x="55753" y="80137"/>
                  </a:cubicBezTo>
                  <a:lnTo>
                    <a:pt x="58039" y="87376"/>
                  </a:lnTo>
                  <a:lnTo>
                    <a:pt x="54991" y="80391"/>
                  </a:lnTo>
                  <a:cubicBezTo>
                    <a:pt x="58039" y="78994"/>
                    <a:pt x="60452" y="77724"/>
                    <a:pt x="62865" y="76073"/>
                  </a:cubicBezTo>
                  <a:lnTo>
                    <a:pt x="67183" y="82296"/>
                  </a:lnTo>
                  <a:lnTo>
                    <a:pt x="62230" y="76581"/>
                  </a:lnTo>
                  <a:cubicBezTo>
                    <a:pt x="65024" y="74168"/>
                    <a:pt x="67310" y="71628"/>
                    <a:pt x="69596" y="68834"/>
                  </a:cubicBezTo>
                  <a:cubicBezTo>
                    <a:pt x="72136" y="65532"/>
                    <a:pt x="76962" y="65024"/>
                    <a:pt x="80264" y="67564"/>
                  </a:cubicBezTo>
                  <a:cubicBezTo>
                    <a:pt x="83566" y="70104"/>
                    <a:pt x="84074" y="74930"/>
                    <a:pt x="81534" y="78232"/>
                  </a:cubicBezTo>
                  <a:close/>
                </a:path>
              </a:pathLst>
            </a:custGeom>
            <a:solidFill>
              <a:srgbClr val="E04F00"/>
            </a:solidFill>
            <a:ln w="12700">
              <a:solidFill>
                <a:srgbClr val="000000"/>
              </a:solidFill>
            </a:ln>
          </p:spPr>
        </p:sp>
        <p:sp>
          <p:nvSpPr>
            <p:cNvPr name="Freeform 5" id="5"/>
            <p:cNvSpPr/>
            <p:nvPr/>
          </p:nvSpPr>
          <p:spPr>
            <a:xfrm flipH="false" flipV="false" rot="0">
              <a:off x="129398" y="221728"/>
              <a:ext cx="33926" cy="25037"/>
            </a:xfrm>
            <a:custGeom>
              <a:avLst/>
              <a:gdLst/>
              <a:ahLst/>
              <a:cxnLst/>
              <a:rect r="r" b="b" t="t" l="l"/>
              <a:pathLst>
                <a:path h="25037" w="33926">
                  <a:moveTo>
                    <a:pt x="15381" y="7126"/>
                  </a:moveTo>
                  <a:cubicBezTo>
                    <a:pt x="15635" y="10174"/>
                    <a:pt x="15635" y="10428"/>
                    <a:pt x="15889" y="11063"/>
                  </a:cubicBezTo>
                  <a:lnTo>
                    <a:pt x="9285" y="14873"/>
                  </a:lnTo>
                  <a:lnTo>
                    <a:pt x="14492" y="9285"/>
                  </a:lnTo>
                  <a:cubicBezTo>
                    <a:pt x="15000" y="9666"/>
                    <a:pt x="14746" y="9539"/>
                    <a:pt x="16016" y="9793"/>
                  </a:cubicBezTo>
                  <a:lnTo>
                    <a:pt x="15000" y="17286"/>
                  </a:lnTo>
                  <a:lnTo>
                    <a:pt x="15127" y="9666"/>
                  </a:lnTo>
                  <a:lnTo>
                    <a:pt x="26430" y="9793"/>
                  </a:lnTo>
                  <a:cubicBezTo>
                    <a:pt x="30621" y="9793"/>
                    <a:pt x="34050" y="13222"/>
                    <a:pt x="33923" y="17540"/>
                  </a:cubicBezTo>
                  <a:cubicBezTo>
                    <a:pt x="33796" y="21858"/>
                    <a:pt x="30494" y="25160"/>
                    <a:pt x="26176" y="25033"/>
                  </a:cubicBezTo>
                  <a:lnTo>
                    <a:pt x="14873" y="24906"/>
                  </a:lnTo>
                  <a:cubicBezTo>
                    <a:pt x="14619" y="24906"/>
                    <a:pt x="14238" y="24906"/>
                    <a:pt x="13984" y="24779"/>
                  </a:cubicBezTo>
                  <a:cubicBezTo>
                    <a:pt x="10682" y="24398"/>
                    <a:pt x="6999" y="23128"/>
                    <a:pt x="3951" y="20334"/>
                  </a:cubicBezTo>
                  <a:cubicBezTo>
                    <a:pt x="3443" y="19826"/>
                    <a:pt x="2935" y="19191"/>
                    <a:pt x="2554" y="18556"/>
                  </a:cubicBezTo>
                  <a:cubicBezTo>
                    <a:pt x="649" y="15254"/>
                    <a:pt x="268" y="11825"/>
                    <a:pt x="14" y="8015"/>
                  </a:cubicBezTo>
                  <a:cubicBezTo>
                    <a:pt x="-240" y="3824"/>
                    <a:pt x="2935" y="268"/>
                    <a:pt x="7126" y="14"/>
                  </a:cubicBezTo>
                  <a:cubicBezTo>
                    <a:pt x="11317" y="-240"/>
                    <a:pt x="14873" y="2935"/>
                    <a:pt x="15127" y="7126"/>
                  </a:cubicBezTo>
                  <a:close/>
                </a:path>
              </a:pathLst>
            </a:custGeom>
            <a:solidFill>
              <a:srgbClr val="E04F00"/>
            </a:solidFill>
            <a:ln w="12700">
              <a:solidFill>
                <a:srgbClr val="000000"/>
              </a:solidFill>
            </a:ln>
          </p:spPr>
        </p:sp>
        <p:sp>
          <p:nvSpPr>
            <p:cNvPr name="Freeform 6" id="6"/>
            <p:cNvSpPr/>
            <p:nvPr/>
          </p:nvSpPr>
          <p:spPr>
            <a:xfrm flipH="false" flipV="false" rot="0">
              <a:off x="173862" y="351155"/>
              <a:ext cx="70485" cy="70358"/>
            </a:xfrm>
            <a:custGeom>
              <a:avLst/>
              <a:gdLst/>
              <a:ahLst/>
              <a:cxnLst/>
              <a:rect r="r" b="b" t="t" l="l"/>
              <a:pathLst>
                <a:path h="70358" w="70485">
                  <a:moveTo>
                    <a:pt x="70485" y="35306"/>
                  </a:moveTo>
                  <a:cubicBezTo>
                    <a:pt x="70485" y="40005"/>
                    <a:pt x="69596" y="44450"/>
                    <a:pt x="67818" y="48768"/>
                  </a:cubicBezTo>
                  <a:cubicBezTo>
                    <a:pt x="66040" y="53086"/>
                    <a:pt x="63500" y="56896"/>
                    <a:pt x="60198" y="60198"/>
                  </a:cubicBezTo>
                  <a:lnTo>
                    <a:pt x="54737" y="54737"/>
                  </a:lnTo>
                  <a:lnTo>
                    <a:pt x="60071" y="60071"/>
                  </a:lnTo>
                  <a:cubicBezTo>
                    <a:pt x="56769" y="63373"/>
                    <a:pt x="52959" y="65913"/>
                    <a:pt x="48641" y="67691"/>
                  </a:cubicBezTo>
                  <a:lnTo>
                    <a:pt x="45720" y="60706"/>
                  </a:lnTo>
                  <a:lnTo>
                    <a:pt x="48641" y="67691"/>
                  </a:lnTo>
                  <a:cubicBezTo>
                    <a:pt x="44323" y="69469"/>
                    <a:pt x="39878" y="70358"/>
                    <a:pt x="35179" y="70358"/>
                  </a:cubicBezTo>
                  <a:lnTo>
                    <a:pt x="35179" y="62738"/>
                  </a:lnTo>
                  <a:lnTo>
                    <a:pt x="35179" y="70358"/>
                  </a:lnTo>
                  <a:cubicBezTo>
                    <a:pt x="30480" y="70358"/>
                    <a:pt x="26035" y="69469"/>
                    <a:pt x="21717" y="67691"/>
                  </a:cubicBezTo>
                  <a:lnTo>
                    <a:pt x="24638" y="60706"/>
                  </a:lnTo>
                  <a:lnTo>
                    <a:pt x="21717" y="67691"/>
                  </a:lnTo>
                  <a:cubicBezTo>
                    <a:pt x="17399" y="65913"/>
                    <a:pt x="13589" y="63373"/>
                    <a:pt x="10287" y="60071"/>
                  </a:cubicBezTo>
                  <a:lnTo>
                    <a:pt x="15621" y="54737"/>
                  </a:lnTo>
                  <a:lnTo>
                    <a:pt x="10287" y="60071"/>
                  </a:lnTo>
                  <a:cubicBezTo>
                    <a:pt x="6985" y="56769"/>
                    <a:pt x="4445" y="52959"/>
                    <a:pt x="2667" y="48641"/>
                  </a:cubicBezTo>
                  <a:cubicBezTo>
                    <a:pt x="889" y="44323"/>
                    <a:pt x="0" y="39878"/>
                    <a:pt x="0" y="35179"/>
                  </a:cubicBezTo>
                  <a:lnTo>
                    <a:pt x="7620" y="35179"/>
                  </a:lnTo>
                  <a:lnTo>
                    <a:pt x="0" y="35179"/>
                  </a:lnTo>
                  <a:cubicBezTo>
                    <a:pt x="0" y="30480"/>
                    <a:pt x="889" y="26035"/>
                    <a:pt x="2667" y="21717"/>
                  </a:cubicBezTo>
                  <a:lnTo>
                    <a:pt x="9652" y="24638"/>
                  </a:lnTo>
                  <a:lnTo>
                    <a:pt x="2667" y="21717"/>
                  </a:lnTo>
                  <a:cubicBezTo>
                    <a:pt x="4445" y="17399"/>
                    <a:pt x="6985" y="13589"/>
                    <a:pt x="10287" y="10287"/>
                  </a:cubicBezTo>
                  <a:lnTo>
                    <a:pt x="15621" y="15621"/>
                  </a:lnTo>
                  <a:lnTo>
                    <a:pt x="10287" y="10287"/>
                  </a:lnTo>
                  <a:cubicBezTo>
                    <a:pt x="13589" y="6985"/>
                    <a:pt x="17399" y="4445"/>
                    <a:pt x="21717" y="2667"/>
                  </a:cubicBezTo>
                  <a:lnTo>
                    <a:pt x="24638" y="9652"/>
                  </a:lnTo>
                  <a:lnTo>
                    <a:pt x="21717" y="2667"/>
                  </a:lnTo>
                  <a:cubicBezTo>
                    <a:pt x="26035" y="889"/>
                    <a:pt x="30480" y="0"/>
                    <a:pt x="35179" y="0"/>
                  </a:cubicBezTo>
                  <a:lnTo>
                    <a:pt x="35179" y="7620"/>
                  </a:lnTo>
                  <a:lnTo>
                    <a:pt x="35179" y="0"/>
                  </a:lnTo>
                  <a:cubicBezTo>
                    <a:pt x="39878" y="0"/>
                    <a:pt x="44323" y="889"/>
                    <a:pt x="48641" y="2667"/>
                  </a:cubicBezTo>
                  <a:lnTo>
                    <a:pt x="45720" y="9652"/>
                  </a:lnTo>
                  <a:lnTo>
                    <a:pt x="48641" y="2667"/>
                  </a:lnTo>
                  <a:cubicBezTo>
                    <a:pt x="52959" y="4445"/>
                    <a:pt x="56769" y="6985"/>
                    <a:pt x="60071" y="10287"/>
                  </a:cubicBezTo>
                  <a:lnTo>
                    <a:pt x="54737" y="15621"/>
                  </a:lnTo>
                  <a:lnTo>
                    <a:pt x="60071" y="10287"/>
                  </a:lnTo>
                  <a:cubicBezTo>
                    <a:pt x="63373" y="13589"/>
                    <a:pt x="65913" y="17399"/>
                    <a:pt x="67691" y="21717"/>
                  </a:cubicBezTo>
                  <a:lnTo>
                    <a:pt x="60706" y="24638"/>
                  </a:lnTo>
                  <a:lnTo>
                    <a:pt x="67691" y="21717"/>
                  </a:lnTo>
                  <a:cubicBezTo>
                    <a:pt x="69469" y="26035"/>
                    <a:pt x="70358" y="30480"/>
                    <a:pt x="70358" y="35179"/>
                  </a:cubicBezTo>
                  <a:lnTo>
                    <a:pt x="62738" y="35179"/>
                  </a:lnTo>
                  <a:lnTo>
                    <a:pt x="70358" y="35179"/>
                  </a:lnTo>
                  <a:moveTo>
                    <a:pt x="55118" y="35179"/>
                  </a:moveTo>
                  <a:cubicBezTo>
                    <a:pt x="55118" y="32512"/>
                    <a:pt x="54610" y="29972"/>
                    <a:pt x="53594" y="27559"/>
                  </a:cubicBezTo>
                  <a:cubicBezTo>
                    <a:pt x="52578" y="25146"/>
                    <a:pt x="51181" y="22987"/>
                    <a:pt x="49276" y="21082"/>
                  </a:cubicBezTo>
                  <a:cubicBezTo>
                    <a:pt x="47371" y="19177"/>
                    <a:pt x="45212" y="17780"/>
                    <a:pt x="42799" y="16764"/>
                  </a:cubicBezTo>
                  <a:cubicBezTo>
                    <a:pt x="40386" y="15748"/>
                    <a:pt x="37846" y="15240"/>
                    <a:pt x="35179" y="15240"/>
                  </a:cubicBezTo>
                  <a:cubicBezTo>
                    <a:pt x="32512" y="15240"/>
                    <a:pt x="29972" y="15748"/>
                    <a:pt x="27559" y="16764"/>
                  </a:cubicBezTo>
                  <a:cubicBezTo>
                    <a:pt x="25146" y="17780"/>
                    <a:pt x="22987" y="19177"/>
                    <a:pt x="21082" y="21082"/>
                  </a:cubicBezTo>
                  <a:cubicBezTo>
                    <a:pt x="19177" y="22987"/>
                    <a:pt x="17780" y="25146"/>
                    <a:pt x="16764" y="27559"/>
                  </a:cubicBezTo>
                  <a:cubicBezTo>
                    <a:pt x="15748" y="29972"/>
                    <a:pt x="15240" y="32512"/>
                    <a:pt x="15240" y="35179"/>
                  </a:cubicBezTo>
                  <a:cubicBezTo>
                    <a:pt x="15240" y="37846"/>
                    <a:pt x="15748" y="40386"/>
                    <a:pt x="16764" y="42799"/>
                  </a:cubicBezTo>
                  <a:lnTo>
                    <a:pt x="9779" y="45720"/>
                  </a:lnTo>
                  <a:lnTo>
                    <a:pt x="16764" y="42799"/>
                  </a:lnTo>
                  <a:cubicBezTo>
                    <a:pt x="17780" y="45212"/>
                    <a:pt x="19177" y="47371"/>
                    <a:pt x="21082" y="49276"/>
                  </a:cubicBezTo>
                  <a:cubicBezTo>
                    <a:pt x="22987" y="51181"/>
                    <a:pt x="25146" y="52578"/>
                    <a:pt x="27559" y="53594"/>
                  </a:cubicBezTo>
                  <a:cubicBezTo>
                    <a:pt x="29972" y="54610"/>
                    <a:pt x="32512" y="55118"/>
                    <a:pt x="35179" y="55118"/>
                  </a:cubicBezTo>
                  <a:cubicBezTo>
                    <a:pt x="37846" y="55118"/>
                    <a:pt x="40386" y="54610"/>
                    <a:pt x="42799" y="53594"/>
                  </a:cubicBezTo>
                  <a:cubicBezTo>
                    <a:pt x="45212" y="52578"/>
                    <a:pt x="47371" y="51181"/>
                    <a:pt x="49276" y="49276"/>
                  </a:cubicBezTo>
                  <a:cubicBezTo>
                    <a:pt x="51181" y="47371"/>
                    <a:pt x="52578" y="45212"/>
                    <a:pt x="53594" y="42799"/>
                  </a:cubicBezTo>
                  <a:lnTo>
                    <a:pt x="60579" y="45720"/>
                  </a:lnTo>
                  <a:lnTo>
                    <a:pt x="53594" y="42799"/>
                  </a:lnTo>
                  <a:cubicBezTo>
                    <a:pt x="54610" y="40386"/>
                    <a:pt x="55118" y="37846"/>
                    <a:pt x="55118" y="35179"/>
                  </a:cubicBezTo>
                  <a:close/>
                </a:path>
              </a:pathLst>
            </a:custGeom>
            <a:solidFill>
              <a:srgbClr val="E04F00"/>
            </a:solidFill>
            <a:ln w="12700">
              <a:solidFill>
                <a:srgbClr val="000000"/>
              </a:solidFill>
            </a:ln>
          </p:spPr>
        </p:sp>
        <p:sp>
          <p:nvSpPr>
            <p:cNvPr name="Freeform 7" id="7"/>
            <p:cNvSpPr/>
            <p:nvPr/>
          </p:nvSpPr>
          <p:spPr>
            <a:xfrm flipH="false" flipV="false" rot="0">
              <a:off x="286384" y="325247"/>
              <a:ext cx="69088" cy="69088"/>
            </a:xfrm>
            <a:custGeom>
              <a:avLst/>
              <a:gdLst/>
              <a:ahLst/>
              <a:cxnLst/>
              <a:rect r="r" b="b" t="t" l="l"/>
              <a:pathLst>
                <a:path h="69088" w="69088">
                  <a:moveTo>
                    <a:pt x="69087" y="34544"/>
                  </a:moveTo>
                  <a:cubicBezTo>
                    <a:pt x="69087" y="39116"/>
                    <a:pt x="68198" y="43561"/>
                    <a:pt x="66420" y="47752"/>
                  </a:cubicBezTo>
                  <a:cubicBezTo>
                    <a:pt x="64642" y="51943"/>
                    <a:pt x="62229" y="55753"/>
                    <a:pt x="58927" y="58928"/>
                  </a:cubicBezTo>
                  <a:cubicBezTo>
                    <a:pt x="55752" y="62103"/>
                    <a:pt x="51942" y="64643"/>
                    <a:pt x="47751" y="66421"/>
                  </a:cubicBezTo>
                  <a:lnTo>
                    <a:pt x="44830" y="59436"/>
                  </a:lnTo>
                  <a:lnTo>
                    <a:pt x="47751" y="66421"/>
                  </a:lnTo>
                  <a:cubicBezTo>
                    <a:pt x="43560" y="68199"/>
                    <a:pt x="39115" y="69088"/>
                    <a:pt x="34543" y="69088"/>
                  </a:cubicBezTo>
                  <a:lnTo>
                    <a:pt x="34543" y="61468"/>
                  </a:lnTo>
                  <a:lnTo>
                    <a:pt x="34543" y="69088"/>
                  </a:lnTo>
                  <a:cubicBezTo>
                    <a:pt x="29971" y="69088"/>
                    <a:pt x="25526" y="68199"/>
                    <a:pt x="21335" y="66421"/>
                  </a:cubicBezTo>
                  <a:lnTo>
                    <a:pt x="24256" y="59436"/>
                  </a:lnTo>
                  <a:lnTo>
                    <a:pt x="21335" y="66421"/>
                  </a:lnTo>
                  <a:cubicBezTo>
                    <a:pt x="17144" y="64643"/>
                    <a:pt x="13334" y="62230"/>
                    <a:pt x="10159" y="58928"/>
                  </a:cubicBezTo>
                  <a:cubicBezTo>
                    <a:pt x="6985" y="55753"/>
                    <a:pt x="4445" y="51943"/>
                    <a:pt x="2667" y="47752"/>
                  </a:cubicBezTo>
                  <a:lnTo>
                    <a:pt x="9651" y="44831"/>
                  </a:lnTo>
                  <a:lnTo>
                    <a:pt x="2667" y="47752"/>
                  </a:lnTo>
                  <a:cubicBezTo>
                    <a:pt x="889" y="43561"/>
                    <a:pt x="0" y="39116"/>
                    <a:pt x="0" y="34544"/>
                  </a:cubicBezTo>
                  <a:lnTo>
                    <a:pt x="7619" y="34544"/>
                  </a:lnTo>
                  <a:lnTo>
                    <a:pt x="0" y="34544"/>
                  </a:lnTo>
                  <a:cubicBezTo>
                    <a:pt x="0" y="29972"/>
                    <a:pt x="889" y="25527"/>
                    <a:pt x="2667" y="21336"/>
                  </a:cubicBezTo>
                  <a:lnTo>
                    <a:pt x="9651" y="24257"/>
                  </a:lnTo>
                  <a:lnTo>
                    <a:pt x="2667" y="21336"/>
                  </a:lnTo>
                  <a:cubicBezTo>
                    <a:pt x="4445" y="17145"/>
                    <a:pt x="6858" y="13335"/>
                    <a:pt x="10159" y="10160"/>
                  </a:cubicBezTo>
                  <a:cubicBezTo>
                    <a:pt x="13334" y="6985"/>
                    <a:pt x="17144" y="4445"/>
                    <a:pt x="21335" y="2667"/>
                  </a:cubicBezTo>
                  <a:lnTo>
                    <a:pt x="24256" y="9652"/>
                  </a:lnTo>
                  <a:lnTo>
                    <a:pt x="21335" y="2667"/>
                  </a:lnTo>
                  <a:cubicBezTo>
                    <a:pt x="25526" y="889"/>
                    <a:pt x="29971" y="0"/>
                    <a:pt x="34543" y="0"/>
                  </a:cubicBezTo>
                  <a:lnTo>
                    <a:pt x="34543" y="7620"/>
                  </a:lnTo>
                  <a:lnTo>
                    <a:pt x="34543" y="0"/>
                  </a:lnTo>
                  <a:cubicBezTo>
                    <a:pt x="39115" y="0"/>
                    <a:pt x="43560" y="889"/>
                    <a:pt x="47751" y="2667"/>
                  </a:cubicBezTo>
                  <a:lnTo>
                    <a:pt x="44830" y="9652"/>
                  </a:lnTo>
                  <a:lnTo>
                    <a:pt x="47751" y="2667"/>
                  </a:lnTo>
                  <a:cubicBezTo>
                    <a:pt x="51942" y="4445"/>
                    <a:pt x="55752" y="6858"/>
                    <a:pt x="58927" y="10160"/>
                  </a:cubicBezTo>
                  <a:cubicBezTo>
                    <a:pt x="62102" y="13335"/>
                    <a:pt x="64642" y="17145"/>
                    <a:pt x="66420" y="21336"/>
                  </a:cubicBezTo>
                  <a:cubicBezTo>
                    <a:pt x="68198" y="25527"/>
                    <a:pt x="69087" y="29972"/>
                    <a:pt x="69087" y="34544"/>
                  </a:cubicBezTo>
                  <a:lnTo>
                    <a:pt x="61467" y="34544"/>
                  </a:lnTo>
                  <a:lnTo>
                    <a:pt x="69087" y="34544"/>
                  </a:lnTo>
                  <a:moveTo>
                    <a:pt x="53847" y="34544"/>
                  </a:moveTo>
                  <a:cubicBezTo>
                    <a:pt x="53847" y="32004"/>
                    <a:pt x="53339" y="29591"/>
                    <a:pt x="52323" y="27178"/>
                  </a:cubicBezTo>
                  <a:lnTo>
                    <a:pt x="59308" y="24257"/>
                  </a:lnTo>
                  <a:lnTo>
                    <a:pt x="52323" y="27178"/>
                  </a:lnTo>
                  <a:cubicBezTo>
                    <a:pt x="51307" y="24765"/>
                    <a:pt x="49910" y="22733"/>
                    <a:pt x="48132" y="20955"/>
                  </a:cubicBezTo>
                  <a:lnTo>
                    <a:pt x="53466" y="15621"/>
                  </a:lnTo>
                  <a:lnTo>
                    <a:pt x="48132" y="20955"/>
                  </a:lnTo>
                  <a:cubicBezTo>
                    <a:pt x="46354" y="19177"/>
                    <a:pt x="44322" y="17780"/>
                    <a:pt x="41909" y="16764"/>
                  </a:cubicBezTo>
                  <a:cubicBezTo>
                    <a:pt x="39496" y="15748"/>
                    <a:pt x="37083" y="15240"/>
                    <a:pt x="34543" y="15240"/>
                  </a:cubicBezTo>
                  <a:cubicBezTo>
                    <a:pt x="32003" y="15240"/>
                    <a:pt x="29590" y="15748"/>
                    <a:pt x="27177" y="16764"/>
                  </a:cubicBezTo>
                  <a:cubicBezTo>
                    <a:pt x="24764" y="17780"/>
                    <a:pt x="22732" y="19177"/>
                    <a:pt x="20954" y="20955"/>
                  </a:cubicBezTo>
                  <a:lnTo>
                    <a:pt x="15620" y="15621"/>
                  </a:lnTo>
                  <a:lnTo>
                    <a:pt x="20954" y="20955"/>
                  </a:lnTo>
                  <a:cubicBezTo>
                    <a:pt x="19176" y="22733"/>
                    <a:pt x="17779" y="24765"/>
                    <a:pt x="16763" y="27178"/>
                  </a:cubicBezTo>
                  <a:cubicBezTo>
                    <a:pt x="15747" y="29591"/>
                    <a:pt x="15239" y="32004"/>
                    <a:pt x="15239" y="34544"/>
                  </a:cubicBezTo>
                  <a:cubicBezTo>
                    <a:pt x="15239" y="37084"/>
                    <a:pt x="15747" y="39497"/>
                    <a:pt x="16763" y="41910"/>
                  </a:cubicBezTo>
                  <a:cubicBezTo>
                    <a:pt x="17779" y="44323"/>
                    <a:pt x="19176" y="46355"/>
                    <a:pt x="20954" y="48133"/>
                  </a:cubicBezTo>
                  <a:lnTo>
                    <a:pt x="15620" y="53467"/>
                  </a:lnTo>
                  <a:lnTo>
                    <a:pt x="20954" y="48133"/>
                  </a:lnTo>
                  <a:cubicBezTo>
                    <a:pt x="22732" y="49911"/>
                    <a:pt x="24764" y="51308"/>
                    <a:pt x="27177" y="52324"/>
                  </a:cubicBezTo>
                  <a:cubicBezTo>
                    <a:pt x="29590" y="53340"/>
                    <a:pt x="32003" y="53848"/>
                    <a:pt x="34543" y="53848"/>
                  </a:cubicBezTo>
                  <a:cubicBezTo>
                    <a:pt x="37083" y="53848"/>
                    <a:pt x="39496" y="53340"/>
                    <a:pt x="41909" y="52324"/>
                  </a:cubicBezTo>
                  <a:cubicBezTo>
                    <a:pt x="44322" y="51308"/>
                    <a:pt x="46354" y="49911"/>
                    <a:pt x="48132" y="48133"/>
                  </a:cubicBezTo>
                  <a:lnTo>
                    <a:pt x="53466" y="53467"/>
                  </a:lnTo>
                  <a:lnTo>
                    <a:pt x="48132" y="48133"/>
                  </a:lnTo>
                  <a:cubicBezTo>
                    <a:pt x="49910" y="46355"/>
                    <a:pt x="51307" y="44323"/>
                    <a:pt x="52323" y="41910"/>
                  </a:cubicBezTo>
                  <a:lnTo>
                    <a:pt x="59308" y="44831"/>
                  </a:lnTo>
                  <a:lnTo>
                    <a:pt x="52323" y="41910"/>
                  </a:lnTo>
                  <a:cubicBezTo>
                    <a:pt x="53339" y="39497"/>
                    <a:pt x="53847" y="37084"/>
                    <a:pt x="53847" y="34544"/>
                  </a:cubicBezTo>
                  <a:close/>
                </a:path>
              </a:pathLst>
            </a:custGeom>
            <a:solidFill>
              <a:srgbClr val="E04F00"/>
            </a:solidFill>
            <a:ln w="12700">
              <a:solidFill>
                <a:srgbClr val="000000"/>
              </a:solidFill>
            </a:ln>
          </p:spPr>
        </p:sp>
        <p:sp>
          <p:nvSpPr>
            <p:cNvPr name="Freeform 8" id="8"/>
            <p:cNvSpPr/>
            <p:nvPr/>
          </p:nvSpPr>
          <p:spPr>
            <a:xfrm flipH="false" flipV="false" rot="0">
              <a:off x="63246" y="325247"/>
              <a:ext cx="69342" cy="69088"/>
            </a:xfrm>
            <a:custGeom>
              <a:avLst/>
              <a:gdLst/>
              <a:ahLst/>
              <a:cxnLst/>
              <a:rect r="r" b="b" t="t" l="l"/>
              <a:pathLst>
                <a:path h="69088" w="69342">
                  <a:moveTo>
                    <a:pt x="69087" y="34544"/>
                  </a:moveTo>
                  <a:cubicBezTo>
                    <a:pt x="69087" y="39116"/>
                    <a:pt x="68198" y="43561"/>
                    <a:pt x="66420" y="47752"/>
                  </a:cubicBezTo>
                  <a:lnTo>
                    <a:pt x="59435" y="44831"/>
                  </a:lnTo>
                  <a:lnTo>
                    <a:pt x="66420" y="47752"/>
                  </a:lnTo>
                  <a:cubicBezTo>
                    <a:pt x="64642" y="51943"/>
                    <a:pt x="62229" y="55753"/>
                    <a:pt x="58927" y="58928"/>
                  </a:cubicBezTo>
                  <a:lnTo>
                    <a:pt x="53593" y="53594"/>
                  </a:lnTo>
                  <a:lnTo>
                    <a:pt x="58927" y="58928"/>
                  </a:lnTo>
                  <a:cubicBezTo>
                    <a:pt x="55752" y="62103"/>
                    <a:pt x="51942" y="64643"/>
                    <a:pt x="47751" y="66421"/>
                  </a:cubicBezTo>
                  <a:cubicBezTo>
                    <a:pt x="43560" y="68199"/>
                    <a:pt x="39115" y="69088"/>
                    <a:pt x="34544" y="69088"/>
                  </a:cubicBezTo>
                  <a:lnTo>
                    <a:pt x="34544" y="61468"/>
                  </a:lnTo>
                  <a:lnTo>
                    <a:pt x="34544" y="69088"/>
                  </a:lnTo>
                  <a:cubicBezTo>
                    <a:pt x="29972" y="69088"/>
                    <a:pt x="25527" y="68199"/>
                    <a:pt x="21336" y="66421"/>
                  </a:cubicBezTo>
                  <a:cubicBezTo>
                    <a:pt x="17145" y="64643"/>
                    <a:pt x="13335" y="62230"/>
                    <a:pt x="10160" y="58928"/>
                  </a:cubicBezTo>
                  <a:lnTo>
                    <a:pt x="15494" y="53594"/>
                  </a:lnTo>
                  <a:lnTo>
                    <a:pt x="10160" y="58928"/>
                  </a:lnTo>
                  <a:cubicBezTo>
                    <a:pt x="6985" y="55753"/>
                    <a:pt x="4445" y="51943"/>
                    <a:pt x="2667" y="47752"/>
                  </a:cubicBezTo>
                  <a:lnTo>
                    <a:pt x="9652" y="44831"/>
                  </a:lnTo>
                  <a:lnTo>
                    <a:pt x="2667" y="47752"/>
                  </a:lnTo>
                  <a:cubicBezTo>
                    <a:pt x="889" y="43561"/>
                    <a:pt x="0" y="39116"/>
                    <a:pt x="0" y="34544"/>
                  </a:cubicBezTo>
                  <a:lnTo>
                    <a:pt x="7620" y="34544"/>
                  </a:lnTo>
                  <a:lnTo>
                    <a:pt x="254" y="34544"/>
                  </a:lnTo>
                  <a:cubicBezTo>
                    <a:pt x="254" y="29972"/>
                    <a:pt x="1143" y="25527"/>
                    <a:pt x="2921" y="21336"/>
                  </a:cubicBezTo>
                  <a:lnTo>
                    <a:pt x="9906" y="24257"/>
                  </a:lnTo>
                  <a:lnTo>
                    <a:pt x="2921" y="21336"/>
                  </a:lnTo>
                  <a:cubicBezTo>
                    <a:pt x="4699" y="17145"/>
                    <a:pt x="7112" y="13335"/>
                    <a:pt x="10414" y="10160"/>
                  </a:cubicBezTo>
                  <a:cubicBezTo>
                    <a:pt x="13589" y="6985"/>
                    <a:pt x="17399" y="4445"/>
                    <a:pt x="21590" y="2667"/>
                  </a:cubicBezTo>
                  <a:lnTo>
                    <a:pt x="24511" y="9652"/>
                  </a:lnTo>
                  <a:lnTo>
                    <a:pt x="21590" y="2667"/>
                  </a:lnTo>
                  <a:cubicBezTo>
                    <a:pt x="25781" y="889"/>
                    <a:pt x="30226" y="0"/>
                    <a:pt x="34797" y="0"/>
                  </a:cubicBezTo>
                  <a:lnTo>
                    <a:pt x="34797" y="7620"/>
                  </a:lnTo>
                  <a:lnTo>
                    <a:pt x="34797" y="0"/>
                  </a:lnTo>
                  <a:cubicBezTo>
                    <a:pt x="39369" y="0"/>
                    <a:pt x="43814" y="889"/>
                    <a:pt x="48005" y="2667"/>
                  </a:cubicBezTo>
                  <a:cubicBezTo>
                    <a:pt x="52196" y="4445"/>
                    <a:pt x="56006" y="6858"/>
                    <a:pt x="59181" y="10160"/>
                  </a:cubicBezTo>
                  <a:cubicBezTo>
                    <a:pt x="62356" y="13335"/>
                    <a:pt x="64896" y="17145"/>
                    <a:pt x="66674" y="21336"/>
                  </a:cubicBezTo>
                  <a:lnTo>
                    <a:pt x="59689" y="24257"/>
                  </a:lnTo>
                  <a:lnTo>
                    <a:pt x="66674" y="21336"/>
                  </a:lnTo>
                  <a:cubicBezTo>
                    <a:pt x="68452" y="25527"/>
                    <a:pt x="69341" y="29972"/>
                    <a:pt x="69341" y="34544"/>
                  </a:cubicBezTo>
                  <a:lnTo>
                    <a:pt x="61721" y="34544"/>
                  </a:lnTo>
                  <a:lnTo>
                    <a:pt x="69341" y="34544"/>
                  </a:lnTo>
                  <a:moveTo>
                    <a:pt x="54101" y="34544"/>
                  </a:moveTo>
                  <a:cubicBezTo>
                    <a:pt x="54101" y="32004"/>
                    <a:pt x="53593" y="29591"/>
                    <a:pt x="52577" y="27178"/>
                  </a:cubicBezTo>
                  <a:cubicBezTo>
                    <a:pt x="51561" y="24765"/>
                    <a:pt x="50164" y="22733"/>
                    <a:pt x="48386" y="20955"/>
                  </a:cubicBezTo>
                  <a:lnTo>
                    <a:pt x="53720" y="15621"/>
                  </a:lnTo>
                  <a:lnTo>
                    <a:pt x="48386" y="20955"/>
                  </a:lnTo>
                  <a:cubicBezTo>
                    <a:pt x="46608" y="19177"/>
                    <a:pt x="44576" y="17780"/>
                    <a:pt x="42163" y="16764"/>
                  </a:cubicBezTo>
                  <a:lnTo>
                    <a:pt x="45084" y="9779"/>
                  </a:lnTo>
                  <a:lnTo>
                    <a:pt x="42163" y="16764"/>
                  </a:lnTo>
                  <a:cubicBezTo>
                    <a:pt x="39750" y="15748"/>
                    <a:pt x="37337" y="15240"/>
                    <a:pt x="34797" y="15240"/>
                  </a:cubicBezTo>
                  <a:cubicBezTo>
                    <a:pt x="32258" y="15240"/>
                    <a:pt x="29845" y="15748"/>
                    <a:pt x="27432" y="16764"/>
                  </a:cubicBezTo>
                  <a:cubicBezTo>
                    <a:pt x="25019" y="17780"/>
                    <a:pt x="22987" y="19177"/>
                    <a:pt x="21209" y="20955"/>
                  </a:cubicBezTo>
                  <a:lnTo>
                    <a:pt x="15875" y="15621"/>
                  </a:lnTo>
                  <a:lnTo>
                    <a:pt x="21209" y="20955"/>
                  </a:lnTo>
                  <a:cubicBezTo>
                    <a:pt x="19431" y="22733"/>
                    <a:pt x="18034" y="24765"/>
                    <a:pt x="17018" y="27178"/>
                  </a:cubicBezTo>
                  <a:cubicBezTo>
                    <a:pt x="16002" y="29591"/>
                    <a:pt x="15494" y="32004"/>
                    <a:pt x="15494" y="34544"/>
                  </a:cubicBezTo>
                  <a:cubicBezTo>
                    <a:pt x="15494" y="37084"/>
                    <a:pt x="16002" y="39497"/>
                    <a:pt x="17018" y="41910"/>
                  </a:cubicBezTo>
                  <a:cubicBezTo>
                    <a:pt x="18034" y="44323"/>
                    <a:pt x="19431" y="46355"/>
                    <a:pt x="21209" y="48133"/>
                  </a:cubicBezTo>
                  <a:cubicBezTo>
                    <a:pt x="22987" y="49911"/>
                    <a:pt x="25019" y="51308"/>
                    <a:pt x="27432" y="52324"/>
                  </a:cubicBezTo>
                  <a:lnTo>
                    <a:pt x="24511" y="59309"/>
                  </a:lnTo>
                  <a:lnTo>
                    <a:pt x="27432" y="52324"/>
                  </a:lnTo>
                  <a:cubicBezTo>
                    <a:pt x="29845" y="53340"/>
                    <a:pt x="32258" y="53848"/>
                    <a:pt x="34797" y="53848"/>
                  </a:cubicBezTo>
                  <a:cubicBezTo>
                    <a:pt x="37337" y="53848"/>
                    <a:pt x="39750" y="53340"/>
                    <a:pt x="42163" y="52324"/>
                  </a:cubicBezTo>
                  <a:lnTo>
                    <a:pt x="45084" y="59309"/>
                  </a:lnTo>
                  <a:lnTo>
                    <a:pt x="42163" y="52324"/>
                  </a:lnTo>
                  <a:cubicBezTo>
                    <a:pt x="44576" y="51308"/>
                    <a:pt x="46608" y="49911"/>
                    <a:pt x="48386" y="48133"/>
                  </a:cubicBezTo>
                  <a:cubicBezTo>
                    <a:pt x="50164" y="46355"/>
                    <a:pt x="51561" y="44323"/>
                    <a:pt x="52577" y="41910"/>
                  </a:cubicBezTo>
                  <a:cubicBezTo>
                    <a:pt x="53593" y="39497"/>
                    <a:pt x="54101" y="37084"/>
                    <a:pt x="54101" y="34544"/>
                  </a:cubicBezTo>
                  <a:close/>
                </a:path>
              </a:pathLst>
            </a:custGeom>
            <a:solidFill>
              <a:srgbClr val="E04F00"/>
            </a:solidFill>
            <a:ln w="12700">
              <a:solidFill>
                <a:srgbClr val="000000"/>
              </a:solidFill>
            </a:ln>
          </p:spPr>
        </p:sp>
        <p:sp>
          <p:nvSpPr>
            <p:cNvPr name="Freeform 9" id="9"/>
            <p:cNvSpPr/>
            <p:nvPr/>
          </p:nvSpPr>
          <p:spPr>
            <a:xfrm flipH="false" flipV="false" rot="0">
              <a:off x="204085" y="230759"/>
              <a:ext cx="83191" cy="16129"/>
            </a:xfrm>
            <a:custGeom>
              <a:avLst/>
              <a:gdLst/>
              <a:ahLst/>
              <a:cxnLst/>
              <a:rect r="r" b="b" t="t" l="l"/>
              <a:pathLst>
                <a:path h="16129" w="83191">
                  <a:moveTo>
                    <a:pt x="7496" y="889"/>
                  </a:moveTo>
                  <a:lnTo>
                    <a:pt x="75441" y="0"/>
                  </a:lnTo>
                  <a:cubicBezTo>
                    <a:pt x="79632" y="0"/>
                    <a:pt x="83061" y="3302"/>
                    <a:pt x="83188" y="7493"/>
                  </a:cubicBezTo>
                  <a:cubicBezTo>
                    <a:pt x="83315" y="11684"/>
                    <a:pt x="79886" y="15113"/>
                    <a:pt x="75695" y="15240"/>
                  </a:cubicBezTo>
                  <a:lnTo>
                    <a:pt x="7750" y="16129"/>
                  </a:lnTo>
                  <a:cubicBezTo>
                    <a:pt x="3559" y="16129"/>
                    <a:pt x="130" y="12827"/>
                    <a:pt x="3" y="8636"/>
                  </a:cubicBezTo>
                  <a:cubicBezTo>
                    <a:pt x="-124" y="4445"/>
                    <a:pt x="3305" y="1016"/>
                    <a:pt x="7496" y="889"/>
                  </a:cubicBezTo>
                  <a:close/>
                </a:path>
              </a:pathLst>
            </a:custGeom>
            <a:solidFill>
              <a:srgbClr val="E04F00"/>
            </a:solidFill>
            <a:ln w="12700">
              <a:solidFill>
                <a:srgbClr val="000000"/>
              </a:solidFill>
            </a:ln>
          </p:spPr>
        </p:sp>
        <p:sp>
          <p:nvSpPr>
            <p:cNvPr name="Freeform 10" id="10"/>
            <p:cNvSpPr/>
            <p:nvPr/>
          </p:nvSpPr>
          <p:spPr>
            <a:xfrm flipH="false" flipV="false" rot="0">
              <a:off x="201675" y="231648"/>
              <a:ext cx="15367" cy="134493"/>
            </a:xfrm>
            <a:custGeom>
              <a:avLst/>
              <a:gdLst/>
              <a:ahLst/>
              <a:cxnLst/>
              <a:rect r="r" b="b" t="t" l="l"/>
              <a:pathLst>
                <a:path h="134493" w="15367">
                  <a:moveTo>
                    <a:pt x="0" y="126873"/>
                  </a:moveTo>
                  <a:lnTo>
                    <a:pt x="127" y="7620"/>
                  </a:lnTo>
                  <a:cubicBezTo>
                    <a:pt x="127" y="3429"/>
                    <a:pt x="3556" y="0"/>
                    <a:pt x="7747" y="0"/>
                  </a:cubicBezTo>
                  <a:cubicBezTo>
                    <a:pt x="11938" y="0"/>
                    <a:pt x="15367" y="3429"/>
                    <a:pt x="15367" y="7620"/>
                  </a:cubicBezTo>
                  <a:lnTo>
                    <a:pt x="15240" y="126873"/>
                  </a:lnTo>
                  <a:cubicBezTo>
                    <a:pt x="15240" y="131064"/>
                    <a:pt x="11811" y="134493"/>
                    <a:pt x="7620" y="134493"/>
                  </a:cubicBezTo>
                  <a:cubicBezTo>
                    <a:pt x="3429" y="134493"/>
                    <a:pt x="0" y="131064"/>
                    <a:pt x="0" y="126873"/>
                  </a:cubicBezTo>
                  <a:close/>
                </a:path>
              </a:pathLst>
            </a:custGeom>
            <a:solidFill>
              <a:srgbClr val="E04F00"/>
            </a:solidFill>
            <a:ln w="12700">
              <a:solidFill>
                <a:srgbClr val="000000"/>
              </a:solidFill>
            </a:ln>
          </p:spPr>
        </p:sp>
        <p:sp>
          <p:nvSpPr>
            <p:cNvPr name="Freeform 11" id="11"/>
            <p:cNvSpPr/>
            <p:nvPr/>
          </p:nvSpPr>
          <p:spPr>
            <a:xfrm flipH="false" flipV="false" rot="0">
              <a:off x="113426" y="282845"/>
              <a:ext cx="103600" cy="69819"/>
            </a:xfrm>
            <a:custGeom>
              <a:avLst/>
              <a:gdLst/>
              <a:ahLst/>
              <a:cxnLst/>
              <a:rect r="r" b="b" t="t" l="l"/>
              <a:pathLst>
                <a:path h="69819" w="103600">
                  <a:moveTo>
                    <a:pt x="100060" y="13954"/>
                  </a:moveTo>
                  <a:lnTo>
                    <a:pt x="11541" y="68691"/>
                  </a:lnTo>
                  <a:cubicBezTo>
                    <a:pt x="7985" y="70850"/>
                    <a:pt x="3286" y="69834"/>
                    <a:pt x="1127" y="66278"/>
                  </a:cubicBezTo>
                  <a:cubicBezTo>
                    <a:pt x="-1032" y="62722"/>
                    <a:pt x="-16" y="58023"/>
                    <a:pt x="3540" y="55864"/>
                  </a:cubicBezTo>
                  <a:lnTo>
                    <a:pt x="92059" y="1127"/>
                  </a:lnTo>
                  <a:cubicBezTo>
                    <a:pt x="95615" y="-1032"/>
                    <a:pt x="100314" y="-16"/>
                    <a:pt x="102473" y="3540"/>
                  </a:cubicBezTo>
                  <a:cubicBezTo>
                    <a:pt x="104632" y="7096"/>
                    <a:pt x="103616" y="11795"/>
                    <a:pt x="100060" y="13954"/>
                  </a:cubicBezTo>
                  <a:close/>
                </a:path>
              </a:pathLst>
            </a:custGeom>
            <a:solidFill>
              <a:srgbClr val="E04F00"/>
            </a:solidFill>
            <a:ln w="12700">
              <a:solidFill>
                <a:srgbClr val="000000"/>
              </a:solidFill>
            </a:ln>
          </p:spPr>
        </p:sp>
        <p:sp>
          <p:nvSpPr>
            <p:cNvPr name="Freeform 12" id="12"/>
            <p:cNvSpPr/>
            <p:nvPr/>
          </p:nvSpPr>
          <p:spPr>
            <a:xfrm flipH="false" flipV="false" rot="0">
              <a:off x="201853" y="282753"/>
              <a:ext cx="104038" cy="69748"/>
            </a:xfrm>
            <a:custGeom>
              <a:avLst/>
              <a:gdLst/>
              <a:ahLst/>
              <a:cxnLst/>
              <a:rect r="r" b="b" t="t" l="l"/>
              <a:pathLst>
                <a:path h="69748" w="104038">
                  <a:moveTo>
                    <a:pt x="92532" y="68656"/>
                  </a:moveTo>
                  <a:lnTo>
                    <a:pt x="3632" y="14046"/>
                  </a:lnTo>
                  <a:cubicBezTo>
                    <a:pt x="76" y="11887"/>
                    <a:pt x="-1067" y="7188"/>
                    <a:pt x="1092" y="3632"/>
                  </a:cubicBezTo>
                  <a:cubicBezTo>
                    <a:pt x="3251" y="76"/>
                    <a:pt x="7950" y="-1067"/>
                    <a:pt x="11506" y="1092"/>
                  </a:cubicBezTo>
                  <a:lnTo>
                    <a:pt x="100405" y="55702"/>
                  </a:lnTo>
                  <a:cubicBezTo>
                    <a:pt x="103961" y="57861"/>
                    <a:pt x="105104" y="62560"/>
                    <a:pt x="102945" y="66116"/>
                  </a:cubicBezTo>
                  <a:cubicBezTo>
                    <a:pt x="100786" y="69672"/>
                    <a:pt x="96087" y="70815"/>
                    <a:pt x="92532" y="68656"/>
                  </a:cubicBezTo>
                  <a:close/>
                </a:path>
              </a:pathLst>
            </a:custGeom>
            <a:solidFill>
              <a:srgbClr val="E04F00"/>
            </a:solidFill>
            <a:ln w="12700">
              <a:solidFill>
                <a:srgbClr val="000000"/>
              </a:solidFill>
            </a:ln>
          </p:spPr>
        </p:sp>
        <p:sp>
          <p:nvSpPr>
            <p:cNvPr name="Freeform 13" id="13"/>
            <p:cNvSpPr/>
            <p:nvPr/>
          </p:nvSpPr>
          <p:spPr>
            <a:xfrm flipH="false" flipV="false" rot="0">
              <a:off x="148208" y="231648"/>
              <a:ext cx="71120" cy="15240"/>
            </a:xfrm>
            <a:custGeom>
              <a:avLst/>
              <a:gdLst/>
              <a:ahLst/>
              <a:cxnLst/>
              <a:rect r="r" b="b" t="t" l="l"/>
              <a:pathLst>
                <a:path h="15240" w="71120">
                  <a:moveTo>
                    <a:pt x="7620" y="0"/>
                  </a:moveTo>
                  <a:lnTo>
                    <a:pt x="63500" y="0"/>
                  </a:lnTo>
                  <a:cubicBezTo>
                    <a:pt x="67691" y="0"/>
                    <a:pt x="71120" y="3429"/>
                    <a:pt x="71120" y="7620"/>
                  </a:cubicBezTo>
                  <a:cubicBezTo>
                    <a:pt x="71120" y="11811"/>
                    <a:pt x="67691" y="15240"/>
                    <a:pt x="63500" y="15240"/>
                  </a:cubicBezTo>
                  <a:lnTo>
                    <a:pt x="7620" y="15240"/>
                  </a:lnTo>
                  <a:cubicBezTo>
                    <a:pt x="3429" y="15240"/>
                    <a:pt x="0" y="11811"/>
                    <a:pt x="0" y="7620"/>
                  </a:cubicBezTo>
                  <a:cubicBezTo>
                    <a:pt x="0" y="3429"/>
                    <a:pt x="3429" y="0"/>
                    <a:pt x="7620" y="0"/>
                  </a:cubicBezTo>
                  <a:close/>
                </a:path>
              </a:pathLst>
            </a:custGeom>
            <a:solidFill>
              <a:srgbClr val="E04F00"/>
            </a:solidFill>
            <a:ln w="12700">
              <a:solidFill>
                <a:srgbClr val="000000"/>
              </a:solidFill>
            </a:ln>
          </p:spPr>
        </p:sp>
      </p:grpSp>
      <p:grpSp>
        <p:nvGrpSpPr>
          <p:cNvPr name="Group 14" id="14"/>
          <p:cNvGrpSpPr/>
          <p:nvPr/>
        </p:nvGrpSpPr>
        <p:grpSpPr>
          <a:xfrm rot="0">
            <a:off x="3134243" y="6068567"/>
            <a:ext cx="562151" cy="556477"/>
            <a:chOff x="0" y="0"/>
            <a:chExt cx="485089" cy="480212"/>
          </a:xfrm>
        </p:grpSpPr>
        <p:sp>
          <p:nvSpPr>
            <p:cNvPr name="Freeform 15" id="15"/>
            <p:cNvSpPr/>
            <p:nvPr/>
          </p:nvSpPr>
          <p:spPr>
            <a:xfrm flipH="false" flipV="false" rot="0">
              <a:off x="234963" y="63501"/>
              <a:ext cx="121739" cy="69052"/>
            </a:xfrm>
            <a:custGeom>
              <a:avLst/>
              <a:gdLst/>
              <a:ahLst/>
              <a:cxnLst/>
              <a:rect r="r" b="b" t="t" l="l"/>
              <a:pathLst>
                <a:path h="69052" w="121739">
                  <a:moveTo>
                    <a:pt x="106536" y="62866"/>
                  </a:moveTo>
                  <a:cubicBezTo>
                    <a:pt x="105012" y="53341"/>
                    <a:pt x="103996" y="49403"/>
                    <a:pt x="102472" y="45339"/>
                  </a:cubicBezTo>
                  <a:lnTo>
                    <a:pt x="109584" y="42799"/>
                  </a:lnTo>
                  <a:lnTo>
                    <a:pt x="102726" y="45974"/>
                  </a:lnTo>
                  <a:cubicBezTo>
                    <a:pt x="101202" y="42672"/>
                    <a:pt x="99043" y="38989"/>
                    <a:pt x="96376" y="35306"/>
                  </a:cubicBezTo>
                  <a:lnTo>
                    <a:pt x="102599" y="30861"/>
                  </a:lnTo>
                  <a:lnTo>
                    <a:pt x="96884" y="35814"/>
                  </a:lnTo>
                  <a:cubicBezTo>
                    <a:pt x="94090" y="32639"/>
                    <a:pt x="91423" y="29972"/>
                    <a:pt x="86978" y="26289"/>
                  </a:cubicBezTo>
                  <a:lnTo>
                    <a:pt x="91804" y="20320"/>
                  </a:lnTo>
                  <a:lnTo>
                    <a:pt x="87740" y="26797"/>
                  </a:lnTo>
                  <a:cubicBezTo>
                    <a:pt x="80121" y="21971"/>
                    <a:pt x="76438" y="20193"/>
                    <a:pt x="71358" y="18161"/>
                  </a:cubicBezTo>
                  <a:lnTo>
                    <a:pt x="74152" y="11049"/>
                  </a:lnTo>
                  <a:lnTo>
                    <a:pt x="72120" y="18415"/>
                  </a:lnTo>
                  <a:cubicBezTo>
                    <a:pt x="63992" y="16256"/>
                    <a:pt x="55864" y="15113"/>
                    <a:pt x="51419" y="15113"/>
                  </a:cubicBezTo>
                  <a:lnTo>
                    <a:pt x="51546" y="7493"/>
                  </a:lnTo>
                  <a:lnTo>
                    <a:pt x="52181" y="15113"/>
                  </a:lnTo>
                  <a:cubicBezTo>
                    <a:pt x="49387" y="15367"/>
                    <a:pt x="46085" y="16002"/>
                    <a:pt x="42148" y="17145"/>
                  </a:cubicBezTo>
                  <a:lnTo>
                    <a:pt x="39989" y="9906"/>
                  </a:lnTo>
                  <a:lnTo>
                    <a:pt x="43037" y="16891"/>
                  </a:lnTo>
                  <a:cubicBezTo>
                    <a:pt x="36433" y="19812"/>
                    <a:pt x="30337" y="23749"/>
                    <a:pt x="27289" y="26162"/>
                  </a:cubicBezTo>
                  <a:lnTo>
                    <a:pt x="22590" y="20193"/>
                  </a:lnTo>
                  <a:lnTo>
                    <a:pt x="27924" y="25654"/>
                  </a:lnTo>
                  <a:cubicBezTo>
                    <a:pt x="25130" y="28321"/>
                    <a:pt x="20812" y="33655"/>
                    <a:pt x="14081" y="44450"/>
                  </a:cubicBezTo>
                  <a:cubicBezTo>
                    <a:pt x="11795" y="48006"/>
                    <a:pt x="7096" y="49022"/>
                    <a:pt x="3540" y="46863"/>
                  </a:cubicBezTo>
                  <a:cubicBezTo>
                    <a:pt x="-16" y="44704"/>
                    <a:pt x="-1032" y="39878"/>
                    <a:pt x="1127" y="36322"/>
                  </a:cubicBezTo>
                  <a:cubicBezTo>
                    <a:pt x="8239" y="25146"/>
                    <a:pt x="13192" y="18796"/>
                    <a:pt x="17256" y="14859"/>
                  </a:cubicBezTo>
                  <a:cubicBezTo>
                    <a:pt x="17383" y="14732"/>
                    <a:pt x="17637" y="14478"/>
                    <a:pt x="17764" y="14351"/>
                  </a:cubicBezTo>
                  <a:cubicBezTo>
                    <a:pt x="21828" y="11049"/>
                    <a:pt x="29194" y="6477"/>
                    <a:pt x="36941" y="3048"/>
                  </a:cubicBezTo>
                  <a:cubicBezTo>
                    <a:pt x="37195" y="2921"/>
                    <a:pt x="37576" y="2794"/>
                    <a:pt x="37830" y="2667"/>
                  </a:cubicBezTo>
                  <a:cubicBezTo>
                    <a:pt x="42656" y="1270"/>
                    <a:pt x="46847" y="381"/>
                    <a:pt x="50911" y="0"/>
                  </a:cubicBezTo>
                  <a:cubicBezTo>
                    <a:pt x="51165" y="0"/>
                    <a:pt x="51419" y="0"/>
                    <a:pt x="51673" y="0"/>
                  </a:cubicBezTo>
                  <a:cubicBezTo>
                    <a:pt x="57769" y="0"/>
                    <a:pt x="67167" y="1397"/>
                    <a:pt x="76184" y="3810"/>
                  </a:cubicBezTo>
                  <a:cubicBezTo>
                    <a:pt x="76438" y="3937"/>
                    <a:pt x="76819" y="3937"/>
                    <a:pt x="77073" y="4064"/>
                  </a:cubicBezTo>
                  <a:cubicBezTo>
                    <a:pt x="83169" y="6477"/>
                    <a:pt x="87613" y="8763"/>
                    <a:pt x="95868" y="13970"/>
                  </a:cubicBezTo>
                  <a:cubicBezTo>
                    <a:pt x="96122" y="14097"/>
                    <a:pt x="96376" y="14351"/>
                    <a:pt x="96630" y="14478"/>
                  </a:cubicBezTo>
                  <a:cubicBezTo>
                    <a:pt x="101710" y="18542"/>
                    <a:pt x="105139" y="21844"/>
                    <a:pt x="108568" y="25908"/>
                  </a:cubicBezTo>
                  <a:cubicBezTo>
                    <a:pt x="108695" y="26035"/>
                    <a:pt x="108822" y="26289"/>
                    <a:pt x="108949" y="26416"/>
                  </a:cubicBezTo>
                  <a:cubicBezTo>
                    <a:pt x="112124" y="30861"/>
                    <a:pt x="114664" y="35306"/>
                    <a:pt x="116696" y="39497"/>
                  </a:cubicBezTo>
                  <a:cubicBezTo>
                    <a:pt x="116823" y="39751"/>
                    <a:pt x="116823" y="39878"/>
                    <a:pt x="116950" y="40132"/>
                  </a:cubicBezTo>
                  <a:cubicBezTo>
                    <a:pt x="118855" y="45339"/>
                    <a:pt x="120125" y="50165"/>
                    <a:pt x="121649" y="60326"/>
                  </a:cubicBezTo>
                  <a:cubicBezTo>
                    <a:pt x="122284" y="64517"/>
                    <a:pt x="119490" y="68327"/>
                    <a:pt x="115299" y="68962"/>
                  </a:cubicBezTo>
                  <a:cubicBezTo>
                    <a:pt x="111108" y="69597"/>
                    <a:pt x="107298" y="66803"/>
                    <a:pt x="106663" y="62612"/>
                  </a:cubicBezTo>
                  <a:close/>
                </a:path>
              </a:pathLst>
            </a:custGeom>
            <a:solidFill>
              <a:srgbClr val="E04F00"/>
            </a:solidFill>
            <a:ln w="12700">
              <a:solidFill>
                <a:srgbClr val="000000"/>
              </a:solidFill>
            </a:ln>
          </p:spPr>
        </p:sp>
        <p:sp>
          <p:nvSpPr>
            <p:cNvPr name="Freeform 16" id="16"/>
            <p:cNvSpPr/>
            <p:nvPr/>
          </p:nvSpPr>
          <p:spPr>
            <a:xfrm flipH="false" flipV="false" rot="0">
              <a:off x="294977" y="117626"/>
              <a:ext cx="61613" cy="78804"/>
            </a:xfrm>
            <a:custGeom>
              <a:avLst/>
              <a:gdLst/>
              <a:ahLst/>
              <a:cxnLst/>
              <a:rect r="r" b="b" t="t" l="l"/>
              <a:pathLst>
                <a:path h="78804" w="61613">
                  <a:moveTo>
                    <a:pt x="1819" y="66145"/>
                  </a:moveTo>
                  <a:cubicBezTo>
                    <a:pt x="19599" y="46460"/>
                    <a:pt x="25821" y="38967"/>
                    <a:pt x="31790" y="31220"/>
                  </a:cubicBezTo>
                  <a:lnTo>
                    <a:pt x="37759" y="35792"/>
                  </a:lnTo>
                  <a:lnTo>
                    <a:pt x="31536" y="31474"/>
                  </a:lnTo>
                  <a:cubicBezTo>
                    <a:pt x="35473" y="25886"/>
                    <a:pt x="38902" y="20425"/>
                    <a:pt x="42712" y="13313"/>
                  </a:cubicBezTo>
                  <a:lnTo>
                    <a:pt x="49443" y="16869"/>
                  </a:lnTo>
                  <a:lnTo>
                    <a:pt x="42585" y="13567"/>
                  </a:lnTo>
                  <a:lnTo>
                    <a:pt x="47157" y="4296"/>
                  </a:lnTo>
                  <a:cubicBezTo>
                    <a:pt x="48935" y="486"/>
                    <a:pt x="53507" y="-1038"/>
                    <a:pt x="57317" y="740"/>
                  </a:cubicBezTo>
                  <a:cubicBezTo>
                    <a:pt x="61127" y="2518"/>
                    <a:pt x="62651" y="7090"/>
                    <a:pt x="60873" y="10900"/>
                  </a:cubicBezTo>
                  <a:lnTo>
                    <a:pt x="56301" y="20171"/>
                  </a:lnTo>
                  <a:cubicBezTo>
                    <a:pt x="56301" y="20298"/>
                    <a:pt x="56174" y="20298"/>
                    <a:pt x="56174" y="20425"/>
                  </a:cubicBezTo>
                  <a:cubicBezTo>
                    <a:pt x="51983" y="28045"/>
                    <a:pt x="48300" y="34141"/>
                    <a:pt x="43982" y="40110"/>
                  </a:cubicBezTo>
                  <a:cubicBezTo>
                    <a:pt x="43982" y="40237"/>
                    <a:pt x="43855" y="40237"/>
                    <a:pt x="43855" y="40364"/>
                  </a:cubicBezTo>
                  <a:cubicBezTo>
                    <a:pt x="37505" y="48619"/>
                    <a:pt x="31028" y="56493"/>
                    <a:pt x="13122" y="76306"/>
                  </a:cubicBezTo>
                  <a:cubicBezTo>
                    <a:pt x="10328" y="79481"/>
                    <a:pt x="5502" y="79608"/>
                    <a:pt x="2454" y="76814"/>
                  </a:cubicBezTo>
                  <a:cubicBezTo>
                    <a:pt x="-594" y="74019"/>
                    <a:pt x="-848" y="69193"/>
                    <a:pt x="1946" y="66145"/>
                  </a:cubicBezTo>
                  <a:close/>
                </a:path>
              </a:pathLst>
            </a:custGeom>
            <a:solidFill>
              <a:srgbClr val="E04F00"/>
            </a:solidFill>
            <a:ln w="12700">
              <a:solidFill>
                <a:srgbClr val="000000"/>
              </a:solidFill>
            </a:ln>
          </p:spPr>
        </p:sp>
        <p:sp>
          <p:nvSpPr>
            <p:cNvPr name="Freeform 17" id="17"/>
            <p:cNvSpPr/>
            <p:nvPr/>
          </p:nvSpPr>
          <p:spPr>
            <a:xfrm flipH="false" flipV="false" rot="0">
              <a:off x="341419" y="117650"/>
              <a:ext cx="68199" cy="121603"/>
            </a:xfrm>
            <a:custGeom>
              <a:avLst/>
              <a:gdLst/>
              <a:ahLst/>
              <a:cxnLst/>
              <a:rect r="r" b="b" t="t" l="l"/>
              <a:pathLst>
                <a:path h="121603" w="68199">
                  <a:moveTo>
                    <a:pt x="46181" y="111080"/>
                  </a:moveTo>
                  <a:cubicBezTo>
                    <a:pt x="49356" y="103841"/>
                    <a:pt x="51642" y="96729"/>
                    <a:pt x="52785" y="90887"/>
                  </a:cubicBezTo>
                  <a:lnTo>
                    <a:pt x="60278" y="92284"/>
                  </a:lnTo>
                  <a:lnTo>
                    <a:pt x="52658" y="91649"/>
                  </a:lnTo>
                  <a:cubicBezTo>
                    <a:pt x="53293" y="83140"/>
                    <a:pt x="53166" y="76028"/>
                    <a:pt x="52023" y="68026"/>
                  </a:cubicBezTo>
                  <a:lnTo>
                    <a:pt x="59516" y="67010"/>
                  </a:lnTo>
                  <a:lnTo>
                    <a:pt x="52150" y="68915"/>
                  </a:lnTo>
                  <a:cubicBezTo>
                    <a:pt x="50372" y="62057"/>
                    <a:pt x="47578" y="53929"/>
                    <a:pt x="44530" y="47833"/>
                  </a:cubicBezTo>
                  <a:lnTo>
                    <a:pt x="51388" y="44404"/>
                  </a:lnTo>
                  <a:lnTo>
                    <a:pt x="45038" y="48468"/>
                  </a:lnTo>
                  <a:cubicBezTo>
                    <a:pt x="40847" y="41991"/>
                    <a:pt x="35894" y="35895"/>
                    <a:pt x="29925" y="29799"/>
                  </a:cubicBezTo>
                  <a:lnTo>
                    <a:pt x="35386" y="24465"/>
                  </a:lnTo>
                  <a:lnTo>
                    <a:pt x="30560" y="30307"/>
                  </a:lnTo>
                  <a:cubicBezTo>
                    <a:pt x="24845" y="25608"/>
                    <a:pt x="18622" y="21417"/>
                    <a:pt x="14177" y="18877"/>
                  </a:cubicBezTo>
                  <a:lnTo>
                    <a:pt x="17860" y="12273"/>
                  </a:lnTo>
                  <a:lnTo>
                    <a:pt x="14685" y="19131"/>
                  </a:lnTo>
                  <a:lnTo>
                    <a:pt x="4398" y="14432"/>
                  </a:lnTo>
                  <a:cubicBezTo>
                    <a:pt x="588" y="12654"/>
                    <a:pt x="-1063" y="8209"/>
                    <a:pt x="715" y="4399"/>
                  </a:cubicBezTo>
                  <a:cubicBezTo>
                    <a:pt x="2493" y="589"/>
                    <a:pt x="6938" y="-1062"/>
                    <a:pt x="10748" y="716"/>
                  </a:cubicBezTo>
                  <a:lnTo>
                    <a:pt x="21035" y="5415"/>
                  </a:lnTo>
                  <a:cubicBezTo>
                    <a:pt x="21162" y="5542"/>
                    <a:pt x="21416" y="5542"/>
                    <a:pt x="21543" y="5669"/>
                  </a:cubicBezTo>
                  <a:cubicBezTo>
                    <a:pt x="26750" y="8590"/>
                    <a:pt x="33735" y="13416"/>
                    <a:pt x="40085" y="18623"/>
                  </a:cubicBezTo>
                  <a:cubicBezTo>
                    <a:pt x="40339" y="18750"/>
                    <a:pt x="40466" y="19004"/>
                    <a:pt x="40720" y="19131"/>
                  </a:cubicBezTo>
                  <a:cubicBezTo>
                    <a:pt x="47324" y="25862"/>
                    <a:pt x="53039" y="32847"/>
                    <a:pt x="57738" y="40213"/>
                  </a:cubicBezTo>
                  <a:cubicBezTo>
                    <a:pt x="57865" y="40467"/>
                    <a:pt x="57992" y="40721"/>
                    <a:pt x="58119" y="40975"/>
                  </a:cubicBezTo>
                  <a:cubicBezTo>
                    <a:pt x="61675" y="48214"/>
                    <a:pt x="64850" y="57231"/>
                    <a:pt x="66882" y="65105"/>
                  </a:cubicBezTo>
                  <a:cubicBezTo>
                    <a:pt x="67009" y="65359"/>
                    <a:pt x="67009" y="65613"/>
                    <a:pt x="67009" y="65867"/>
                  </a:cubicBezTo>
                  <a:cubicBezTo>
                    <a:pt x="68279" y="75011"/>
                    <a:pt x="68533" y="83267"/>
                    <a:pt x="67771" y="92792"/>
                  </a:cubicBezTo>
                  <a:cubicBezTo>
                    <a:pt x="67771" y="93046"/>
                    <a:pt x="67771" y="93300"/>
                    <a:pt x="67644" y="93554"/>
                  </a:cubicBezTo>
                  <a:cubicBezTo>
                    <a:pt x="66247" y="100920"/>
                    <a:pt x="63453" y="109048"/>
                    <a:pt x="60024" y="117049"/>
                  </a:cubicBezTo>
                  <a:cubicBezTo>
                    <a:pt x="58373" y="120859"/>
                    <a:pt x="53801" y="122637"/>
                    <a:pt x="49991" y="120986"/>
                  </a:cubicBezTo>
                  <a:cubicBezTo>
                    <a:pt x="46181" y="119335"/>
                    <a:pt x="44403" y="114763"/>
                    <a:pt x="46054" y="110953"/>
                  </a:cubicBezTo>
                  <a:close/>
                </a:path>
              </a:pathLst>
            </a:custGeom>
            <a:solidFill>
              <a:srgbClr val="E04F00"/>
            </a:solidFill>
            <a:ln w="12700">
              <a:solidFill>
                <a:srgbClr val="000000"/>
              </a:solidFill>
            </a:ln>
          </p:spPr>
        </p:sp>
        <p:sp>
          <p:nvSpPr>
            <p:cNvPr name="Freeform 18" id="18"/>
            <p:cNvSpPr/>
            <p:nvPr/>
          </p:nvSpPr>
          <p:spPr>
            <a:xfrm flipH="false" flipV="false" rot="0">
              <a:off x="234363" y="349255"/>
              <a:ext cx="132535" cy="67437"/>
            </a:xfrm>
            <a:custGeom>
              <a:avLst/>
              <a:gdLst/>
              <a:ahLst/>
              <a:cxnLst/>
              <a:rect r="r" b="b" t="t" l="l"/>
              <a:pathLst>
                <a:path h="67437" w="132535">
                  <a:moveTo>
                    <a:pt x="131901" y="10541"/>
                  </a:moveTo>
                  <a:cubicBezTo>
                    <a:pt x="127456" y="22352"/>
                    <a:pt x="123265" y="30988"/>
                    <a:pt x="120344" y="35687"/>
                  </a:cubicBezTo>
                  <a:cubicBezTo>
                    <a:pt x="120217" y="35814"/>
                    <a:pt x="120090" y="36068"/>
                    <a:pt x="119963" y="36195"/>
                  </a:cubicBezTo>
                  <a:cubicBezTo>
                    <a:pt x="116788" y="40386"/>
                    <a:pt x="111200" y="46482"/>
                    <a:pt x="106882" y="50165"/>
                  </a:cubicBezTo>
                  <a:cubicBezTo>
                    <a:pt x="106755" y="50292"/>
                    <a:pt x="106628" y="50419"/>
                    <a:pt x="106374" y="50546"/>
                  </a:cubicBezTo>
                  <a:cubicBezTo>
                    <a:pt x="102056" y="53721"/>
                    <a:pt x="97738" y="56515"/>
                    <a:pt x="91515" y="59944"/>
                  </a:cubicBezTo>
                  <a:cubicBezTo>
                    <a:pt x="91388" y="60071"/>
                    <a:pt x="91134" y="60198"/>
                    <a:pt x="90880" y="60198"/>
                  </a:cubicBezTo>
                  <a:cubicBezTo>
                    <a:pt x="84785" y="62865"/>
                    <a:pt x="80594" y="64389"/>
                    <a:pt x="74371" y="66040"/>
                  </a:cubicBezTo>
                  <a:cubicBezTo>
                    <a:pt x="74117" y="66040"/>
                    <a:pt x="73990" y="66167"/>
                    <a:pt x="73736" y="66167"/>
                  </a:cubicBezTo>
                  <a:cubicBezTo>
                    <a:pt x="69291" y="66929"/>
                    <a:pt x="64973" y="67437"/>
                    <a:pt x="58750" y="67437"/>
                  </a:cubicBezTo>
                  <a:cubicBezTo>
                    <a:pt x="58496" y="67437"/>
                    <a:pt x="58369" y="67437"/>
                    <a:pt x="58115" y="67437"/>
                  </a:cubicBezTo>
                  <a:cubicBezTo>
                    <a:pt x="51765" y="66929"/>
                    <a:pt x="47447" y="66167"/>
                    <a:pt x="39319" y="64008"/>
                  </a:cubicBezTo>
                  <a:cubicBezTo>
                    <a:pt x="39065" y="63881"/>
                    <a:pt x="38684" y="63754"/>
                    <a:pt x="38430" y="63627"/>
                  </a:cubicBezTo>
                  <a:cubicBezTo>
                    <a:pt x="34112" y="61849"/>
                    <a:pt x="29921" y="59563"/>
                    <a:pt x="25603" y="56769"/>
                  </a:cubicBezTo>
                  <a:cubicBezTo>
                    <a:pt x="25349" y="56642"/>
                    <a:pt x="25222" y="56515"/>
                    <a:pt x="25095" y="56388"/>
                  </a:cubicBezTo>
                  <a:cubicBezTo>
                    <a:pt x="20650" y="52832"/>
                    <a:pt x="14681" y="46736"/>
                    <a:pt x="9855" y="40386"/>
                  </a:cubicBezTo>
                  <a:cubicBezTo>
                    <a:pt x="9728" y="40132"/>
                    <a:pt x="9601" y="40005"/>
                    <a:pt x="9347" y="39751"/>
                  </a:cubicBezTo>
                  <a:lnTo>
                    <a:pt x="1092" y="26162"/>
                  </a:lnTo>
                  <a:cubicBezTo>
                    <a:pt x="-1067" y="22606"/>
                    <a:pt x="76" y="17907"/>
                    <a:pt x="3632" y="15748"/>
                  </a:cubicBezTo>
                  <a:cubicBezTo>
                    <a:pt x="7188" y="13589"/>
                    <a:pt x="11887" y="14732"/>
                    <a:pt x="14046" y="18288"/>
                  </a:cubicBezTo>
                  <a:lnTo>
                    <a:pt x="22301" y="31877"/>
                  </a:lnTo>
                  <a:lnTo>
                    <a:pt x="15824" y="35814"/>
                  </a:lnTo>
                  <a:lnTo>
                    <a:pt x="21920" y="31242"/>
                  </a:lnTo>
                  <a:cubicBezTo>
                    <a:pt x="26111" y="36703"/>
                    <a:pt x="31191" y="41910"/>
                    <a:pt x="34620" y="44450"/>
                  </a:cubicBezTo>
                  <a:lnTo>
                    <a:pt x="29921" y="50419"/>
                  </a:lnTo>
                  <a:lnTo>
                    <a:pt x="34112" y="44069"/>
                  </a:lnTo>
                  <a:cubicBezTo>
                    <a:pt x="37668" y="46355"/>
                    <a:pt x="41097" y="48260"/>
                    <a:pt x="44526" y="49657"/>
                  </a:cubicBezTo>
                  <a:lnTo>
                    <a:pt x="41605" y="56642"/>
                  </a:lnTo>
                  <a:lnTo>
                    <a:pt x="43637" y="49276"/>
                  </a:lnTo>
                  <a:cubicBezTo>
                    <a:pt x="50876" y="51308"/>
                    <a:pt x="54305" y="51816"/>
                    <a:pt x="59639" y="52197"/>
                  </a:cubicBezTo>
                  <a:lnTo>
                    <a:pt x="59004" y="59817"/>
                  </a:lnTo>
                  <a:lnTo>
                    <a:pt x="59004" y="52197"/>
                  </a:lnTo>
                  <a:cubicBezTo>
                    <a:pt x="64465" y="52197"/>
                    <a:pt x="67894" y="51816"/>
                    <a:pt x="71196" y="51181"/>
                  </a:cubicBezTo>
                  <a:lnTo>
                    <a:pt x="72593" y="58674"/>
                  </a:lnTo>
                  <a:lnTo>
                    <a:pt x="70561" y="51308"/>
                  </a:lnTo>
                  <a:cubicBezTo>
                    <a:pt x="76022" y="49784"/>
                    <a:pt x="79578" y="48514"/>
                    <a:pt x="85039" y="46101"/>
                  </a:cubicBezTo>
                  <a:lnTo>
                    <a:pt x="88086" y="53086"/>
                  </a:lnTo>
                  <a:lnTo>
                    <a:pt x="84531" y="46355"/>
                  </a:lnTo>
                  <a:cubicBezTo>
                    <a:pt x="90118" y="43307"/>
                    <a:pt x="93801" y="40894"/>
                    <a:pt x="97484" y="38227"/>
                  </a:cubicBezTo>
                  <a:lnTo>
                    <a:pt x="102056" y="44323"/>
                  </a:lnTo>
                  <a:lnTo>
                    <a:pt x="96976" y="38608"/>
                  </a:lnTo>
                  <a:cubicBezTo>
                    <a:pt x="100532" y="35433"/>
                    <a:pt x="105485" y="30099"/>
                    <a:pt x="108025" y="26797"/>
                  </a:cubicBezTo>
                  <a:lnTo>
                    <a:pt x="114121" y="31369"/>
                  </a:lnTo>
                  <a:lnTo>
                    <a:pt x="107644" y="27305"/>
                  </a:lnTo>
                  <a:cubicBezTo>
                    <a:pt x="109803" y="24003"/>
                    <a:pt x="113486" y="16383"/>
                    <a:pt x="117804" y="4953"/>
                  </a:cubicBezTo>
                  <a:cubicBezTo>
                    <a:pt x="119328" y="1016"/>
                    <a:pt x="123646" y="-1016"/>
                    <a:pt x="127583" y="508"/>
                  </a:cubicBezTo>
                  <a:cubicBezTo>
                    <a:pt x="131520" y="2032"/>
                    <a:pt x="133552" y="6350"/>
                    <a:pt x="132028" y="10287"/>
                  </a:cubicBezTo>
                  <a:close/>
                </a:path>
              </a:pathLst>
            </a:custGeom>
            <a:solidFill>
              <a:srgbClr val="E04F00"/>
            </a:solidFill>
            <a:ln w="12700">
              <a:solidFill>
                <a:srgbClr val="000000"/>
              </a:solidFill>
            </a:ln>
          </p:spPr>
        </p:sp>
        <p:sp>
          <p:nvSpPr>
            <p:cNvPr name="Freeform 19" id="19"/>
            <p:cNvSpPr/>
            <p:nvPr/>
          </p:nvSpPr>
          <p:spPr>
            <a:xfrm flipH="false" flipV="false" rot="0">
              <a:off x="126775" y="63374"/>
              <a:ext cx="123021" cy="69694"/>
            </a:xfrm>
            <a:custGeom>
              <a:avLst/>
              <a:gdLst/>
              <a:ahLst/>
              <a:cxnLst/>
              <a:rect r="r" b="b" t="t" l="l"/>
              <a:pathLst>
                <a:path h="69694" w="123021">
                  <a:moveTo>
                    <a:pt x="109315" y="44704"/>
                  </a:moveTo>
                  <a:cubicBezTo>
                    <a:pt x="100807" y="31750"/>
                    <a:pt x="97124" y="27305"/>
                    <a:pt x="94838" y="24892"/>
                  </a:cubicBezTo>
                  <a:lnTo>
                    <a:pt x="100299" y="19685"/>
                  </a:lnTo>
                  <a:lnTo>
                    <a:pt x="95346" y="25400"/>
                  </a:lnTo>
                  <a:cubicBezTo>
                    <a:pt x="92044" y="22606"/>
                    <a:pt x="86583" y="19050"/>
                    <a:pt x="83408" y="17526"/>
                  </a:cubicBezTo>
                  <a:lnTo>
                    <a:pt x="86583" y="10541"/>
                  </a:lnTo>
                  <a:lnTo>
                    <a:pt x="84170" y="17780"/>
                  </a:lnTo>
                  <a:cubicBezTo>
                    <a:pt x="81122" y="16764"/>
                    <a:pt x="74645" y="15367"/>
                    <a:pt x="68041" y="15240"/>
                  </a:cubicBezTo>
                  <a:lnTo>
                    <a:pt x="68295" y="7620"/>
                  </a:lnTo>
                  <a:lnTo>
                    <a:pt x="68930" y="15240"/>
                  </a:lnTo>
                  <a:cubicBezTo>
                    <a:pt x="63850" y="15748"/>
                    <a:pt x="59405" y="16383"/>
                    <a:pt x="54579" y="17526"/>
                  </a:cubicBezTo>
                  <a:lnTo>
                    <a:pt x="52801" y="10160"/>
                  </a:lnTo>
                  <a:lnTo>
                    <a:pt x="55087" y="17399"/>
                  </a:lnTo>
                  <a:cubicBezTo>
                    <a:pt x="50388" y="18923"/>
                    <a:pt x="46451" y="20447"/>
                    <a:pt x="41625" y="22733"/>
                  </a:cubicBezTo>
                  <a:lnTo>
                    <a:pt x="38323" y="16002"/>
                  </a:lnTo>
                  <a:lnTo>
                    <a:pt x="42133" y="22606"/>
                  </a:lnTo>
                  <a:cubicBezTo>
                    <a:pt x="38196" y="24892"/>
                    <a:pt x="34640" y="27305"/>
                    <a:pt x="31084" y="30226"/>
                  </a:cubicBezTo>
                  <a:lnTo>
                    <a:pt x="26258" y="24384"/>
                  </a:lnTo>
                  <a:lnTo>
                    <a:pt x="31465" y="29845"/>
                  </a:lnTo>
                  <a:cubicBezTo>
                    <a:pt x="28925" y="32258"/>
                    <a:pt x="24099" y="38227"/>
                    <a:pt x="22194" y="41275"/>
                  </a:cubicBezTo>
                  <a:lnTo>
                    <a:pt x="15717" y="37211"/>
                  </a:lnTo>
                  <a:lnTo>
                    <a:pt x="22448" y="40640"/>
                  </a:lnTo>
                  <a:cubicBezTo>
                    <a:pt x="20543" y="44450"/>
                    <a:pt x="17876" y="51308"/>
                    <a:pt x="14955" y="63882"/>
                  </a:cubicBezTo>
                  <a:cubicBezTo>
                    <a:pt x="13939" y="67946"/>
                    <a:pt x="9876" y="70486"/>
                    <a:pt x="5812" y="69470"/>
                  </a:cubicBezTo>
                  <a:cubicBezTo>
                    <a:pt x="1748" y="68454"/>
                    <a:pt x="-792" y="64390"/>
                    <a:pt x="224" y="60326"/>
                  </a:cubicBezTo>
                  <a:cubicBezTo>
                    <a:pt x="3399" y="47244"/>
                    <a:pt x="6320" y="38989"/>
                    <a:pt x="8987" y="33655"/>
                  </a:cubicBezTo>
                  <a:cubicBezTo>
                    <a:pt x="9114" y="33401"/>
                    <a:pt x="9241" y="33274"/>
                    <a:pt x="9368" y="33020"/>
                  </a:cubicBezTo>
                  <a:cubicBezTo>
                    <a:pt x="12034" y="28956"/>
                    <a:pt x="17495" y="22098"/>
                    <a:pt x="20924" y="18669"/>
                  </a:cubicBezTo>
                  <a:cubicBezTo>
                    <a:pt x="21051" y="18542"/>
                    <a:pt x="21178" y="18415"/>
                    <a:pt x="21432" y="18288"/>
                  </a:cubicBezTo>
                  <a:cubicBezTo>
                    <a:pt x="25623" y="14859"/>
                    <a:pt x="29814" y="11938"/>
                    <a:pt x="34386" y="9271"/>
                  </a:cubicBezTo>
                  <a:cubicBezTo>
                    <a:pt x="34513" y="9144"/>
                    <a:pt x="34767" y="9144"/>
                    <a:pt x="34894" y="9017"/>
                  </a:cubicBezTo>
                  <a:cubicBezTo>
                    <a:pt x="40355" y="6350"/>
                    <a:pt x="45181" y="4445"/>
                    <a:pt x="50515" y="2794"/>
                  </a:cubicBezTo>
                  <a:cubicBezTo>
                    <a:pt x="50642" y="2794"/>
                    <a:pt x="50896" y="2667"/>
                    <a:pt x="51023" y="2667"/>
                  </a:cubicBezTo>
                  <a:cubicBezTo>
                    <a:pt x="56484" y="1397"/>
                    <a:pt x="61691" y="508"/>
                    <a:pt x="67406" y="0"/>
                  </a:cubicBezTo>
                  <a:cubicBezTo>
                    <a:pt x="67660" y="0"/>
                    <a:pt x="68041" y="0"/>
                    <a:pt x="68295" y="0"/>
                  </a:cubicBezTo>
                  <a:cubicBezTo>
                    <a:pt x="76169" y="254"/>
                    <a:pt x="84170" y="1778"/>
                    <a:pt x="88742" y="3429"/>
                  </a:cubicBezTo>
                  <a:cubicBezTo>
                    <a:pt x="88996" y="3556"/>
                    <a:pt x="89250" y="3556"/>
                    <a:pt x="89504" y="3683"/>
                  </a:cubicBezTo>
                  <a:cubicBezTo>
                    <a:pt x="94076" y="5715"/>
                    <a:pt x="100934" y="10160"/>
                    <a:pt x="105124" y="13843"/>
                  </a:cubicBezTo>
                  <a:cubicBezTo>
                    <a:pt x="105251" y="13970"/>
                    <a:pt x="105505" y="14097"/>
                    <a:pt x="105632" y="14351"/>
                  </a:cubicBezTo>
                  <a:cubicBezTo>
                    <a:pt x="108934" y="17780"/>
                    <a:pt x="113125" y="23114"/>
                    <a:pt x="121761" y="36195"/>
                  </a:cubicBezTo>
                  <a:cubicBezTo>
                    <a:pt x="124047" y="39751"/>
                    <a:pt x="123158" y="44450"/>
                    <a:pt x="119602" y="46736"/>
                  </a:cubicBezTo>
                  <a:cubicBezTo>
                    <a:pt x="116046" y="49022"/>
                    <a:pt x="111347" y="48133"/>
                    <a:pt x="109061" y="44577"/>
                  </a:cubicBezTo>
                  <a:close/>
                </a:path>
              </a:pathLst>
            </a:custGeom>
            <a:solidFill>
              <a:srgbClr val="E04F00"/>
            </a:solidFill>
            <a:ln w="12700">
              <a:solidFill>
                <a:srgbClr val="000000"/>
              </a:solidFill>
            </a:ln>
          </p:spPr>
        </p:sp>
        <p:sp>
          <p:nvSpPr>
            <p:cNvPr name="Freeform 20" id="20"/>
            <p:cNvSpPr/>
            <p:nvPr/>
          </p:nvSpPr>
          <p:spPr>
            <a:xfrm flipH="false" flipV="false" rot="0">
              <a:off x="123600" y="353730"/>
              <a:ext cx="125876" cy="63053"/>
            </a:xfrm>
            <a:custGeom>
              <a:avLst/>
              <a:gdLst/>
              <a:ahLst/>
              <a:cxnLst/>
              <a:rect r="r" b="b" t="t" l="l"/>
              <a:pathLst>
                <a:path h="63053" w="125876">
                  <a:moveTo>
                    <a:pt x="125063" y="21433"/>
                  </a:moveTo>
                  <a:cubicBezTo>
                    <a:pt x="117824" y="34387"/>
                    <a:pt x="114014" y="39848"/>
                    <a:pt x="111093" y="43404"/>
                  </a:cubicBezTo>
                  <a:cubicBezTo>
                    <a:pt x="110966" y="43531"/>
                    <a:pt x="110839" y="43658"/>
                    <a:pt x="110712" y="43912"/>
                  </a:cubicBezTo>
                  <a:cubicBezTo>
                    <a:pt x="106521" y="48230"/>
                    <a:pt x="99791" y="53437"/>
                    <a:pt x="94457" y="56612"/>
                  </a:cubicBezTo>
                  <a:cubicBezTo>
                    <a:pt x="94203" y="56739"/>
                    <a:pt x="93949" y="56866"/>
                    <a:pt x="93822" y="56993"/>
                  </a:cubicBezTo>
                  <a:cubicBezTo>
                    <a:pt x="89758" y="58898"/>
                    <a:pt x="85313" y="60422"/>
                    <a:pt x="80868" y="61692"/>
                  </a:cubicBezTo>
                  <a:cubicBezTo>
                    <a:pt x="80614" y="61819"/>
                    <a:pt x="80233" y="61819"/>
                    <a:pt x="79979" y="61819"/>
                  </a:cubicBezTo>
                  <a:cubicBezTo>
                    <a:pt x="71724" y="62962"/>
                    <a:pt x="66390" y="63216"/>
                    <a:pt x="61056" y="62962"/>
                  </a:cubicBezTo>
                  <a:cubicBezTo>
                    <a:pt x="60802" y="62962"/>
                    <a:pt x="60548" y="62962"/>
                    <a:pt x="60421" y="62962"/>
                  </a:cubicBezTo>
                  <a:cubicBezTo>
                    <a:pt x="56865" y="62454"/>
                    <a:pt x="51404" y="61184"/>
                    <a:pt x="45689" y="59406"/>
                  </a:cubicBezTo>
                  <a:cubicBezTo>
                    <a:pt x="45435" y="59406"/>
                    <a:pt x="45308" y="59279"/>
                    <a:pt x="45054" y="59152"/>
                  </a:cubicBezTo>
                  <a:cubicBezTo>
                    <a:pt x="39212" y="56739"/>
                    <a:pt x="30449" y="52167"/>
                    <a:pt x="25369" y="48611"/>
                  </a:cubicBezTo>
                  <a:cubicBezTo>
                    <a:pt x="25242" y="48484"/>
                    <a:pt x="24988" y="48357"/>
                    <a:pt x="24861" y="48230"/>
                  </a:cubicBezTo>
                  <a:cubicBezTo>
                    <a:pt x="20416" y="44674"/>
                    <a:pt x="15971" y="40229"/>
                    <a:pt x="12924" y="36673"/>
                  </a:cubicBezTo>
                  <a:cubicBezTo>
                    <a:pt x="12670" y="36419"/>
                    <a:pt x="12543" y="36165"/>
                    <a:pt x="12416" y="35911"/>
                  </a:cubicBezTo>
                  <a:cubicBezTo>
                    <a:pt x="7590" y="28799"/>
                    <a:pt x="5558" y="24862"/>
                    <a:pt x="3145" y="19020"/>
                  </a:cubicBezTo>
                  <a:cubicBezTo>
                    <a:pt x="3018" y="18766"/>
                    <a:pt x="3018" y="18512"/>
                    <a:pt x="2891" y="18385"/>
                  </a:cubicBezTo>
                  <a:lnTo>
                    <a:pt x="351" y="9876"/>
                  </a:lnTo>
                  <a:cubicBezTo>
                    <a:pt x="-919" y="5812"/>
                    <a:pt x="1367" y="1621"/>
                    <a:pt x="5431" y="351"/>
                  </a:cubicBezTo>
                  <a:cubicBezTo>
                    <a:pt x="9495" y="-919"/>
                    <a:pt x="13686" y="1367"/>
                    <a:pt x="14955" y="5431"/>
                  </a:cubicBezTo>
                  <a:lnTo>
                    <a:pt x="17495" y="13940"/>
                  </a:lnTo>
                  <a:lnTo>
                    <a:pt x="10257" y="16099"/>
                  </a:lnTo>
                  <a:lnTo>
                    <a:pt x="17241" y="13178"/>
                  </a:lnTo>
                  <a:cubicBezTo>
                    <a:pt x="19273" y="18004"/>
                    <a:pt x="20797" y="20925"/>
                    <a:pt x="25115" y="27402"/>
                  </a:cubicBezTo>
                  <a:lnTo>
                    <a:pt x="18765" y="31720"/>
                  </a:lnTo>
                  <a:lnTo>
                    <a:pt x="24480" y="26767"/>
                  </a:lnTo>
                  <a:cubicBezTo>
                    <a:pt x="26893" y="29561"/>
                    <a:pt x="30703" y="33371"/>
                    <a:pt x="34513" y="36419"/>
                  </a:cubicBezTo>
                  <a:lnTo>
                    <a:pt x="29687" y="42261"/>
                  </a:lnTo>
                  <a:lnTo>
                    <a:pt x="34005" y="36038"/>
                  </a:lnTo>
                  <a:cubicBezTo>
                    <a:pt x="38069" y="38832"/>
                    <a:pt x="45816" y="42896"/>
                    <a:pt x="50769" y="44928"/>
                  </a:cubicBezTo>
                  <a:lnTo>
                    <a:pt x="47848" y="51913"/>
                  </a:lnTo>
                  <a:lnTo>
                    <a:pt x="50134" y="44674"/>
                  </a:lnTo>
                  <a:cubicBezTo>
                    <a:pt x="55341" y="46325"/>
                    <a:pt x="59913" y="47341"/>
                    <a:pt x="62326" y="47722"/>
                  </a:cubicBezTo>
                  <a:lnTo>
                    <a:pt x="61310" y="55215"/>
                  </a:lnTo>
                  <a:lnTo>
                    <a:pt x="61691" y="47595"/>
                  </a:lnTo>
                  <a:cubicBezTo>
                    <a:pt x="66009" y="47849"/>
                    <a:pt x="70327" y="47722"/>
                    <a:pt x="77820" y="46579"/>
                  </a:cubicBezTo>
                  <a:lnTo>
                    <a:pt x="78836" y="54072"/>
                  </a:lnTo>
                  <a:lnTo>
                    <a:pt x="76804" y="46706"/>
                  </a:lnTo>
                  <a:cubicBezTo>
                    <a:pt x="80360" y="45690"/>
                    <a:pt x="84043" y="44420"/>
                    <a:pt x="87345" y="42896"/>
                  </a:cubicBezTo>
                  <a:lnTo>
                    <a:pt x="90520" y="49754"/>
                  </a:lnTo>
                  <a:lnTo>
                    <a:pt x="86710" y="43277"/>
                  </a:lnTo>
                  <a:cubicBezTo>
                    <a:pt x="90901" y="40864"/>
                    <a:pt x="96489" y="36419"/>
                    <a:pt x="99918" y="32990"/>
                  </a:cubicBezTo>
                  <a:lnTo>
                    <a:pt x="105252" y="38324"/>
                  </a:lnTo>
                  <a:lnTo>
                    <a:pt x="99410" y="33371"/>
                  </a:lnTo>
                  <a:cubicBezTo>
                    <a:pt x="101442" y="30958"/>
                    <a:pt x="104616" y="26513"/>
                    <a:pt x="111728" y="13813"/>
                  </a:cubicBezTo>
                  <a:cubicBezTo>
                    <a:pt x="113760" y="10130"/>
                    <a:pt x="118459" y="8860"/>
                    <a:pt x="122015" y="10892"/>
                  </a:cubicBezTo>
                  <a:cubicBezTo>
                    <a:pt x="125571" y="12924"/>
                    <a:pt x="126968" y="17623"/>
                    <a:pt x="124936" y="21179"/>
                  </a:cubicBezTo>
                  <a:close/>
                </a:path>
              </a:pathLst>
            </a:custGeom>
            <a:solidFill>
              <a:srgbClr val="E04F00"/>
            </a:solidFill>
            <a:ln w="12700">
              <a:solidFill>
                <a:srgbClr val="000000"/>
              </a:solidFill>
            </a:ln>
          </p:spPr>
        </p:sp>
        <p:sp>
          <p:nvSpPr>
            <p:cNvPr name="Freeform 21" id="21"/>
            <p:cNvSpPr/>
            <p:nvPr/>
          </p:nvSpPr>
          <p:spPr>
            <a:xfrm flipH="false" flipV="false" rot="0">
              <a:off x="63489" y="226271"/>
              <a:ext cx="75279" cy="142604"/>
            </a:xfrm>
            <a:custGeom>
              <a:avLst/>
              <a:gdLst/>
              <a:ahLst/>
              <a:cxnLst/>
              <a:rect r="r" b="b" t="t" l="l"/>
              <a:pathLst>
                <a:path h="142604" w="75279">
                  <a:moveTo>
                    <a:pt x="64272" y="141907"/>
                  </a:moveTo>
                  <a:cubicBezTo>
                    <a:pt x="61097" y="140383"/>
                    <a:pt x="57922" y="138732"/>
                    <a:pt x="54747" y="137208"/>
                  </a:cubicBezTo>
                  <a:cubicBezTo>
                    <a:pt x="51826" y="135811"/>
                    <a:pt x="48905" y="134414"/>
                    <a:pt x="46238" y="133017"/>
                  </a:cubicBezTo>
                  <a:cubicBezTo>
                    <a:pt x="44714" y="132255"/>
                    <a:pt x="43190" y="131366"/>
                    <a:pt x="41666" y="130604"/>
                  </a:cubicBezTo>
                  <a:cubicBezTo>
                    <a:pt x="41412" y="130477"/>
                    <a:pt x="41285" y="130350"/>
                    <a:pt x="41031" y="130223"/>
                  </a:cubicBezTo>
                  <a:cubicBezTo>
                    <a:pt x="33030" y="124762"/>
                    <a:pt x="26807" y="119554"/>
                    <a:pt x="22870" y="115617"/>
                  </a:cubicBezTo>
                  <a:cubicBezTo>
                    <a:pt x="22743" y="115490"/>
                    <a:pt x="22616" y="115363"/>
                    <a:pt x="22489" y="115236"/>
                  </a:cubicBezTo>
                  <a:cubicBezTo>
                    <a:pt x="18806" y="111045"/>
                    <a:pt x="12710" y="102790"/>
                    <a:pt x="8138" y="94662"/>
                  </a:cubicBezTo>
                  <a:cubicBezTo>
                    <a:pt x="8011" y="94535"/>
                    <a:pt x="7884" y="94281"/>
                    <a:pt x="7884" y="94027"/>
                  </a:cubicBezTo>
                  <a:cubicBezTo>
                    <a:pt x="5979" y="89836"/>
                    <a:pt x="3693" y="83740"/>
                    <a:pt x="2423" y="79422"/>
                  </a:cubicBezTo>
                  <a:cubicBezTo>
                    <a:pt x="2423" y="79295"/>
                    <a:pt x="2296" y="79041"/>
                    <a:pt x="2296" y="78914"/>
                  </a:cubicBezTo>
                  <a:cubicBezTo>
                    <a:pt x="899" y="72437"/>
                    <a:pt x="-117" y="62277"/>
                    <a:pt x="10" y="50339"/>
                  </a:cubicBezTo>
                  <a:cubicBezTo>
                    <a:pt x="10" y="49958"/>
                    <a:pt x="10" y="49704"/>
                    <a:pt x="137" y="49323"/>
                  </a:cubicBezTo>
                  <a:cubicBezTo>
                    <a:pt x="1534" y="39162"/>
                    <a:pt x="4201" y="29510"/>
                    <a:pt x="7884" y="20493"/>
                  </a:cubicBezTo>
                  <a:cubicBezTo>
                    <a:pt x="8011" y="20239"/>
                    <a:pt x="8138" y="19985"/>
                    <a:pt x="8265" y="19731"/>
                  </a:cubicBezTo>
                  <a:cubicBezTo>
                    <a:pt x="10551" y="15540"/>
                    <a:pt x="15123" y="8555"/>
                    <a:pt x="19949" y="2713"/>
                  </a:cubicBezTo>
                  <a:cubicBezTo>
                    <a:pt x="22616" y="-462"/>
                    <a:pt x="27442" y="-970"/>
                    <a:pt x="30617" y="1824"/>
                  </a:cubicBezTo>
                  <a:cubicBezTo>
                    <a:pt x="33792" y="4618"/>
                    <a:pt x="34300" y="9317"/>
                    <a:pt x="31506" y="12492"/>
                  </a:cubicBezTo>
                  <a:cubicBezTo>
                    <a:pt x="27315" y="17445"/>
                    <a:pt x="23378" y="23668"/>
                    <a:pt x="21473" y="27097"/>
                  </a:cubicBezTo>
                  <a:lnTo>
                    <a:pt x="14869" y="23414"/>
                  </a:lnTo>
                  <a:lnTo>
                    <a:pt x="21854" y="26335"/>
                  </a:lnTo>
                  <a:cubicBezTo>
                    <a:pt x="18552" y="34082"/>
                    <a:pt x="16393" y="42337"/>
                    <a:pt x="15123" y="51228"/>
                  </a:cubicBezTo>
                  <a:lnTo>
                    <a:pt x="7630" y="50593"/>
                  </a:lnTo>
                  <a:lnTo>
                    <a:pt x="15250" y="50593"/>
                  </a:lnTo>
                  <a:cubicBezTo>
                    <a:pt x="15123" y="61642"/>
                    <a:pt x="16139" y="70786"/>
                    <a:pt x="17282" y="75866"/>
                  </a:cubicBezTo>
                  <a:lnTo>
                    <a:pt x="9789" y="77390"/>
                  </a:lnTo>
                  <a:lnTo>
                    <a:pt x="17028" y="75231"/>
                  </a:lnTo>
                  <a:cubicBezTo>
                    <a:pt x="18044" y="78787"/>
                    <a:pt x="20076" y="84121"/>
                    <a:pt x="21727" y="87677"/>
                  </a:cubicBezTo>
                  <a:lnTo>
                    <a:pt x="14869" y="90852"/>
                  </a:lnTo>
                  <a:lnTo>
                    <a:pt x="21473" y="87042"/>
                  </a:lnTo>
                  <a:cubicBezTo>
                    <a:pt x="25664" y="94281"/>
                    <a:pt x="30998" y="101774"/>
                    <a:pt x="34046" y="105076"/>
                  </a:cubicBezTo>
                  <a:lnTo>
                    <a:pt x="28331" y="110156"/>
                  </a:lnTo>
                  <a:lnTo>
                    <a:pt x="33665" y="104822"/>
                  </a:lnTo>
                  <a:cubicBezTo>
                    <a:pt x="36840" y="107997"/>
                    <a:pt x="42301" y="112569"/>
                    <a:pt x="49667" y="117649"/>
                  </a:cubicBezTo>
                  <a:lnTo>
                    <a:pt x="45349" y="123873"/>
                  </a:lnTo>
                  <a:lnTo>
                    <a:pt x="49032" y="117268"/>
                  </a:lnTo>
                  <a:cubicBezTo>
                    <a:pt x="50175" y="117903"/>
                    <a:pt x="51572" y="118665"/>
                    <a:pt x="53096" y="119427"/>
                  </a:cubicBezTo>
                  <a:cubicBezTo>
                    <a:pt x="55636" y="120698"/>
                    <a:pt x="58303" y="121968"/>
                    <a:pt x="61351" y="123492"/>
                  </a:cubicBezTo>
                  <a:cubicBezTo>
                    <a:pt x="64526" y="125016"/>
                    <a:pt x="67828" y="126667"/>
                    <a:pt x="71130" y="128318"/>
                  </a:cubicBezTo>
                  <a:cubicBezTo>
                    <a:pt x="74939" y="130223"/>
                    <a:pt x="76336" y="134795"/>
                    <a:pt x="74431" y="138478"/>
                  </a:cubicBezTo>
                  <a:cubicBezTo>
                    <a:pt x="72527" y="142161"/>
                    <a:pt x="67955" y="143685"/>
                    <a:pt x="64272" y="141780"/>
                  </a:cubicBezTo>
                  <a:close/>
                </a:path>
              </a:pathLst>
            </a:custGeom>
            <a:solidFill>
              <a:srgbClr val="E04F00"/>
            </a:solidFill>
            <a:ln w="12700">
              <a:solidFill>
                <a:srgbClr val="000000"/>
              </a:solidFill>
            </a:ln>
          </p:spPr>
        </p:sp>
        <p:sp>
          <p:nvSpPr>
            <p:cNvPr name="Freeform 22" id="22"/>
            <p:cNvSpPr/>
            <p:nvPr/>
          </p:nvSpPr>
          <p:spPr>
            <a:xfrm flipH="false" flipV="false" rot="0">
              <a:off x="351689" y="224384"/>
              <a:ext cx="69994" cy="140716"/>
            </a:xfrm>
            <a:custGeom>
              <a:avLst/>
              <a:gdLst/>
              <a:ahLst/>
              <a:cxnLst/>
              <a:rect r="r" b="b" t="t" l="l"/>
              <a:pathLst>
                <a:path h="140716" w="69994">
                  <a:moveTo>
                    <a:pt x="48357" y="2441"/>
                  </a:moveTo>
                  <a:cubicBezTo>
                    <a:pt x="50770" y="5108"/>
                    <a:pt x="52929" y="7902"/>
                    <a:pt x="54961" y="10823"/>
                  </a:cubicBezTo>
                  <a:lnTo>
                    <a:pt x="48738" y="15141"/>
                  </a:lnTo>
                  <a:lnTo>
                    <a:pt x="54961" y="10823"/>
                  </a:lnTo>
                  <a:cubicBezTo>
                    <a:pt x="56993" y="13744"/>
                    <a:pt x="58771" y="16792"/>
                    <a:pt x="60422" y="19967"/>
                  </a:cubicBezTo>
                  <a:cubicBezTo>
                    <a:pt x="62073" y="23142"/>
                    <a:pt x="63469" y="26317"/>
                    <a:pt x="64739" y="29746"/>
                  </a:cubicBezTo>
                  <a:cubicBezTo>
                    <a:pt x="66009" y="33048"/>
                    <a:pt x="67025" y="36477"/>
                    <a:pt x="67787" y="39906"/>
                  </a:cubicBezTo>
                  <a:lnTo>
                    <a:pt x="60422" y="41557"/>
                  </a:lnTo>
                  <a:lnTo>
                    <a:pt x="67787" y="39906"/>
                  </a:lnTo>
                  <a:cubicBezTo>
                    <a:pt x="68549" y="43335"/>
                    <a:pt x="69184" y="46892"/>
                    <a:pt x="69565" y="50448"/>
                  </a:cubicBezTo>
                  <a:lnTo>
                    <a:pt x="61945" y="51210"/>
                  </a:lnTo>
                  <a:lnTo>
                    <a:pt x="69565" y="50448"/>
                  </a:lnTo>
                  <a:cubicBezTo>
                    <a:pt x="69946" y="54004"/>
                    <a:pt x="70073" y="57560"/>
                    <a:pt x="69946" y="61116"/>
                  </a:cubicBezTo>
                  <a:cubicBezTo>
                    <a:pt x="69819" y="64672"/>
                    <a:pt x="69565" y="68228"/>
                    <a:pt x="69057" y="71657"/>
                  </a:cubicBezTo>
                  <a:cubicBezTo>
                    <a:pt x="68549" y="75213"/>
                    <a:pt x="67787" y="78642"/>
                    <a:pt x="66771" y="82071"/>
                  </a:cubicBezTo>
                  <a:lnTo>
                    <a:pt x="59405" y="80039"/>
                  </a:lnTo>
                  <a:lnTo>
                    <a:pt x="66771" y="82071"/>
                  </a:lnTo>
                  <a:cubicBezTo>
                    <a:pt x="65755" y="85500"/>
                    <a:pt x="64612" y="88802"/>
                    <a:pt x="63215" y="92104"/>
                  </a:cubicBezTo>
                  <a:lnTo>
                    <a:pt x="56231" y="89183"/>
                  </a:lnTo>
                  <a:lnTo>
                    <a:pt x="63215" y="92104"/>
                  </a:lnTo>
                  <a:cubicBezTo>
                    <a:pt x="61819" y="95406"/>
                    <a:pt x="60294" y="98581"/>
                    <a:pt x="58517" y="101629"/>
                  </a:cubicBezTo>
                  <a:lnTo>
                    <a:pt x="51913" y="97819"/>
                  </a:lnTo>
                  <a:lnTo>
                    <a:pt x="58517" y="101629"/>
                  </a:lnTo>
                  <a:cubicBezTo>
                    <a:pt x="56739" y="104677"/>
                    <a:pt x="54834" y="107598"/>
                    <a:pt x="52675" y="110519"/>
                  </a:cubicBezTo>
                  <a:lnTo>
                    <a:pt x="46579" y="105820"/>
                  </a:lnTo>
                  <a:lnTo>
                    <a:pt x="52675" y="110392"/>
                  </a:lnTo>
                  <a:cubicBezTo>
                    <a:pt x="50516" y="113186"/>
                    <a:pt x="48230" y="115853"/>
                    <a:pt x="45690" y="118393"/>
                  </a:cubicBezTo>
                  <a:lnTo>
                    <a:pt x="40229" y="113059"/>
                  </a:lnTo>
                  <a:lnTo>
                    <a:pt x="45690" y="118393"/>
                  </a:lnTo>
                  <a:cubicBezTo>
                    <a:pt x="43150" y="120933"/>
                    <a:pt x="40610" y="123346"/>
                    <a:pt x="37816" y="125506"/>
                  </a:cubicBezTo>
                  <a:cubicBezTo>
                    <a:pt x="35022" y="127665"/>
                    <a:pt x="32101" y="129697"/>
                    <a:pt x="29053" y="131602"/>
                  </a:cubicBezTo>
                  <a:cubicBezTo>
                    <a:pt x="26005" y="133507"/>
                    <a:pt x="22830" y="135158"/>
                    <a:pt x="19655" y="136555"/>
                  </a:cubicBezTo>
                  <a:lnTo>
                    <a:pt x="16607" y="129697"/>
                  </a:lnTo>
                  <a:lnTo>
                    <a:pt x="19782" y="136682"/>
                  </a:lnTo>
                  <a:cubicBezTo>
                    <a:pt x="16607" y="138079"/>
                    <a:pt x="13178" y="139349"/>
                    <a:pt x="9876" y="140365"/>
                  </a:cubicBezTo>
                  <a:cubicBezTo>
                    <a:pt x="5812" y="141635"/>
                    <a:pt x="1621" y="139349"/>
                    <a:pt x="351" y="135285"/>
                  </a:cubicBezTo>
                  <a:cubicBezTo>
                    <a:pt x="-919" y="131221"/>
                    <a:pt x="1367" y="127030"/>
                    <a:pt x="5431" y="125760"/>
                  </a:cubicBezTo>
                  <a:cubicBezTo>
                    <a:pt x="8225" y="124871"/>
                    <a:pt x="10892" y="123855"/>
                    <a:pt x="13559" y="122712"/>
                  </a:cubicBezTo>
                  <a:cubicBezTo>
                    <a:pt x="16226" y="121568"/>
                    <a:pt x="18766" y="120171"/>
                    <a:pt x="21306" y="118647"/>
                  </a:cubicBezTo>
                  <a:lnTo>
                    <a:pt x="25243" y="125125"/>
                  </a:lnTo>
                  <a:lnTo>
                    <a:pt x="21306" y="118647"/>
                  </a:lnTo>
                  <a:cubicBezTo>
                    <a:pt x="23846" y="117123"/>
                    <a:pt x="26132" y="115472"/>
                    <a:pt x="28418" y="113694"/>
                  </a:cubicBezTo>
                  <a:lnTo>
                    <a:pt x="33117" y="119663"/>
                  </a:lnTo>
                  <a:lnTo>
                    <a:pt x="28418" y="113694"/>
                  </a:lnTo>
                  <a:cubicBezTo>
                    <a:pt x="30704" y="111916"/>
                    <a:pt x="32863" y="109884"/>
                    <a:pt x="34895" y="107852"/>
                  </a:cubicBezTo>
                  <a:cubicBezTo>
                    <a:pt x="36927" y="105820"/>
                    <a:pt x="38832" y="103534"/>
                    <a:pt x="40610" y="101248"/>
                  </a:cubicBezTo>
                  <a:cubicBezTo>
                    <a:pt x="42388" y="98962"/>
                    <a:pt x="44039" y="96549"/>
                    <a:pt x="45436" y="94009"/>
                  </a:cubicBezTo>
                  <a:cubicBezTo>
                    <a:pt x="46833" y="91469"/>
                    <a:pt x="48230" y="88929"/>
                    <a:pt x="49373" y="86135"/>
                  </a:cubicBezTo>
                  <a:cubicBezTo>
                    <a:pt x="50516" y="83468"/>
                    <a:pt x="51405" y="80674"/>
                    <a:pt x="52294" y="77880"/>
                  </a:cubicBezTo>
                  <a:cubicBezTo>
                    <a:pt x="53056" y="75086"/>
                    <a:pt x="53691" y="72165"/>
                    <a:pt x="54072" y="69371"/>
                  </a:cubicBezTo>
                  <a:lnTo>
                    <a:pt x="61565" y="70514"/>
                  </a:lnTo>
                  <a:lnTo>
                    <a:pt x="54072" y="69371"/>
                  </a:lnTo>
                  <a:cubicBezTo>
                    <a:pt x="54453" y="66450"/>
                    <a:pt x="54707" y="63529"/>
                    <a:pt x="54834" y="60735"/>
                  </a:cubicBezTo>
                  <a:lnTo>
                    <a:pt x="62454" y="60862"/>
                  </a:lnTo>
                  <a:lnTo>
                    <a:pt x="54834" y="60735"/>
                  </a:lnTo>
                  <a:cubicBezTo>
                    <a:pt x="54961" y="57814"/>
                    <a:pt x="54834" y="54893"/>
                    <a:pt x="54453" y="51972"/>
                  </a:cubicBezTo>
                  <a:cubicBezTo>
                    <a:pt x="54072" y="49051"/>
                    <a:pt x="53691" y="46257"/>
                    <a:pt x="53056" y="43335"/>
                  </a:cubicBezTo>
                  <a:cubicBezTo>
                    <a:pt x="52421" y="40541"/>
                    <a:pt x="51532" y="37747"/>
                    <a:pt x="50516" y="34953"/>
                  </a:cubicBezTo>
                  <a:lnTo>
                    <a:pt x="57628" y="32286"/>
                  </a:lnTo>
                  <a:lnTo>
                    <a:pt x="50516" y="34953"/>
                  </a:lnTo>
                  <a:cubicBezTo>
                    <a:pt x="49500" y="32159"/>
                    <a:pt x="48357" y="29492"/>
                    <a:pt x="46960" y="26952"/>
                  </a:cubicBezTo>
                  <a:lnTo>
                    <a:pt x="53691" y="23523"/>
                  </a:lnTo>
                  <a:lnTo>
                    <a:pt x="46960" y="26952"/>
                  </a:lnTo>
                  <a:cubicBezTo>
                    <a:pt x="45563" y="24412"/>
                    <a:pt x="44166" y="21872"/>
                    <a:pt x="42515" y="19459"/>
                  </a:cubicBezTo>
                  <a:cubicBezTo>
                    <a:pt x="40864" y="17046"/>
                    <a:pt x="39086" y="14760"/>
                    <a:pt x="37181" y="12601"/>
                  </a:cubicBezTo>
                  <a:cubicBezTo>
                    <a:pt x="34387" y="9426"/>
                    <a:pt x="34641" y="4727"/>
                    <a:pt x="37816" y="1933"/>
                  </a:cubicBezTo>
                  <a:cubicBezTo>
                    <a:pt x="40991" y="-861"/>
                    <a:pt x="45690" y="-607"/>
                    <a:pt x="48484" y="2568"/>
                  </a:cubicBezTo>
                  <a:close/>
                </a:path>
              </a:pathLst>
            </a:custGeom>
            <a:solidFill>
              <a:srgbClr val="E04F00"/>
            </a:solidFill>
            <a:ln w="12700">
              <a:solidFill>
                <a:srgbClr val="000000"/>
              </a:solidFill>
            </a:ln>
          </p:spPr>
        </p:sp>
        <p:sp>
          <p:nvSpPr>
            <p:cNvPr name="Freeform 23" id="23"/>
            <p:cNvSpPr/>
            <p:nvPr/>
          </p:nvSpPr>
          <p:spPr>
            <a:xfrm flipH="false" flipV="false" rot="0">
              <a:off x="313362" y="281746"/>
              <a:ext cx="54045" cy="82876"/>
            </a:xfrm>
            <a:custGeom>
              <a:avLst/>
              <a:gdLst/>
              <a:ahLst/>
              <a:cxnLst/>
              <a:rect r="r" b="b" t="t" l="l"/>
              <a:pathLst>
                <a:path h="82876" w="54045">
                  <a:moveTo>
                    <a:pt x="11500" y="1087"/>
                  </a:moveTo>
                  <a:cubicBezTo>
                    <a:pt x="17977" y="4897"/>
                    <a:pt x="23819" y="9469"/>
                    <a:pt x="29153" y="14803"/>
                  </a:cubicBezTo>
                  <a:cubicBezTo>
                    <a:pt x="34487" y="20137"/>
                    <a:pt x="38932" y="26106"/>
                    <a:pt x="42615" y="32583"/>
                  </a:cubicBezTo>
                  <a:cubicBezTo>
                    <a:pt x="46298" y="39060"/>
                    <a:pt x="49219" y="45918"/>
                    <a:pt x="51124" y="53157"/>
                  </a:cubicBezTo>
                  <a:lnTo>
                    <a:pt x="43758" y="55062"/>
                  </a:lnTo>
                  <a:lnTo>
                    <a:pt x="51124" y="53157"/>
                  </a:lnTo>
                  <a:cubicBezTo>
                    <a:pt x="53029" y="60396"/>
                    <a:pt x="54045" y="67763"/>
                    <a:pt x="54045" y="75256"/>
                  </a:cubicBezTo>
                  <a:cubicBezTo>
                    <a:pt x="54045" y="79447"/>
                    <a:pt x="50616" y="82876"/>
                    <a:pt x="46425" y="82876"/>
                  </a:cubicBezTo>
                  <a:cubicBezTo>
                    <a:pt x="42234" y="82876"/>
                    <a:pt x="38805" y="79447"/>
                    <a:pt x="38805" y="75256"/>
                  </a:cubicBezTo>
                  <a:cubicBezTo>
                    <a:pt x="38805" y="69033"/>
                    <a:pt x="38043" y="63063"/>
                    <a:pt x="36392" y="57094"/>
                  </a:cubicBezTo>
                  <a:cubicBezTo>
                    <a:pt x="34741" y="51125"/>
                    <a:pt x="32455" y="45410"/>
                    <a:pt x="29407" y="40076"/>
                  </a:cubicBezTo>
                  <a:lnTo>
                    <a:pt x="36011" y="36266"/>
                  </a:lnTo>
                  <a:lnTo>
                    <a:pt x="29407" y="40076"/>
                  </a:lnTo>
                  <a:cubicBezTo>
                    <a:pt x="26359" y="34742"/>
                    <a:pt x="22676" y="29789"/>
                    <a:pt x="18231" y="25471"/>
                  </a:cubicBezTo>
                  <a:lnTo>
                    <a:pt x="23565" y="20137"/>
                  </a:lnTo>
                  <a:lnTo>
                    <a:pt x="18231" y="25471"/>
                  </a:lnTo>
                  <a:cubicBezTo>
                    <a:pt x="13913" y="21026"/>
                    <a:pt x="9087" y="17343"/>
                    <a:pt x="3754" y="14168"/>
                  </a:cubicBezTo>
                  <a:cubicBezTo>
                    <a:pt x="71" y="12009"/>
                    <a:pt x="-1072" y="7437"/>
                    <a:pt x="1087" y="3754"/>
                  </a:cubicBezTo>
                  <a:cubicBezTo>
                    <a:pt x="3246" y="71"/>
                    <a:pt x="7817" y="-1072"/>
                    <a:pt x="11500" y="1087"/>
                  </a:cubicBezTo>
                  <a:close/>
                </a:path>
              </a:pathLst>
            </a:custGeom>
            <a:solidFill>
              <a:srgbClr val="E04F00"/>
            </a:solidFill>
            <a:ln w="12700">
              <a:solidFill>
                <a:srgbClr val="000000"/>
              </a:solidFill>
            </a:ln>
          </p:spPr>
        </p:sp>
        <p:sp>
          <p:nvSpPr>
            <p:cNvPr name="Freeform 24" id="24"/>
            <p:cNvSpPr/>
            <p:nvPr/>
          </p:nvSpPr>
          <p:spPr>
            <a:xfrm flipH="false" flipV="false" rot="0">
              <a:off x="234439" y="96267"/>
              <a:ext cx="15494" cy="282833"/>
            </a:xfrm>
            <a:custGeom>
              <a:avLst/>
              <a:gdLst/>
              <a:ahLst/>
              <a:cxnLst/>
              <a:rect r="r" b="b" t="t" l="l"/>
              <a:pathLst>
                <a:path h="282833" w="15494">
                  <a:moveTo>
                    <a:pt x="15494" y="7620"/>
                  </a:moveTo>
                  <a:lnTo>
                    <a:pt x="15240" y="275213"/>
                  </a:lnTo>
                  <a:cubicBezTo>
                    <a:pt x="15240" y="279404"/>
                    <a:pt x="11811" y="282833"/>
                    <a:pt x="7620" y="282833"/>
                  </a:cubicBezTo>
                  <a:cubicBezTo>
                    <a:pt x="3429" y="282833"/>
                    <a:pt x="0" y="279404"/>
                    <a:pt x="0" y="275213"/>
                  </a:cubicBezTo>
                  <a:lnTo>
                    <a:pt x="254" y="7620"/>
                  </a:lnTo>
                  <a:cubicBezTo>
                    <a:pt x="254" y="3429"/>
                    <a:pt x="3683" y="0"/>
                    <a:pt x="7874" y="0"/>
                  </a:cubicBezTo>
                  <a:cubicBezTo>
                    <a:pt x="12065" y="0"/>
                    <a:pt x="15494" y="3429"/>
                    <a:pt x="15494" y="7620"/>
                  </a:cubicBezTo>
                  <a:close/>
                </a:path>
              </a:pathLst>
            </a:custGeom>
            <a:solidFill>
              <a:srgbClr val="E04F00"/>
            </a:solidFill>
            <a:ln w="12700">
              <a:solidFill>
                <a:srgbClr val="000000"/>
              </a:solidFill>
            </a:ln>
          </p:spPr>
        </p:sp>
        <p:sp>
          <p:nvSpPr>
            <p:cNvPr name="Freeform 25" id="25"/>
            <p:cNvSpPr/>
            <p:nvPr/>
          </p:nvSpPr>
          <p:spPr>
            <a:xfrm flipH="false" flipV="false" rot="0">
              <a:off x="124128" y="300283"/>
              <a:ext cx="66827" cy="68987"/>
            </a:xfrm>
            <a:custGeom>
              <a:avLst/>
              <a:gdLst/>
              <a:ahLst/>
              <a:cxnLst/>
              <a:rect r="r" b="b" t="t" l="l"/>
              <a:pathLst>
                <a:path h="68987" w="66827">
                  <a:moveTo>
                    <a:pt x="839" y="57735"/>
                  </a:moveTo>
                  <a:cubicBezTo>
                    <a:pt x="13919" y="33985"/>
                    <a:pt x="32207" y="15062"/>
                    <a:pt x="55321" y="1092"/>
                  </a:cubicBezTo>
                  <a:cubicBezTo>
                    <a:pt x="58877" y="-1067"/>
                    <a:pt x="63576" y="76"/>
                    <a:pt x="65735" y="3632"/>
                  </a:cubicBezTo>
                  <a:cubicBezTo>
                    <a:pt x="67894" y="7188"/>
                    <a:pt x="66751" y="11887"/>
                    <a:pt x="63195" y="14046"/>
                  </a:cubicBezTo>
                  <a:cubicBezTo>
                    <a:pt x="42240" y="26746"/>
                    <a:pt x="25984" y="43637"/>
                    <a:pt x="14173" y="65101"/>
                  </a:cubicBezTo>
                  <a:cubicBezTo>
                    <a:pt x="12142" y="68784"/>
                    <a:pt x="7570" y="70054"/>
                    <a:pt x="3887" y="68022"/>
                  </a:cubicBezTo>
                  <a:cubicBezTo>
                    <a:pt x="204" y="65990"/>
                    <a:pt x="-1066" y="61418"/>
                    <a:pt x="966" y="57735"/>
                  </a:cubicBezTo>
                  <a:close/>
                </a:path>
              </a:pathLst>
            </a:custGeom>
            <a:solidFill>
              <a:srgbClr val="E04F00"/>
            </a:solidFill>
            <a:ln w="12700">
              <a:solidFill>
                <a:srgbClr val="000000"/>
              </a:solidFill>
            </a:ln>
          </p:spPr>
        </p:sp>
        <p:sp>
          <p:nvSpPr>
            <p:cNvPr name="Freeform 26" id="26"/>
            <p:cNvSpPr/>
            <p:nvPr/>
          </p:nvSpPr>
          <p:spPr>
            <a:xfrm flipH="false" flipV="false" rot="0">
              <a:off x="81628" y="226539"/>
              <a:ext cx="81978" cy="21020"/>
            </a:xfrm>
            <a:custGeom>
              <a:avLst/>
              <a:gdLst/>
              <a:ahLst/>
              <a:cxnLst/>
              <a:rect r="r" b="b" t="t" l="l"/>
              <a:pathLst>
                <a:path h="21020" w="81978">
                  <a:moveTo>
                    <a:pt x="8287" y="32"/>
                  </a:moveTo>
                  <a:lnTo>
                    <a:pt x="75088" y="5874"/>
                  </a:lnTo>
                  <a:cubicBezTo>
                    <a:pt x="79279" y="6255"/>
                    <a:pt x="82327" y="9938"/>
                    <a:pt x="81946" y="14129"/>
                  </a:cubicBezTo>
                  <a:cubicBezTo>
                    <a:pt x="81565" y="18320"/>
                    <a:pt x="77882" y="21368"/>
                    <a:pt x="73691" y="20987"/>
                  </a:cubicBezTo>
                  <a:lnTo>
                    <a:pt x="6890" y="15145"/>
                  </a:lnTo>
                  <a:cubicBezTo>
                    <a:pt x="2699" y="14764"/>
                    <a:pt x="-349" y="11081"/>
                    <a:pt x="32" y="6890"/>
                  </a:cubicBezTo>
                  <a:cubicBezTo>
                    <a:pt x="413" y="2699"/>
                    <a:pt x="4096" y="-349"/>
                    <a:pt x="8287" y="32"/>
                  </a:cubicBezTo>
                  <a:close/>
                </a:path>
              </a:pathLst>
            </a:custGeom>
            <a:solidFill>
              <a:srgbClr val="E04F00"/>
            </a:solidFill>
            <a:ln w="12700">
              <a:solidFill>
                <a:srgbClr val="000000"/>
              </a:solidFill>
            </a:ln>
          </p:spPr>
        </p:sp>
        <p:sp>
          <p:nvSpPr>
            <p:cNvPr name="Freeform 27" id="27"/>
            <p:cNvSpPr/>
            <p:nvPr/>
          </p:nvSpPr>
          <p:spPr>
            <a:xfrm flipH="false" flipV="false" rot="0">
              <a:off x="74525" y="118066"/>
              <a:ext cx="67759" cy="123341"/>
            </a:xfrm>
            <a:custGeom>
              <a:avLst/>
              <a:gdLst/>
              <a:ahLst/>
              <a:cxnLst/>
              <a:rect r="r" b="b" t="t" l="l"/>
              <a:pathLst>
                <a:path h="123341" w="67759">
                  <a:moveTo>
                    <a:pt x="62507" y="14905"/>
                  </a:moveTo>
                  <a:cubicBezTo>
                    <a:pt x="57808" y="16556"/>
                    <a:pt x="53363" y="18715"/>
                    <a:pt x="49045" y="21255"/>
                  </a:cubicBezTo>
                  <a:cubicBezTo>
                    <a:pt x="44727" y="23795"/>
                    <a:pt x="40790" y="26843"/>
                    <a:pt x="37234" y="30272"/>
                  </a:cubicBezTo>
                  <a:lnTo>
                    <a:pt x="32027" y="24811"/>
                  </a:lnTo>
                  <a:lnTo>
                    <a:pt x="37234" y="30272"/>
                  </a:lnTo>
                  <a:cubicBezTo>
                    <a:pt x="33551" y="33701"/>
                    <a:pt x="30376" y="37511"/>
                    <a:pt x="27582" y="41575"/>
                  </a:cubicBezTo>
                  <a:lnTo>
                    <a:pt x="21359" y="37257"/>
                  </a:lnTo>
                  <a:lnTo>
                    <a:pt x="27582" y="41575"/>
                  </a:lnTo>
                  <a:cubicBezTo>
                    <a:pt x="24788" y="45639"/>
                    <a:pt x="22375" y="50084"/>
                    <a:pt x="20470" y="54656"/>
                  </a:cubicBezTo>
                  <a:lnTo>
                    <a:pt x="13485" y="51735"/>
                  </a:lnTo>
                  <a:lnTo>
                    <a:pt x="20470" y="54656"/>
                  </a:lnTo>
                  <a:cubicBezTo>
                    <a:pt x="18565" y="59228"/>
                    <a:pt x="17168" y="64054"/>
                    <a:pt x="16279" y="68880"/>
                  </a:cubicBezTo>
                  <a:cubicBezTo>
                    <a:pt x="15390" y="73833"/>
                    <a:pt x="15009" y="78787"/>
                    <a:pt x="15136" y="83740"/>
                  </a:cubicBezTo>
                  <a:lnTo>
                    <a:pt x="7516" y="83994"/>
                  </a:lnTo>
                  <a:lnTo>
                    <a:pt x="15136" y="83740"/>
                  </a:lnTo>
                  <a:cubicBezTo>
                    <a:pt x="15263" y="88693"/>
                    <a:pt x="15898" y="93646"/>
                    <a:pt x="17168" y="98472"/>
                  </a:cubicBezTo>
                  <a:lnTo>
                    <a:pt x="9802" y="100250"/>
                  </a:lnTo>
                  <a:lnTo>
                    <a:pt x="17168" y="98472"/>
                  </a:lnTo>
                  <a:cubicBezTo>
                    <a:pt x="18311" y="103298"/>
                    <a:pt x="20089" y="107997"/>
                    <a:pt x="22248" y="112442"/>
                  </a:cubicBezTo>
                  <a:cubicBezTo>
                    <a:pt x="24026" y="116252"/>
                    <a:pt x="22502" y="120824"/>
                    <a:pt x="18692" y="122602"/>
                  </a:cubicBezTo>
                  <a:cubicBezTo>
                    <a:pt x="14882" y="124380"/>
                    <a:pt x="10310" y="122856"/>
                    <a:pt x="8532" y="119046"/>
                  </a:cubicBezTo>
                  <a:cubicBezTo>
                    <a:pt x="5865" y="113585"/>
                    <a:pt x="3833" y="107870"/>
                    <a:pt x="2436" y="102028"/>
                  </a:cubicBezTo>
                  <a:cubicBezTo>
                    <a:pt x="1039" y="96186"/>
                    <a:pt x="150" y="90217"/>
                    <a:pt x="23" y="84121"/>
                  </a:cubicBezTo>
                  <a:cubicBezTo>
                    <a:pt x="-104" y="78025"/>
                    <a:pt x="277" y="72055"/>
                    <a:pt x="1420" y="66086"/>
                  </a:cubicBezTo>
                  <a:lnTo>
                    <a:pt x="8913" y="67483"/>
                  </a:lnTo>
                  <a:lnTo>
                    <a:pt x="1420" y="66086"/>
                  </a:lnTo>
                  <a:cubicBezTo>
                    <a:pt x="2563" y="60117"/>
                    <a:pt x="4214" y="54275"/>
                    <a:pt x="6500" y="48687"/>
                  </a:cubicBezTo>
                  <a:cubicBezTo>
                    <a:pt x="8786" y="43099"/>
                    <a:pt x="11707" y="37765"/>
                    <a:pt x="15136" y="32812"/>
                  </a:cubicBezTo>
                  <a:cubicBezTo>
                    <a:pt x="18565" y="27859"/>
                    <a:pt x="22502" y="23287"/>
                    <a:pt x="26947" y="19096"/>
                  </a:cubicBezTo>
                  <a:cubicBezTo>
                    <a:pt x="31392" y="14905"/>
                    <a:pt x="36091" y="11222"/>
                    <a:pt x="41298" y="8174"/>
                  </a:cubicBezTo>
                  <a:lnTo>
                    <a:pt x="45235" y="14651"/>
                  </a:lnTo>
                  <a:lnTo>
                    <a:pt x="41298" y="8174"/>
                  </a:lnTo>
                  <a:cubicBezTo>
                    <a:pt x="46505" y="4999"/>
                    <a:pt x="51966" y="2459"/>
                    <a:pt x="57681" y="427"/>
                  </a:cubicBezTo>
                  <a:cubicBezTo>
                    <a:pt x="61618" y="-970"/>
                    <a:pt x="65935" y="1189"/>
                    <a:pt x="67332" y="5126"/>
                  </a:cubicBezTo>
                  <a:cubicBezTo>
                    <a:pt x="68729" y="9063"/>
                    <a:pt x="66570" y="13381"/>
                    <a:pt x="62634" y="14778"/>
                  </a:cubicBezTo>
                  <a:close/>
                </a:path>
              </a:pathLst>
            </a:custGeom>
            <a:solidFill>
              <a:srgbClr val="E04F00"/>
            </a:solidFill>
            <a:ln w="12700">
              <a:solidFill>
                <a:srgbClr val="000000"/>
              </a:solidFill>
            </a:ln>
          </p:spPr>
        </p:sp>
        <p:sp>
          <p:nvSpPr>
            <p:cNvPr name="Freeform 28" id="28"/>
            <p:cNvSpPr/>
            <p:nvPr/>
          </p:nvSpPr>
          <p:spPr>
            <a:xfrm flipH="false" flipV="false" rot="0">
              <a:off x="126939" y="117874"/>
              <a:ext cx="59448" cy="63819"/>
            </a:xfrm>
            <a:custGeom>
              <a:avLst/>
              <a:gdLst/>
              <a:ahLst/>
              <a:cxnLst/>
              <a:rect r="r" b="b" t="t" l="l"/>
              <a:pathLst>
                <a:path h="63819" w="59448">
                  <a:moveTo>
                    <a:pt x="48573" y="63103"/>
                  </a:moveTo>
                  <a:cubicBezTo>
                    <a:pt x="37397" y="57896"/>
                    <a:pt x="27491" y="50657"/>
                    <a:pt x="19236" y="41513"/>
                  </a:cubicBezTo>
                  <a:lnTo>
                    <a:pt x="24824" y="36433"/>
                  </a:lnTo>
                  <a:lnTo>
                    <a:pt x="19236" y="41513"/>
                  </a:lnTo>
                  <a:cubicBezTo>
                    <a:pt x="10854" y="32369"/>
                    <a:pt x="4632" y="21955"/>
                    <a:pt x="441" y="10271"/>
                  </a:cubicBezTo>
                  <a:cubicBezTo>
                    <a:pt x="-956" y="6334"/>
                    <a:pt x="1076" y="2016"/>
                    <a:pt x="5013" y="492"/>
                  </a:cubicBezTo>
                  <a:cubicBezTo>
                    <a:pt x="8950" y="-1032"/>
                    <a:pt x="13267" y="1127"/>
                    <a:pt x="14791" y="5064"/>
                  </a:cubicBezTo>
                  <a:cubicBezTo>
                    <a:pt x="18347" y="14843"/>
                    <a:pt x="23554" y="23479"/>
                    <a:pt x="30539" y="31226"/>
                  </a:cubicBezTo>
                  <a:cubicBezTo>
                    <a:pt x="37524" y="38973"/>
                    <a:pt x="45652" y="44942"/>
                    <a:pt x="55050" y="49260"/>
                  </a:cubicBezTo>
                  <a:cubicBezTo>
                    <a:pt x="58860" y="51038"/>
                    <a:pt x="60511" y="55610"/>
                    <a:pt x="58733" y="59420"/>
                  </a:cubicBezTo>
                  <a:cubicBezTo>
                    <a:pt x="56955" y="63230"/>
                    <a:pt x="52383" y="64881"/>
                    <a:pt x="48573" y="63103"/>
                  </a:cubicBezTo>
                  <a:close/>
                </a:path>
              </a:pathLst>
            </a:custGeom>
            <a:solidFill>
              <a:srgbClr val="E04F00"/>
            </a:solidFill>
            <a:ln w="12700">
              <a:solidFill>
                <a:srgbClr val="000000"/>
              </a:solidFill>
            </a:ln>
          </p:spPr>
        </p:sp>
      </p:grpSp>
      <p:grpSp>
        <p:nvGrpSpPr>
          <p:cNvPr name="Group 29" id="29"/>
          <p:cNvGrpSpPr/>
          <p:nvPr/>
        </p:nvGrpSpPr>
        <p:grpSpPr>
          <a:xfrm rot="0">
            <a:off x="3134232" y="2296872"/>
            <a:ext cx="562162" cy="549943"/>
            <a:chOff x="0" y="0"/>
            <a:chExt cx="485115" cy="474561"/>
          </a:xfrm>
        </p:grpSpPr>
        <p:sp>
          <p:nvSpPr>
            <p:cNvPr name="Freeform 30" id="30"/>
            <p:cNvSpPr/>
            <p:nvPr/>
          </p:nvSpPr>
          <p:spPr>
            <a:xfrm flipH="false" flipV="false" rot="0">
              <a:off x="299551" y="150572"/>
              <a:ext cx="83738" cy="85775"/>
            </a:xfrm>
            <a:custGeom>
              <a:avLst/>
              <a:gdLst/>
              <a:ahLst/>
              <a:cxnLst/>
              <a:rect r="r" b="b" t="t" l="l"/>
              <a:pathLst>
                <a:path h="85775" w="83738">
                  <a:moveTo>
                    <a:pt x="68751" y="78409"/>
                  </a:moveTo>
                  <a:cubicBezTo>
                    <a:pt x="68624" y="67741"/>
                    <a:pt x="68244" y="62153"/>
                    <a:pt x="67481" y="56565"/>
                  </a:cubicBezTo>
                  <a:lnTo>
                    <a:pt x="74975" y="55422"/>
                  </a:lnTo>
                  <a:lnTo>
                    <a:pt x="67608" y="57200"/>
                  </a:lnTo>
                  <a:cubicBezTo>
                    <a:pt x="66719" y="53263"/>
                    <a:pt x="64687" y="47802"/>
                    <a:pt x="62655" y="43865"/>
                  </a:cubicBezTo>
                  <a:lnTo>
                    <a:pt x="69386" y="40436"/>
                  </a:lnTo>
                  <a:lnTo>
                    <a:pt x="63036" y="44627"/>
                  </a:lnTo>
                  <a:cubicBezTo>
                    <a:pt x="59480" y="39166"/>
                    <a:pt x="55924" y="35229"/>
                    <a:pt x="51733" y="31419"/>
                  </a:cubicBezTo>
                  <a:lnTo>
                    <a:pt x="56813" y="25704"/>
                  </a:lnTo>
                  <a:lnTo>
                    <a:pt x="52368" y="31927"/>
                  </a:lnTo>
                  <a:cubicBezTo>
                    <a:pt x="46780" y="27990"/>
                    <a:pt x="41192" y="24815"/>
                    <a:pt x="35604" y="22148"/>
                  </a:cubicBezTo>
                  <a:lnTo>
                    <a:pt x="38779" y="15290"/>
                  </a:lnTo>
                  <a:lnTo>
                    <a:pt x="36112" y="22402"/>
                  </a:lnTo>
                  <a:cubicBezTo>
                    <a:pt x="32302" y="21005"/>
                    <a:pt x="26714" y="19354"/>
                    <a:pt x="6013" y="15036"/>
                  </a:cubicBezTo>
                  <a:cubicBezTo>
                    <a:pt x="1949" y="14147"/>
                    <a:pt x="-718" y="10210"/>
                    <a:pt x="171" y="6019"/>
                  </a:cubicBezTo>
                  <a:cubicBezTo>
                    <a:pt x="1060" y="1828"/>
                    <a:pt x="4997" y="-712"/>
                    <a:pt x="9188" y="177"/>
                  </a:cubicBezTo>
                  <a:cubicBezTo>
                    <a:pt x="29762" y="4495"/>
                    <a:pt x="36366" y="6273"/>
                    <a:pt x="41446" y="8178"/>
                  </a:cubicBezTo>
                  <a:cubicBezTo>
                    <a:pt x="41573" y="8305"/>
                    <a:pt x="41827" y="8305"/>
                    <a:pt x="41954" y="8432"/>
                  </a:cubicBezTo>
                  <a:cubicBezTo>
                    <a:pt x="48304" y="11353"/>
                    <a:pt x="54781" y="15036"/>
                    <a:pt x="61131" y="19608"/>
                  </a:cubicBezTo>
                  <a:cubicBezTo>
                    <a:pt x="61385" y="19735"/>
                    <a:pt x="61639" y="19989"/>
                    <a:pt x="61766" y="20116"/>
                  </a:cubicBezTo>
                  <a:cubicBezTo>
                    <a:pt x="66846" y="24688"/>
                    <a:pt x="71292" y="29768"/>
                    <a:pt x="75610" y="36245"/>
                  </a:cubicBezTo>
                  <a:cubicBezTo>
                    <a:pt x="75737" y="36499"/>
                    <a:pt x="75864" y="36753"/>
                    <a:pt x="75991" y="37007"/>
                  </a:cubicBezTo>
                  <a:cubicBezTo>
                    <a:pt x="78531" y="42087"/>
                    <a:pt x="80944" y="48691"/>
                    <a:pt x="82214" y="53644"/>
                  </a:cubicBezTo>
                  <a:cubicBezTo>
                    <a:pt x="82214" y="53898"/>
                    <a:pt x="82341" y="54152"/>
                    <a:pt x="82341" y="54279"/>
                  </a:cubicBezTo>
                  <a:cubicBezTo>
                    <a:pt x="83230" y="60756"/>
                    <a:pt x="83611" y="67233"/>
                    <a:pt x="83738" y="78155"/>
                  </a:cubicBezTo>
                  <a:cubicBezTo>
                    <a:pt x="83738" y="82346"/>
                    <a:pt x="80436" y="85775"/>
                    <a:pt x="76245" y="85775"/>
                  </a:cubicBezTo>
                  <a:cubicBezTo>
                    <a:pt x="72054" y="85775"/>
                    <a:pt x="68624" y="82473"/>
                    <a:pt x="68624" y="78282"/>
                  </a:cubicBezTo>
                  <a:close/>
                </a:path>
              </a:pathLst>
            </a:custGeom>
            <a:solidFill>
              <a:srgbClr val="E04F00"/>
            </a:solidFill>
            <a:ln w="12700">
              <a:solidFill>
                <a:srgbClr val="000000"/>
              </a:solidFill>
            </a:ln>
          </p:spPr>
        </p:sp>
        <p:sp>
          <p:nvSpPr>
            <p:cNvPr name="Freeform 31" id="31"/>
            <p:cNvSpPr/>
            <p:nvPr/>
          </p:nvSpPr>
          <p:spPr>
            <a:xfrm flipH="false" flipV="false" rot="0">
              <a:off x="257162" y="63534"/>
              <a:ext cx="99099" cy="101566"/>
            </a:xfrm>
            <a:custGeom>
              <a:avLst/>
              <a:gdLst/>
              <a:ahLst/>
              <a:cxnLst/>
              <a:rect r="r" b="b" t="t" l="l"/>
              <a:pathLst>
                <a:path h="101566" w="99099">
                  <a:moveTo>
                    <a:pt x="46497" y="101185"/>
                  </a:moveTo>
                  <a:cubicBezTo>
                    <a:pt x="28082" y="94454"/>
                    <a:pt x="21859" y="91152"/>
                    <a:pt x="15763" y="86326"/>
                  </a:cubicBezTo>
                  <a:cubicBezTo>
                    <a:pt x="15509" y="86072"/>
                    <a:pt x="15255" y="85818"/>
                    <a:pt x="15001" y="85564"/>
                  </a:cubicBezTo>
                  <a:cubicBezTo>
                    <a:pt x="10048" y="80484"/>
                    <a:pt x="5730" y="74261"/>
                    <a:pt x="2682" y="67403"/>
                  </a:cubicBezTo>
                  <a:cubicBezTo>
                    <a:pt x="2555" y="67022"/>
                    <a:pt x="2428" y="66641"/>
                    <a:pt x="2301" y="66260"/>
                  </a:cubicBezTo>
                  <a:cubicBezTo>
                    <a:pt x="523" y="59402"/>
                    <a:pt x="-366" y="49877"/>
                    <a:pt x="142" y="41749"/>
                  </a:cubicBezTo>
                  <a:cubicBezTo>
                    <a:pt x="142" y="41368"/>
                    <a:pt x="269" y="40987"/>
                    <a:pt x="269" y="40606"/>
                  </a:cubicBezTo>
                  <a:cubicBezTo>
                    <a:pt x="1412" y="35653"/>
                    <a:pt x="2555" y="31970"/>
                    <a:pt x="4206" y="28160"/>
                  </a:cubicBezTo>
                  <a:cubicBezTo>
                    <a:pt x="4333" y="27906"/>
                    <a:pt x="4333" y="27779"/>
                    <a:pt x="4460" y="27525"/>
                  </a:cubicBezTo>
                  <a:cubicBezTo>
                    <a:pt x="6492" y="23715"/>
                    <a:pt x="10683" y="17746"/>
                    <a:pt x="13096" y="14952"/>
                  </a:cubicBezTo>
                  <a:cubicBezTo>
                    <a:pt x="13223" y="14698"/>
                    <a:pt x="13477" y="14571"/>
                    <a:pt x="13731" y="14317"/>
                  </a:cubicBezTo>
                  <a:cubicBezTo>
                    <a:pt x="16906" y="11523"/>
                    <a:pt x="23891" y="6570"/>
                    <a:pt x="28717" y="4030"/>
                  </a:cubicBezTo>
                  <a:cubicBezTo>
                    <a:pt x="28971" y="3903"/>
                    <a:pt x="29098" y="3776"/>
                    <a:pt x="29352" y="3776"/>
                  </a:cubicBezTo>
                  <a:cubicBezTo>
                    <a:pt x="33035" y="2379"/>
                    <a:pt x="37861" y="982"/>
                    <a:pt x="41798" y="220"/>
                  </a:cubicBezTo>
                  <a:cubicBezTo>
                    <a:pt x="42179" y="220"/>
                    <a:pt x="42433" y="93"/>
                    <a:pt x="42814" y="93"/>
                  </a:cubicBezTo>
                  <a:cubicBezTo>
                    <a:pt x="52085" y="-161"/>
                    <a:pt x="56530" y="93"/>
                    <a:pt x="61102" y="982"/>
                  </a:cubicBezTo>
                  <a:cubicBezTo>
                    <a:pt x="61356" y="982"/>
                    <a:pt x="61610" y="1109"/>
                    <a:pt x="61864" y="1109"/>
                  </a:cubicBezTo>
                  <a:cubicBezTo>
                    <a:pt x="66055" y="2252"/>
                    <a:pt x="69992" y="3776"/>
                    <a:pt x="73421" y="5554"/>
                  </a:cubicBezTo>
                  <a:cubicBezTo>
                    <a:pt x="73675" y="5681"/>
                    <a:pt x="73802" y="5808"/>
                    <a:pt x="74056" y="5935"/>
                  </a:cubicBezTo>
                  <a:cubicBezTo>
                    <a:pt x="78374" y="8729"/>
                    <a:pt x="82057" y="11650"/>
                    <a:pt x="84978" y="14444"/>
                  </a:cubicBezTo>
                  <a:cubicBezTo>
                    <a:pt x="85232" y="14698"/>
                    <a:pt x="85486" y="14952"/>
                    <a:pt x="85740" y="15206"/>
                  </a:cubicBezTo>
                  <a:cubicBezTo>
                    <a:pt x="90566" y="21429"/>
                    <a:pt x="93741" y="26255"/>
                    <a:pt x="95646" y="30192"/>
                  </a:cubicBezTo>
                  <a:cubicBezTo>
                    <a:pt x="95773" y="30446"/>
                    <a:pt x="95900" y="30700"/>
                    <a:pt x="96027" y="30954"/>
                  </a:cubicBezTo>
                  <a:cubicBezTo>
                    <a:pt x="97678" y="35653"/>
                    <a:pt x="98567" y="39717"/>
                    <a:pt x="99075" y="43781"/>
                  </a:cubicBezTo>
                  <a:cubicBezTo>
                    <a:pt x="99075" y="44035"/>
                    <a:pt x="99075" y="44289"/>
                    <a:pt x="99075" y="44543"/>
                  </a:cubicBezTo>
                  <a:cubicBezTo>
                    <a:pt x="99202" y="50131"/>
                    <a:pt x="98821" y="55846"/>
                    <a:pt x="98059" y="60037"/>
                  </a:cubicBezTo>
                  <a:cubicBezTo>
                    <a:pt x="98059" y="60291"/>
                    <a:pt x="97932" y="60418"/>
                    <a:pt x="97932" y="60672"/>
                  </a:cubicBezTo>
                  <a:cubicBezTo>
                    <a:pt x="96916" y="64609"/>
                    <a:pt x="95011" y="69816"/>
                    <a:pt x="93233" y="73499"/>
                  </a:cubicBezTo>
                  <a:cubicBezTo>
                    <a:pt x="93106" y="73753"/>
                    <a:pt x="92979" y="74007"/>
                    <a:pt x="92852" y="74261"/>
                  </a:cubicBezTo>
                  <a:cubicBezTo>
                    <a:pt x="90439" y="78198"/>
                    <a:pt x="88153" y="81119"/>
                    <a:pt x="85486" y="83913"/>
                  </a:cubicBezTo>
                  <a:cubicBezTo>
                    <a:pt x="85359" y="84040"/>
                    <a:pt x="85232" y="84167"/>
                    <a:pt x="85105" y="84294"/>
                  </a:cubicBezTo>
                  <a:cubicBezTo>
                    <a:pt x="80533" y="88358"/>
                    <a:pt x="77104" y="90771"/>
                    <a:pt x="69738" y="94708"/>
                  </a:cubicBezTo>
                  <a:cubicBezTo>
                    <a:pt x="66055" y="96613"/>
                    <a:pt x="61483" y="95216"/>
                    <a:pt x="59451" y="91533"/>
                  </a:cubicBezTo>
                  <a:cubicBezTo>
                    <a:pt x="57419" y="87850"/>
                    <a:pt x="58943" y="83278"/>
                    <a:pt x="62626" y="81246"/>
                  </a:cubicBezTo>
                  <a:cubicBezTo>
                    <a:pt x="68976" y="77944"/>
                    <a:pt x="71389" y="76166"/>
                    <a:pt x="74945" y="72991"/>
                  </a:cubicBezTo>
                  <a:lnTo>
                    <a:pt x="80025" y="78706"/>
                  </a:lnTo>
                  <a:lnTo>
                    <a:pt x="74564" y="73372"/>
                  </a:lnTo>
                  <a:cubicBezTo>
                    <a:pt x="76342" y="71467"/>
                    <a:pt x="77993" y="69435"/>
                    <a:pt x="80025" y="66260"/>
                  </a:cubicBezTo>
                  <a:lnTo>
                    <a:pt x="86502" y="70324"/>
                  </a:lnTo>
                  <a:lnTo>
                    <a:pt x="79644" y="67022"/>
                  </a:lnTo>
                  <a:cubicBezTo>
                    <a:pt x="80914" y="64355"/>
                    <a:pt x="82565" y="60037"/>
                    <a:pt x="83327" y="56862"/>
                  </a:cubicBezTo>
                  <a:lnTo>
                    <a:pt x="90693" y="58894"/>
                  </a:lnTo>
                  <a:lnTo>
                    <a:pt x="83200" y="57624"/>
                  </a:lnTo>
                  <a:cubicBezTo>
                    <a:pt x="83708" y="54449"/>
                    <a:pt x="84089" y="49750"/>
                    <a:pt x="83962" y="45178"/>
                  </a:cubicBezTo>
                  <a:lnTo>
                    <a:pt x="91582" y="45051"/>
                  </a:lnTo>
                  <a:lnTo>
                    <a:pt x="84089" y="46067"/>
                  </a:lnTo>
                  <a:cubicBezTo>
                    <a:pt x="83708" y="43146"/>
                    <a:pt x="82946" y="39971"/>
                    <a:pt x="81676" y="36161"/>
                  </a:cubicBezTo>
                  <a:lnTo>
                    <a:pt x="88915" y="33748"/>
                  </a:lnTo>
                  <a:lnTo>
                    <a:pt x="82057" y="36923"/>
                  </a:lnTo>
                  <a:cubicBezTo>
                    <a:pt x="80914" y="34510"/>
                    <a:pt x="78628" y="30700"/>
                    <a:pt x="74056" y="24985"/>
                  </a:cubicBezTo>
                  <a:lnTo>
                    <a:pt x="80025" y="20286"/>
                  </a:lnTo>
                  <a:lnTo>
                    <a:pt x="74818" y="25747"/>
                  </a:lnTo>
                  <a:cubicBezTo>
                    <a:pt x="72659" y="23715"/>
                    <a:pt x="69738" y="21302"/>
                    <a:pt x="66182" y="19016"/>
                  </a:cubicBezTo>
                  <a:lnTo>
                    <a:pt x="70246" y="12666"/>
                  </a:lnTo>
                  <a:lnTo>
                    <a:pt x="66817" y="19397"/>
                  </a:lnTo>
                  <a:cubicBezTo>
                    <a:pt x="64404" y="18127"/>
                    <a:pt x="61356" y="16984"/>
                    <a:pt x="58054" y="15968"/>
                  </a:cubicBezTo>
                  <a:lnTo>
                    <a:pt x="60086" y="8602"/>
                  </a:lnTo>
                  <a:lnTo>
                    <a:pt x="58689" y="16095"/>
                  </a:lnTo>
                  <a:cubicBezTo>
                    <a:pt x="55514" y="15587"/>
                    <a:pt x="52339" y="15206"/>
                    <a:pt x="43576" y="15460"/>
                  </a:cubicBezTo>
                  <a:lnTo>
                    <a:pt x="43322" y="7840"/>
                  </a:lnTo>
                  <a:lnTo>
                    <a:pt x="44592" y="15333"/>
                  </a:lnTo>
                  <a:cubicBezTo>
                    <a:pt x="41798" y="15841"/>
                    <a:pt x="37988" y="16857"/>
                    <a:pt x="35067" y="18000"/>
                  </a:cubicBezTo>
                  <a:lnTo>
                    <a:pt x="32273" y="10888"/>
                  </a:lnTo>
                  <a:lnTo>
                    <a:pt x="35702" y="17619"/>
                  </a:lnTo>
                  <a:cubicBezTo>
                    <a:pt x="32273" y="19397"/>
                    <a:pt x="26304" y="23588"/>
                    <a:pt x="24018" y="25620"/>
                  </a:cubicBezTo>
                  <a:lnTo>
                    <a:pt x="18938" y="19905"/>
                  </a:lnTo>
                  <a:lnTo>
                    <a:pt x="24653" y="24985"/>
                  </a:lnTo>
                  <a:cubicBezTo>
                    <a:pt x="23002" y="26763"/>
                    <a:pt x="19573" y="31716"/>
                    <a:pt x="18049" y="34510"/>
                  </a:cubicBezTo>
                  <a:lnTo>
                    <a:pt x="11318" y="30954"/>
                  </a:lnTo>
                  <a:lnTo>
                    <a:pt x="18303" y="33875"/>
                  </a:lnTo>
                  <a:cubicBezTo>
                    <a:pt x="17033" y="36923"/>
                    <a:pt x="16144" y="39717"/>
                    <a:pt x="15255" y="43654"/>
                  </a:cubicBezTo>
                  <a:lnTo>
                    <a:pt x="7889" y="42003"/>
                  </a:lnTo>
                  <a:lnTo>
                    <a:pt x="15509" y="42511"/>
                  </a:lnTo>
                  <a:cubicBezTo>
                    <a:pt x="15128" y="49242"/>
                    <a:pt x="15890" y="57116"/>
                    <a:pt x="17287" y="62323"/>
                  </a:cubicBezTo>
                  <a:lnTo>
                    <a:pt x="9921" y="64228"/>
                  </a:lnTo>
                  <a:lnTo>
                    <a:pt x="16906" y="61053"/>
                  </a:lnTo>
                  <a:cubicBezTo>
                    <a:pt x="19319" y="66260"/>
                    <a:pt x="22621" y="70959"/>
                    <a:pt x="26304" y="74896"/>
                  </a:cubicBezTo>
                  <a:lnTo>
                    <a:pt x="20843" y="80230"/>
                  </a:lnTo>
                  <a:lnTo>
                    <a:pt x="25542" y="74261"/>
                  </a:lnTo>
                  <a:cubicBezTo>
                    <a:pt x="29733" y="77563"/>
                    <a:pt x="34178" y="80230"/>
                    <a:pt x="52212" y="86834"/>
                  </a:cubicBezTo>
                  <a:cubicBezTo>
                    <a:pt x="56149" y="88231"/>
                    <a:pt x="58181" y="92676"/>
                    <a:pt x="56657" y="96613"/>
                  </a:cubicBezTo>
                  <a:cubicBezTo>
                    <a:pt x="55133" y="100550"/>
                    <a:pt x="50815" y="102582"/>
                    <a:pt x="46878" y="101058"/>
                  </a:cubicBezTo>
                  <a:close/>
                </a:path>
              </a:pathLst>
            </a:custGeom>
            <a:solidFill>
              <a:srgbClr val="E04F00"/>
            </a:solidFill>
            <a:ln w="12700">
              <a:solidFill>
                <a:srgbClr val="000000"/>
              </a:solidFill>
            </a:ln>
          </p:spPr>
        </p:sp>
        <p:sp>
          <p:nvSpPr>
            <p:cNvPr name="Freeform 32" id="32"/>
            <p:cNvSpPr/>
            <p:nvPr/>
          </p:nvSpPr>
          <p:spPr>
            <a:xfrm flipH="false" flipV="false" rot="0">
              <a:off x="235333" y="255016"/>
              <a:ext cx="59257" cy="17093"/>
            </a:xfrm>
            <a:custGeom>
              <a:avLst/>
              <a:gdLst/>
              <a:ahLst/>
              <a:cxnLst/>
              <a:rect r="r" b="b" t="t" l="l"/>
              <a:pathLst>
                <a:path h="17093" w="59257">
                  <a:moveTo>
                    <a:pt x="48895" y="16637"/>
                  </a:moveTo>
                  <a:cubicBezTo>
                    <a:pt x="46990" y="15875"/>
                    <a:pt x="44450" y="15240"/>
                    <a:pt x="7620" y="15240"/>
                  </a:cubicBezTo>
                  <a:cubicBezTo>
                    <a:pt x="3429" y="15240"/>
                    <a:pt x="0" y="11811"/>
                    <a:pt x="0" y="7620"/>
                  </a:cubicBezTo>
                  <a:cubicBezTo>
                    <a:pt x="0" y="3429"/>
                    <a:pt x="3429" y="0"/>
                    <a:pt x="7620" y="0"/>
                  </a:cubicBezTo>
                  <a:cubicBezTo>
                    <a:pt x="42672" y="0"/>
                    <a:pt x="49149" y="508"/>
                    <a:pt x="54356" y="2413"/>
                  </a:cubicBezTo>
                  <a:cubicBezTo>
                    <a:pt x="58293" y="3937"/>
                    <a:pt x="60198" y="8255"/>
                    <a:pt x="58801" y="12192"/>
                  </a:cubicBezTo>
                  <a:cubicBezTo>
                    <a:pt x="57404" y="16129"/>
                    <a:pt x="52959" y="18034"/>
                    <a:pt x="49022" y="16637"/>
                  </a:cubicBezTo>
                  <a:close/>
                </a:path>
              </a:pathLst>
            </a:custGeom>
            <a:solidFill>
              <a:srgbClr val="E04F00"/>
            </a:solidFill>
            <a:ln w="12700">
              <a:solidFill>
                <a:srgbClr val="000000"/>
              </a:solidFill>
            </a:ln>
          </p:spPr>
        </p:sp>
        <p:sp>
          <p:nvSpPr>
            <p:cNvPr name="Freeform 33" id="33"/>
            <p:cNvSpPr/>
            <p:nvPr/>
          </p:nvSpPr>
          <p:spPr>
            <a:xfrm flipH="false" flipV="false" rot="0">
              <a:off x="137161" y="254832"/>
              <a:ext cx="30511" cy="106006"/>
            </a:xfrm>
            <a:custGeom>
              <a:avLst/>
              <a:gdLst/>
              <a:ahLst/>
              <a:cxnLst/>
              <a:rect r="r" b="b" t="t" l="l"/>
              <a:pathLst>
                <a:path h="106006" w="30511">
                  <a:moveTo>
                    <a:pt x="23241" y="15424"/>
                  </a:moveTo>
                  <a:cubicBezTo>
                    <a:pt x="19558" y="15932"/>
                    <a:pt x="17780" y="16821"/>
                    <a:pt x="17526" y="16948"/>
                  </a:cubicBezTo>
                  <a:lnTo>
                    <a:pt x="13462" y="10598"/>
                  </a:lnTo>
                  <a:lnTo>
                    <a:pt x="18415" y="16440"/>
                  </a:lnTo>
                  <a:cubicBezTo>
                    <a:pt x="17780" y="16948"/>
                    <a:pt x="16256" y="18853"/>
                    <a:pt x="15875" y="19615"/>
                  </a:cubicBezTo>
                  <a:lnTo>
                    <a:pt x="9144" y="16059"/>
                  </a:lnTo>
                  <a:lnTo>
                    <a:pt x="16383" y="18345"/>
                  </a:lnTo>
                  <a:cubicBezTo>
                    <a:pt x="15748" y="20377"/>
                    <a:pt x="15367" y="22536"/>
                    <a:pt x="15240" y="26600"/>
                  </a:cubicBezTo>
                  <a:lnTo>
                    <a:pt x="7620" y="26346"/>
                  </a:lnTo>
                  <a:lnTo>
                    <a:pt x="15240" y="26346"/>
                  </a:lnTo>
                  <a:cubicBezTo>
                    <a:pt x="15240" y="82734"/>
                    <a:pt x="15494" y="85655"/>
                    <a:pt x="15875" y="87433"/>
                  </a:cubicBezTo>
                  <a:lnTo>
                    <a:pt x="8509" y="89211"/>
                  </a:lnTo>
                  <a:lnTo>
                    <a:pt x="15367" y="85782"/>
                  </a:lnTo>
                  <a:cubicBezTo>
                    <a:pt x="16383" y="87814"/>
                    <a:pt x="16891" y="88576"/>
                    <a:pt x="18923" y="90354"/>
                  </a:cubicBezTo>
                  <a:lnTo>
                    <a:pt x="13843" y="96069"/>
                  </a:lnTo>
                  <a:lnTo>
                    <a:pt x="17272" y="89211"/>
                  </a:lnTo>
                  <a:cubicBezTo>
                    <a:pt x="19304" y="90227"/>
                    <a:pt x="21209" y="90735"/>
                    <a:pt x="23495" y="90862"/>
                  </a:cubicBezTo>
                  <a:cubicBezTo>
                    <a:pt x="27686" y="91243"/>
                    <a:pt x="30861" y="94799"/>
                    <a:pt x="30480" y="98990"/>
                  </a:cubicBezTo>
                  <a:cubicBezTo>
                    <a:pt x="30099" y="103181"/>
                    <a:pt x="26543" y="106356"/>
                    <a:pt x="22352" y="105975"/>
                  </a:cubicBezTo>
                  <a:cubicBezTo>
                    <a:pt x="18542" y="105721"/>
                    <a:pt x="14605" y="104832"/>
                    <a:pt x="10541" y="102800"/>
                  </a:cubicBezTo>
                  <a:cubicBezTo>
                    <a:pt x="9906" y="102546"/>
                    <a:pt x="9398" y="102165"/>
                    <a:pt x="8890" y="101657"/>
                  </a:cubicBezTo>
                  <a:cubicBezTo>
                    <a:pt x="5461" y="98609"/>
                    <a:pt x="3683" y="96450"/>
                    <a:pt x="1778" y="92513"/>
                  </a:cubicBezTo>
                  <a:cubicBezTo>
                    <a:pt x="1524" y="92005"/>
                    <a:pt x="1270" y="91497"/>
                    <a:pt x="1143" y="90862"/>
                  </a:cubicBezTo>
                  <a:cubicBezTo>
                    <a:pt x="127" y="86798"/>
                    <a:pt x="0" y="80956"/>
                    <a:pt x="0" y="26219"/>
                  </a:cubicBezTo>
                  <a:cubicBezTo>
                    <a:pt x="0" y="26092"/>
                    <a:pt x="0" y="26092"/>
                    <a:pt x="0" y="25965"/>
                  </a:cubicBezTo>
                  <a:cubicBezTo>
                    <a:pt x="127" y="21139"/>
                    <a:pt x="508" y="17456"/>
                    <a:pt x="1778" y="13519"/>
                  </a:cubicBezTo>
                  <a:cubicBezTo>
                    <a:pt x="1905" y="13138"/>
                    <a:pt x="2032" y="12630"/>
                    <a:pt x="2286" y="12249"/>
                  </a:cubicBezTo>
                  <a:cubicBezTo>
                    <a:pt x="2286" y="12122"/>
                    <a:pt x="2413" y="11995"/>
                    <a:pt x="2413" y="11995"/>
                  </a:cubicBezTo>
                  <a:cubicBezTo>
                    <a:pt x="3683" y="9709"/>
                    <a:pt x="6350" y="6407"/>
                    <a:pt x="8382" y="4629"/>
                  </a:cubicBezTo>
                  <a:cubicBezTo>
                    <a:pt x="8382" y="4629"/>
                    <a:pt x="8509" y="4629"/>
                    <a:pt x="8509" y="4502"/>
                  </a:cubicBezTo>
                  <a:cubicBezTo>
                    <a:pt x="8763" y="4248"/>
                    <a:pt x="9017" y="4121"/>
                    <a:pt x="9271" y="3867"/>
                  </a:cubicBezTo>
                  <a:cubicBezTo>
                    <a:pt x="9271" y="3867"/>
                    <a:pt x="9398" y="3867"/>
                    <a:pt x="9398" y="3740"/>
                  </a:cubicBezTo>
                  <a:cubicBezTo>
                    <a:pt x="12065" y="2089"/>
                    <a:pt x="16256" y="692"/>
                    <a:pt x="21336" y="57"/>
                  </a:cubicBezTo>
                  <a:cubicBezTo>
                    <a:pt x="25527" y="-451"/>
                    <a:pt x="29337" y="2470"/>
                    <a:pt x="29845" y="6661"/>
                  </a:cubicBezTo>
                  <a:cubicBezTo>
                    <a:pt x="30353" y="10852"/>
                    <a:pt x="27432" y="14662"/>
                    <a:pt x="23241" y="15170"/>
                  </a:cubicBezTo>
                  <a:close/>
                </a:path>
              </a:pathLst>
            </a:custGeom>
            <a:solidFill>
              <a:srgbClr val="E04F00"/>
            </a:solidFill>
            <a:ln w="12700">
              <a:solidFill>
                <a:srgbClr val="000000"/>
              </a:solidFill>
            </a:ln>
          </p:spPr>
        </p:sp>
        <p:sp>
          <p:nvSpPr>
            <p:cNvPr name="Freeform 34" id="34"/>
            <p:cNvSpPr/>
            <p:nvPr/>
          </p:nvSpPr>
          <p:spPr>
            <a:xfrm flipH="false" flipV="false" rot="0">
              <a:off x="196592" y="274955"/>
              <a:ext cx="45725" cy="67575"/>
            </a:xfrm>
            <a:custGeom>
              <a:avLst/>
              <a:gdLst/>
              <a:ahLst/>
              <a:cxnLst/>
              <a:rect r="r" b="b" t="t" l="l"/>
              <a:pathLst>
                <a:path h="67575" w="45725">
                  <a:moveTo>
                    <a:pt x="34423" y="64643"/>
                  </a:moveTo>
                  <a:cubicBezTo>
                    <a:pt x="29470" y="67056"/>
                    <a:pt x="25025" y="67945"/>
                    <a:pt x="19182" y="67437"/>
                  </a:cubicBezTo>
                  <a:cubicBezTo>
                    <a:pt x="18547" y="67437"/>
                    <a:pt x="17912" y="67310"/>
                    <a:pt x="17404" y="67056"/>
                  </a:cubicBezTo>
                  <a:cubicBezTo>
                    <a:pt x="13213" y="65659"/>
                    <a:pt x="9149" y="62992"/>
                    <a:pt x="5847" y="59309"/>
                  </a:cubicBezTo>
                  <a:cubicBezTo>
                    <a:pt x="5466" y="58928"/>
                    <a:pt x="5085" y="58420"/>
                    <a:pt x="4831" y="57912"/>
                  </a:cubicBezTo>
                  <a:cubicBezTo>
                    <a:pt x="2672" y="53975"/>
                    <a:pt x="1275" y="50165"/>
                    <a:pt x="386" y="44958"/>
                  </a:cubicBezTo>
                  <a:cubicBezTo>
                    <a:pt x="386" y="44577"/>
                    <a:pt x="259" y="44323"/>
                    <a:pt x="259" y="43942"/>
                  </a:cubicBezTo>
                  <a:cubicBezTo>
                    <a:pt x="-249" y="33274"/>
                    <a:pt x="5" y="25273"/>
                    <a:pt x="894" y="18796"/>
                  </a:cubicBezTo>
                  <a:cubicBezTo>
                    <a:pt x="1021" y="18288"/>
                    <a:pt x="1148" y="17780"/>
                    <a:pt x="1275" y="17272"/>
                  </a:cubicBezTo>
                  <a:cubicBezTo>
                    <a:pt x="3180" y="11938"/>
                    <a:pt x="5720" y="7747"/>
                    <a:pt x="9276" y="4445"/>
                  </a:cubicBezTo>
                  <a:cubicBezTo>
                    <a:pt x="9657" y="4064"/>
                    <a:pt x="10038" y="3810"/>
                    <a:pt x="10546" y="3429"/>
                  </a:cubicBezTo>
                  <a:cubicBezTo>
                    <a:pt x="12959" y="2032"/>
                    <a:pt x="16642" y="635"/>
                    <a:pt x="20452" y="127"/>
                  </a:cubicBezTo>
                  <a:cubicBezTo>
                    <a:pt x="20833" y="127"/>
                    <a:pt x="21341" y="0"/>
                    <a:pt x="21722" y="0"/>
                  </a:cubicBezTo>
                  <a:cubicBezTo>
                    <a:pt x="26295" y="127"/>
                    <a:pt x="30486" y="889"/>
                    <a:pt x="33280" y="2286"/>
                  </a:cubicBezTo>
                  <a:cubicBezTo>
                    <a:pt x="33407" y="2286"/>
                    <a:pt x="33534" y="2413"/>
                    <a:pt x="33534" y="2413"/>
                  </a:cubicBezTo>
                  <a:cubicBezTo>
                    <a:pt x="33915" y="2540"/>
                    <a:pt x="34169" y="2794"/>
                    <a:pt x="34550" y="3048"/>
                  </a:cubicBezTo>
                  <a:cubicBezTo>
                    <a:pt x="34677" y="3048"/>
                    <a:pt x="34677" y="3175"/>
                    <a:pt x="34804" y="3175"/>
                  </a:cubicBezTo>
                  <a:cubicBezTo>
                    <a:pt x="37217" y="4953"/>
                    <a:pt x="40392" y="8509"/>
                    <a:pt x="42551" y="12319"/>
                  </a:cubicBezTo>
                  <a:cubicBezTo>
                    <a:pt x="42805" y="12700"/>
                    <a:pt x="42932" y="13081"/>
                    <a:pt x="43186" y="13589"/>
                  </a:cubicBezTo>
                  <a:cubicBezTo>
                    <a:pt x="44583" y="17526"/>
                    <a:pt x="45472" y="22733"/>
                    <a:pt x="45726" y="27686"/>
                  </a:cubicBezTo>
                  <a:cubicBezTo>
                    <a:pt x="45726" y="27813"/>
                    <a:pt x="45726" y="28067"/>
                    <a:pt x="45726" y="28194"/>
                  </a:cubicBezTo>
                  <a:cubicBezTo>
                    <a:pt x="45726" y="38735"/>
                    <a:pt x="45345" y="45339"/>
                    <a:pt x="44583" y="49276"/>
                  </a:cubicBezTo>
                  <a:cubicBezTo>
                    <a:pt x="44456" y="49657"/>
                    <a:pt x="44456" y="49911"/>
                    <a:pt x="44329" y="50292"/>
                  </a:cubicBezTo>
                  <a:cubicBezTo>
                    <a:pt x="43059" y="54229"/>
                    <a:pt x="41281" y="57404"/>
                    <a:pt x="38995" y="60960"/>
                  </a:cubicBezTo>
                  <a:cubicBezTo>
                    <a:pt x="36709" y="64516"/>
                    <a:pt x="32010" y="65405"/>
                    <a:pt x="28454" y="63119"/>
                  </a:cubicBezTo>
                  <a:cubicBezTo>
                    <a:pt x="24898" y="60833"/>
                    <a:pt x="24009" y="56134"/>
                    <a:pt x="26295" y="52578"/>
                  </a:cubicBezTo>
                  <a:cubicBezTo>
                    <a:pt x="28073" y="49784"/>
                    <a:pt x="29216" y="47752"/>
                    <a:pt x="29978" y="45466"/>
                  </a:cubicBezTo>
                  <a:lnTo>
                    <a:pt x="37217" y="47879"/>
                  </a:lnTo>
                  <a:lnTo>
                    <a:pt x="29724" y="46482"/>
                  </a:lnTo>
                  <a:cubicBezTo>
                    <a:pt x="30105" y="44196"/>
                    <a:pt x="30613" y="38862"/>
                    <a:pt x="30613" y="28321"/>
                  </a:cubicBezTo>
                  <a:lnTo>
                    <a:pt x="38233" y="28321"/>
                  </a:lnTo>
                  <a:lnTo>
                    <a:pt x="30613" y="28829"/>
                  </a:lnTo>
                  <a:cubicBezTo>
                    <a:pt x="30359" y="24765"/>
                    <a:pt x="29597" y="20955"/>
                    <a:pt x="28835" y="18796"/>
                  </a:cubicBezTo>
                  <a:lnTo>
                    <a:pt x="35947" y="16256"/>
                  </a:lnTo>
                  <a:lnTo>
                    <a:pt x="29343" y="20066"/>
                  </a:lnTo>
                  <a:cubicBezTo>
                    <a:pt x="28073" y="17780"/>
                    <a:pt x="26295" y="16002"/>
                    <a:pt x="25660" y="15621"/>
                  </a:cubicBezTo>
                  <a:lnTo>
                    <a:pt x="30105" y="9398"/>
                  </a:lnTo>
                  <a:lnTo>
                    <a:pt x="26676" y="16256"/>
                  </a:lnTo>
                  <a:cubicBezTo>
                    <a:pt x="26295" y="16129"/>
                    <a:pt x="24516" y="15494"/>
                    <a:pt x="21087" y="15367"/>
                  </a:cubicBezTo>
                  <a:lnTo>
                    <a:pt x="21341" y="7747"/>
                  </a:lnTo>
                  <a:lnTo>
                    <a:pt x="22357" y="15240"/>
                  </a:lnTo>
                  <a:cubicBezTo>
                    <a:pt x="20198" y="15494"/>
                    <a:pt x="18547" y="16256"/>
                    <a:pt x="18039" y="16510"/>
                  </a:cubicBezTo>
                  <a:lnTo>
                    <a:pt x="14102" y="10033"/>
                  </a:lnTo>
                  <a:lnTo>
                    <a:pt x="19309" y="15621"/>
                  </a:lnTo>
                  <a:cubicBezTo>
                    <a:pt x="17785" y="17018"/>
                    <a:pt x="16515" y="18796"/>
                    <a:pt x="15245" y="22479"/>
                  </a:cubicBezTo>
                  <a:lnTo>
                    <a:pt x="8133" y="19939"/>
                  </a:lnTo>
                  <a:lnTo>
                    <a:pt x="15626" y="20955"/>
                  </a:lnTo>
                  <a:cubicBezTo>
                    <a:pt x="14864" y="26162"/>
                    <a:pt x="14610" y="33147"/>
                    <a:pt x="15118" y="43307"/>
                  </a:cubicBezTo>
                  <a:lnTo>
                    <a:pt x="7498" y="43688"/>
                  </a:lnTo>
                  <a:lnTo>
                    <a:pt x="14991" y="42418"/>
                  </a:lnTo>
                  <a:cubicBezTo>
                    <a:pt x="15626" y="46228"/>
                    <a:pt x="16388" y="48260"/>
                    <a:pt x="17658" y="50419"/>
                  </a:cubicBezTo>
                  <a:lnTo>
                    <a:pt x="11054" y="54102"/>
                  </a:lnTo>
                  <a:lnTo>
                    <a:pt x="16642" y="49022"/>
                  </a:lnTo>
                  <a:cubicBezTo>
                    <a:pt x="18293" y="50800"/>
                    <a:pt x="20198" y="52070"/>
                    <a:pt x="21976" y="52578"/>
                  </a:cubicBezTo>
                  <a:lnTo>
                    <a:pt x="19563" y="59817"/>
                  </a:lnTo>
                  <a:lnTo>
                    <a:pt x="20198" y="52197"/>
                  </a:lnTo>
                  <a:cubicBezTo>
                    <a:pt x="23373" y="52451"/>
                    <a:pt x="25025" y="52070"/>
                    <a:pt x="27438" y="50927"/>
                  </a:cubicBezTo>
                  <a:cubicBezTo>
                    <a:pt x="31248" y="49022"/>
                    <a:pt x="35820" y="50673"/>
                    <a:pt x="37598" y="54356"/>
                  </a:cubicBezTo>
                  <a:cubicBezTo>
                    <a:pt x="39376" y="58039"/>
                    <a:pt x="37852" y="62738"/>
                    <a:pt x="34169" y="64516"/>
                  </a:cubicBezTo>
                  <a:close/>
                </a:path>
              </a:pathLst>
            </a:custGeom>
            <a:solidFill>
              <a:srgbClr val="E04F00"/>
            </a:solidFill>
            <a:ln w="12700">
              <a:solidFill>
                <a:srgbClr val="000000"/>
              </a:solidFill>
            </a:ln>
          </p:spPr>
        </p:sp>
        <p:sp>
          <p:nvSpPr>
            <p:cNvPr name="Freeform 35" id="35"/>
            <p:cNvSpPr/>
            <p:nvPr/>
          </p:nvSpPr>
          <p:spPr>
            <a:xfrm flipH="false" flipV="false" rot="0">
              <a:off x="267968" y="323596"/>
              <a:ext cx="33532" cy="37215"/>
            </a:xfrm>
            <a:custGeom>
              <a:avLst/>
              <a:gdLst/>
              <a:ahLst/>
              <a:cxnLst/>
              <a:rect r="r" b="b" t="t" l="l"/>
              <a:pathLst>
                <a:path h="37215" w="33532">
                  <a:moveTo>
                    <a:pt x="7243" y="22098"/>
                  </a:moveTo>
                  <a:cubicBezTo>
                    <a:pt x="11180" y="21971"/>
                    <a:pt x="14609" y="21082"/>
                    <a:pt x="16387" y="20193"/>
                  </a:cubicBezTo>
                  <a:lnTo>
                    <a:pt x="19816" y="27051"/>
                  </a:lnTo>
                  <a:lnTo>
                    <a:pt x="14609" y="21463"/>
                  </a:lnTo>
                  <a:cubicBezTo>
                    <a:pt x="16387" y="19812"/>
                    <a:pt x="17657" y="17780"/>
                    <a:pt x="18165" y="16002"/>
                  </a:cubicBezTo>
                  <a:lnTo>
                    <a:pt x="25404" y="18161"/>
                  </a:lnTo>
                  <a:lnTo>
                    <a:pt x="17784" y="17399"/>
                  </a:lnTo>
                  <a:cubicBezTo>
                    <a:pt x="18038" y="14605"/>
                    <a:pt x="18165" y="11303"/>
                    <a:pt x="18292" y="7493"/>
                  </a:cubicBezTo>
                  <a:cubicBezTo>
                    <a:pt x="18292" y="3302"/>
                    <a:pt x="21848" y="0"/>
                    <a:pt x="26039" y="0"/>
                  </a:cubicBezTo>
                  <a:cubicBezTo>
                    <a:pt x="30230" y="0"/>
                    <a:pt x="33532" y="3556"/>
                    <a:pt x="33532" y="7747"/>
                  </a:cubicBezTo>
                  <a:cubicBezTo>
                    <a:pt x="33532" y="11938"/>
                    <a:pt x="33278" y="15621"/>
                    <a:pt x="33024" y="18923"/>
                  </a:cubicBezTo>
                  <a:cubicBezTo>
                    <a:pt x="33024" y="19431"/>
                    <a:pt x="32897" y="19939"/>
                    <a:pt x="32770" y="20320"/>
                  </a:cubicBezTo>
                  <a:cubicBezTo>
                    <a:pt x="31373" y="24765"/>
                    <a:pt x="28706" y="29083"/>
                    <a:pt x="25023" y="32512"/>
                  </a:cubicBezTo>
                  <a:cubicBezTo>
                    <a:pt x="24515" y="33020"/>
                    <a:pt x="23880" y="33401"/>
                    <a:pt x="23245" y="33782"/>
                  </a:cubicBezTo>
                  <a:cubicBezTo>
                    <a:pt x="18800" y="35941"/>
                    <a:pt x="13085" y="37084"/>
                    <a:pt x="7878" y="37211"/>
                  </a:cubicBezTo>
                  <a:cubicBezTo>
                    <a:pt x="3687" y="37338"/>
                    <a:pt x="131" y="34163"/>
                    <a:pt x="4" y="29972"/>
                  </a:cubicBezTo>
                  <a:cubicBezTo>
                    <a:pt x="-123" y="25781"/>
                    <a:pt x="3052" y="22225"/>
                    <a:pt x="7243" y="22098"/>
                  </a:cubicBezTo>
                  <a:close/>
                </a:path>
              </a:pathLst>
            </a:custGeom>
            <a:solidFill>
              <a:srgbClr val="E04F00"/>
            </a:solidFill>
            <a:ln w="12700">
              <a:solidFill>
                <a:srgbClr val="000000"/>
              </a:solidFill>
            </a:ln>
          </p:spPr>
        </p:sp>
        <p:sp>
          <p:nvSpPr>
            <p:cNvPr name="Freeform 36" id="36"/>
            <p:cNvSpPr/>
            <p:nvPr/>
          </p:nvSpPr>
          <p:spPr>
            <a:xfrm flipH="false" flipV="false" rot="0">
              <a:off x="281445" y="257948"/>
              <a:ext cx="20055" cy="80888"/>
            </a:xfrm>
            <a:custGeom>
              <a:avLst/>
              <a:gdLst/>
              <a:ahLst/>
              <a:cxnLst/>
              <a:rect r="r" b="b" t="t" l="l"/>
              <a:pathLst>
                <a:path h="80888" w="20055">
                  <a:moveTo>
                    <a:pt x="4815" y="73395"/>
                  </a:moveTo>
                  <a:cubicBezTo>
                    <a:pt x="4434" y="18404"/>
                    <a:pt x="4053" y="17134"/>
                    <a:pt x="3545" y="15356"/>
                  </a:cubicBezTo>
                  <a:lnTo>
                    <a:pt x="10784" y="13197"/>
                  </a:lnTo>
                  <a:lnTo>
                    <a:pt x="4053" y="16626"/>
                  </a:lnTo>
                  <a:cubicBezTo>
                    <a:pt x="3291" y="15102"/>
                    <a:pt x="2402" y="13578"/>
                    <a:pt x="1259" y="11800"/>
                  </a:cubicBezTo>
                  <a:cubicBezTo>
                    <a:pt x="-1027" y="8244"/>
                    <a:pt x="-138" y="3545"/>
                    <a:pt x="3418" y="1259"/>
                  </a:cubicBezTo>
                  <a:cubicBezTo>
                    <a:pt x="6974" y="-1027"/>
                    <a:pt x="11673" y="-138"/>
                    <a:pt x="13959" y="3418"/>
                  </a:cubicBezTo>
                  <a:cubicBezTo>
                    <a:pt x="15356" y="5577"/>
                    <a:pt x="16626" y="7609"/>
                    <a:pt x="17642" y="9768"/>
                  </a:cubicBezTo>
                  <a:cubicBezTo>
                    <a:pt x="17896" y="10149"/>
                    <a:pt x="18023" y="10657"/>
                    <a:pt x="18150" y="11038"/>
                  </a:cubicBezTo>
                  <a:cubicBezTo>
                    <a:pt x="19420" y="15483"/>
                    <a:pt x="19674" y="20182"/>
                    <a:pt x="20055" y="73268"/>
                  </a:cubicBezTo>
                  <a:cubicBezTo>
                    <a:pt x="20055" y="77459"/>
                    <a:pt x="16753" y="80888"/>
                    <a:pt x="12562" y="80888"/>
                  </a:cubicBezTo>
                  <a:cubicBezTo>
                    <a:pt x="8371" y="80888"/>
                    <a:pt x="4942" y="77586"/>
                    <a:pt x="4942" y="73395"/>
                  </a:cubicBezTo>
                  <a:close/>
                </a:path>
              </a:pathLst>
            </a:custGeom>
            <a:solidFill>
              <a:srgbClr val="E04F00"/>
            </a:solidFill>
            <a:ln w="12700">
              <a:solidFill>
                <a:srgbClr val="000000"/>
              </a:solidFill>
            </a:ln>
          </p:spPr>
        </p:sp>
        <p:sp>
          <p:nvSpPr>
            <p:cNvPr name="Freeform 37" id="37"/>
            <p:cNvSpPr/>
            <p:nvPr/>
          </p:nvSpPr>
          <p:spPr>
            <a:xfrm flipH="false" flipV="false" rot="0">
              <a:off x="63754" y="222250"/>
              <a:ext cx="356745" cy="15748"/>
            </a:xfrm>
            <a:custGeom>
              <a:avLst/>
              <a:gdLst/>
              <a:ahLst/>
              <a:cxnLst/>
              <a:rect r="r" b="b" t="t" l="l"/>
              <a:pathLst>
                <a:path h="15748" w="356745">
                  <a:moveTo>
                    <a:pt x="349126" y="15240"/>
                  </a:moveTo>
                  <a:lnTo>
                    <a:pt x="7620" y="15748"/>
                  </a:lnTo>
                  <a:cubicBezTo>
                    <a:pt x="3429" y="15748"/>
                    <a:pt x="0" y="12319"/>
                    <a:pt x="0" y="8128"/>
                  </a:cubicBezTo>
                  <a:cubicBezTo>
                    <a:pt x="0" y="3937"/>
                    <a:pt x="3429" y="508"/>
                    <a:pt x="7620" y="508"/>
                  </a:cubicBezTo>
                  <a:lnTo>
                    <a:pt x="349126" y="0"/>
                  </a:lnTo>
                  <a:cubicBezTo>
                    <a:pt x="353317" y="0"/>
                    <a:pt x="356746" y="3429"/>
                    <a:pt x="356746" y="7620"/>
                  </a:cubicBezTo>
                  <a:cubicBezTo>
                    <a:pt x="356746" y="11811"/>
                    <a:pt x="353317" y="15240"/>
                    <a:pt x="349126" y="15240"/>
                  </a:cubicBezTo>
                  <a:close/>
                </a:path>
              </a:pathLst>
            </a:custGeom>
            <a:solidFill>
              <a:srgbClr val="E04F00"/>
            </a:solidFill>
            <a:ln w="12700">
              <a:solidFill>
                <a:srgbClr val="000000"/>
              </a:solidFill>
            </a:ln>
          </p:spPr>
        </p:sp>
        <p:sp>
          <p:nvSpPr>
            <p:cNvPr name="Freeform 38" id="38"/>
            <p:cNvSpPr/>
            <p:nvPr/>
          </p:nvSpPr>
          <p:spPr>
            <a:xfrm flipH="false" flipV="false" rot="0">
              <a:off x="405256" y="222246"/>
              <a:ext cx="16263" cy="42171"/>
            </a:xfrm>
            <a:custGeom>
              <a:avLst/>
              <a:gdLst/>
              <a:ahLst/>
              <a:cxnLst/>
              <a:rect r="r" b="b" t="t" l="l"/>
              <a:pathLst>
                <a:path h="42171" w="16263">
                  <a:moveTo>
                    <a:pt x="1147" y="34929"/>
                  </a:moveTo>
                  <a:lnTo>
                    <a:pt x="4" y="7878"/>
                  </a:lnTo>
                  <a:cubicBezTo>
                    <a:pt x="-123" y="3687"/>
                    <a:pt x="3052" y="131"/>
                    <a:pt x="7243" y="4"/>
                  </a:cubicBezTo>
                  <a:cubicBezTo>
                    <a:pt x="11434" y="-123"/>
                    <a:pt x="14990" y="3052"/>
                    <a:pt x="15117" y="7243"/>
                  </a:cubicBezTo>
                  <a:lnTo>
                    <a:pt x="16260" y="34294"/>
                  </a:lnTo>
                  <a:cubicBezTo>
                    <a:pt x="16387" y="38485"/>
                    <a:pt x="13212" y="42041"/>
                    <a:pt x="9021" y="42168"/>
                  </a:cubicBezTo>
                  <a:cubicBezTo>
                    <a:pt x="4830" y="42295"/>
                    <a:pt x="1274" y="39120"/>
                    <a:pt x="1147" y="34929"/>
                  </a:cubicBezTo>
                  <a:close/>
                </a:path>
              </a:pathLst>
            </a:custGeom>
            <a:solidFill>
              <a:srgbClr val="E04F00"/>
            </a:solidFill>
            <a:ln w="12700">
              <a:solidFill>
                <a:srgbClr val="000000"/>
              </a:solidFill>
            </a:ln>
          </p:spPr>
        </p:sp>
        <p:sp>
          <p:nvSpPr>
            <p:cNvPr name="Freeform 39" id="39"/>
            <p:cNvSpPr/>
            <p:nvPr/>
          </p:nvSpPr>
          <p:spPr>
            <a:xfrm flipH="false" flipV="false" rot="0">
              <a:off x="391402" y="249287"/>
              <a:ext cx="30255" cy="16030"/>
            </a:xfrm>
            <a:custGeom>
              <a:avLst/>
              <a:gdLst/>
              <a:ahLst/>
              <a:cxnLst/>
              <a:rect r="r" b="b" t="t" l="l"/>
              <a:pathLst>
                <a:path h="16030" w="30255">
                  <a:moveTo>
                    <a:pt x="23129" y="15127"/>
                  </a:moveTo>
                  <a:lnTo>
                    <a:pt x="8016" y="16016"/>
                  </a:lnTo>
                  <a:cubicBezTo>
                    <a:pt x="3825" y="16270"/>
                    <a:pt x="269" y="13095"/>
                    <a:pt x="15" y="8904"/>
                  </a:cubicBezTo>
                  <a:cubicBezTo>
                    <a:pt x="-239" y="4713"/>
                    <a:pt x="2936" y="1157"/>
                    <a:pt x="7127" y="903"/>
                  </a:cubicBezTo>
                  <a:lnTo>
                    <a:pt x="22240" y="14"/>
                  </a:lnTo>
                  <a:cubicBezTo>
                    <a:pt x="26431" y="-240"/>
                    <a:pt x="29987" y="2935"/>
                    <a:pt x="30241" y="7126"/>
                  </a:cubicBezTo>
                  <a:cubicBezTo>
                    <a:pt x="30495" y="11317"/>
                    <a:pt x="27320" y="14873"/>
                    <a:pt x="23129" y="15127"/>
                  </a:cubicBezTo>
                  <a:close/>
                </a:path>
              </a:pathLst>
            </a:custGeom>
            <a:solidFill>
              <a:srgbClr val="E04F00"/>
            </a:solidFill>
            <a:ln w="12700">
              <a:solidFill>
                <a:srgbClr val="000000"/>
              </a:solidFill>
            </a:ln>
          </p:spPr>
        </p:sp>
        <p:sp>
          <p:nvSpPr>
            <p:cNvPr name="Freeform 40" id="40"/>
            <p:cNvSpPr/>
            <p:nvPr/>
          </p:nvSpPr>
          <p:spPr>
            <a:xfrm flipH="false" flipV="false" rot="0">
              <a:off x="390782" y="250190"/>
              <a:ext cx="15748" cy="160909"/>
            </a:xfrm>
            <a:custGeom>
              <a:avLst/>
              <a:gdLst/>
              <a:ahLst/>
              <a:cxnLst/>
              <a:rect r="r" b="b" t="t" l="l"/>
              <a:pathLst>
                <a:path h="160909" w="15748">
                  <a:moveTo>
                    <a:pt x="15748" y="7620"/>
                  </a:moveTo>
                  <a:lnTo>
                    <a:pt x="15240" y="153289"/>
                  </a:lnTo>
                  <a:cubicBezTo>
                    <a:pt x="15240" y="157480"/>
                    <a:pt x="11811" y="160909"/>
                    <a:pt x="7620" y="160909"/>
                  </a:cubicBezTo>
                  <a:cubicBezTo>
                    <a:pt x="3429" y="160909"/>
                    <a:pt x="0" y="157480"/>
                    <a:pt x="0" y="153289"/>
                  </a:cubicBezTo>
                  <a:lnTo>
                    <a:pt x="508" y="7620"/>
                  </a:lnTo>
                  <a:cubicBezTo>
                    <a:pt x="508" y="3429"/>
                    <a:pt x="3937" y="0"/>
                    <a:pt x="8128" y="0"/>
                  </a:cubicBezTo>
                  <a:cubicBezTo>
                    <a:pt x="12319" y="0"/>
                    <a:pt x="15748" y="3429"/>
                    <a:pt x="15748" y="7620"/>
                  </a:cubicBezTo>
                  <a:close/>
                </a:path>
              </a:pathLst>
            </a:custGeom>
            <a:solidFill>
              <a:srgbClr val="E04F00"/>
            </a:solidFill>
            <a:ln w="12700">
              <a:solidFill>
                <a:srgbClr val="000000"/>
              </a:solidFill>
            </a:ln>
          </p:spPr>
        </p:sp>
        <p:sp>
          <p:nvSpPr>
            <p:cNvPr name="Freeform 41" id="41"/>
            <p:cNvSpPr/>
            <p:nvPr/>
          </p:nvSpPr>
          <p:spPr>
            <a:xfrm flipH="false" flipV="false" rot="0">
              <a:off x="80265" y="395859"/>
              <a:ext cx="325757" cy="15240"/>
            </a:xfrm>
            <a:custGeom>
              <a:avLst/>
              <a:gdLst/>
              <a:ahLst/>
              <a:cxnLst/>
              <a:rect r="r" b="b" t="t" l="l"/>
              <a:pathLst>
                <a:path h="15240" w="325757">
                  <a:moveTo>
                    <a:pt x="318137" y="15240"/>
                  </a:moveTo>
                  <a:lnTo>
                    <a:pt x="7620" y="15240"/>
                  </a:lnTo>
                  <a:cubicBezTo>
                    <a:pt x="3429" y="15240"/>
                    <a:pt x="0" y="11811"/>
                    <a:pt x="0" y="7620"/>
                  </a:cubicBezTo>
                  <a:cubicBezTo>
                    <a:pt x="0" y="3429"/>
                    <a:pt x="3429" y="0"/>
                    <a:pt x="7620" y="0"/>
                  </a:cubicBezTo>
                  <a:lnTo>
                    <a:pt x="318137" y="0"/>
                  </a:lnTo>
                  <a:cubicBezTo>
                    <a:pt x="322328" y="0"/>
                    <a:pt x="325757" y="3429"/>
                    <a:pt x="325757" y="7620"/>
                  </a:cubicBezTo>
                  <a:cubicBezTo>
                    <a:pt x="325757" y="11811"/>
                    <a:pt x="322328" y="15240"/>
                    <a:pt x="318137" y="15240"/>
                  </a:cubicBezTo>
                  <a:close/>
                </a:path>
              </a:pathLst>
            </a:custGeom>
            <a:solidFill>
              <a:srgbClr val="E04F00"/>
            </a:solidFill>
            <a:ln w="12700">
              <a:solidFill>
                <a:srgbClr val="000000"/>
              </a:solidFill>
            </a:ln>
          </p:spPr>
        </p:sp>
        <p:sp>
          <p:nvSpPr>
            <p:cNvPr name="Freeform 42" id="42"/>
            <p:cNvSpPr/>
            <p:nvPr/>
          </p:nvSpPr>
          <p:spPr>
            <a:xfrm flipH="false" flipV="false" rot="0">
              <a:off x="79249" y="249809"/>
              <a:ext cx="16129" cy="161163"/>
            </a:xfrm>
            <a:custGeom>
              <a:avLst/>
              <a:gdLst/>
              <a:ahLst/>
              <a:cxnLst/>
              <a:rect r="r" b="b" t="t" l="l"/>
              <a:pathLst>
                <a:path h="161163" w="16129">
                  <a:moveTo>
                    <a:pt x="1016" y="153670"/>
                  </a:moveTo>
                  <a:lnTo>
                    <a:pt x="0" y="7620"/>
                  </a:lnTo>
                  <a:cubicBezTo>
                    <a:pt x="0" y="3429"/>
                    <a:pt x="3302" y="0"/>
                    <a:pt x="7493" y="0"/>
                  </a:cubicBezTo>
                  <a:cubicBezTo>
                    <a:pt x="11684" y="0"/>
                    <a:pt x="15113" y="3302"/>
                    <a:pt x="15113" y="7493"/>
                  </a:cubicBezTo>
                  <a:lnTo>
                    <a:pt x="16129" y="153543"/>
                  </a:lnTo>
                  <a:cubicBezTo>
                    <a:pt x="16129" y="157734"/>
                    <a:pt x="12827" y="161163"/>
                    <a:pt x="8636" y="161163"/>
                  </a:cubicBezTo>
                  <a:cubicBezTo>
                    <a:pt x="4445" y="161163"/>
                    <a:pt x="1016" y="157861"/>
                    <a:pt x="1016" y="153670"/>
                  </a:cubicBezTo>
                  <a:close/>
                </a:path>
              </a:pathLst>
            </a:custGeom>
            <a:solidFill>
              <a:srgbClr val="E04F00"/>
            </a:solidFill>
            <a:ln w="12700">
              <a:solidFill>
                <a:srgbClr val="000000"/>
              </a:solidFill>
            </a:ln>
          </p:spPr>
        </p:sp>
        <p:sp>
          <p:nvSpPr>
            <p:cNvPr name="Freeform 43" id="43"/>
            <p:cNvSpPr/>
            <p:nvPr/>
          </p:nvSpPr>
          <p:spPr>
            <a:xfrm flipH="false" flipV="false" rot="0">
              <a:off x="63572" y="248103"/>
              <a:ext cx="30845" cy="16875"/>
            </a:xfrm>
            <a:custGeom>
              <a:avLst/>
              <a:gdLst/>
              <a:ahLst/>
              <a:cxnLst/>
              <a:rect r="r" b="b" t="t" l="l"/>
              <a:pathLst>
                <a:path h="16875" w="30845">
                  <a:moveTo>
                    <a:pt x="22408" y="16819"/>
                  </a:moveTo>
                  <a:lnTo>
                    <a:pt x="6786" y="15168"/>
                  </a:lnTo>
                  <a:cubicBezTo>
                    <a:pt x="2595" y="14660"/>
                    <a:pt x="-453" y="10977"/>
                    <a:pt x="55" y="6786"/>
                  </a:cubicBezTo>
                  <a:cubicBezTo>
                    <a:pt x="563" y="2595"/>
                    <a:pt x="4246" y="-453"/>
                    <a:pt x="8437" y="55"/>
                  </a:cubicBezTo>
                  <a:lnTo>
                    <a:pt x="24059" y="1706"/>
                  </a:lnTo>
                  <a:cubicBezTo>
                    <a:pt x="28250" y="2214"/>
                    <a:pt x="31298" y="5897"/>
                    <a:pt x="30790" y="10088"/>
                  </a:cubicBezTo>
                  <a:cubicBezTo>
                    <a:pt x="30282" y="14279"/>
                    <a:pt x="26599" y="17327"/>
                    <a:pt x="22408" y="16819"/>
                  </a:cubicBezTo>
                  <a:close/>
                </a:path>
              </a:pathLst>
            </a:custGeom>
            <a:solidFill>
              <a:srgbClr val="E04F00"/>
            </a:solidFill>
            <a:ln w="12700">
              <a:solidFill>
                <a:srgbClr val="000000"/>
              </a:solidFill>
            </a:ln>
          </p:spPr>
        </p:sp>
        <p:sp>
          <p:nvSpPr>
            <p:cNvPr name="Freeform 44" id="44"/>
            <p:cNvSpPr/>
            <p:nvPr/>
          </p:nvSpPr>
          <p:spPr>
            <a:xfrm flipH="false" flipV="false" rot="0">
              <a:off x="63624" y="222755"/>
              <a:ext cx="15374" cy="40393"/>
            </a:xfrm>
            <a:custGeom>
              <a:avLst/>
              <a:gdLst/>
              <a:ahLst/>
              <a:cxnLst/>
              <a:rect r="r" b="b" t="t" l="l"/>
              <a:pathLst>
                <a:path h="40393" w="15374">
                  <a:moveTo>
                    <a:pt x="15371" y="7623"/>
                  </a:moveTo>
                  <a:lnTo>
                    <a:pt x="15117" y="32896"/>
                  </a:lnTo>
                  <a:cubicBezTo>
                    <a:pt x="15117" y="37087"/>
                    <a:pt x="11688" y="40516"/>
                    <a:pt x="7496" y="40389"/>
                  </a:cubicBezTo>
                  <a:cubicBezTo>
                    <a:pt x="3305" y="40262"/>
                    <a:pt x="-124" y="36960"/>
                    <a:pt x="3" y="32769"/>
                  </a:cubicBezTo>
                  <a:lnTo>
                    <a:pt x="257" y="7496"/>
                  </a:lnTo>
                  <a:cubicBezTo>
                    <a:pt x="257" y="3305"/>
                    <a:pt x="3686" y="-124"/>
                    <a:pt x="7877" y="3"/>
                  </a:cubicBezTo>
                  <a:cubicBezTo>
                    <a:pt x="12069" y="130"/>
                    <a:pt x="15498" y="3432"/>
                    <a:pt x="15371" y="7623"/>
                  </a:cubicBezTo>
                  <a:close/>
                </a:path>
              </a:pathLst>
            </a:custGeom>
            <a:solidFill>
              <a:srgbClr val="E04F00"/>
            </a:solidFill>
            <a:ln w="12700">
              <a:solidFill>
                <a:srgbClr val="000000"/>
              </a:solidFill>
            </a:ln>
          </p:spPr>
        </p:sp>
        <p:sp>
          <p:nvSpPr>
            <p:cNvPr name="Freeform 45" id="45"/>
            <p:cNvSpPr/>
            <p:nvPr/>
          </p:nvSpPr>
          <p:spPr>
            <a:xfrm flipH="false" flipV="false" rot="0">
              <a:off x="297055" y="149860"/>
              <a:ext cx="21082" cy="15240"/>
            </a:xfrm>
            <a:custGeom>
              <a:avLst/>
              <a:gdLst/>
              <a:ahLst/>
              <a:cxnLst/>
              <a:rect r="r" b="b" t="t" l="l"/>
              <a:pathLst>
                <a:path h="15240" w="21082">
                  <a:moveTo>
                    <a:pt x="7620" y="0"/>
                  </a:moveTo>
                  <a:lnTo>
                    <a:pt x="13462" y="0"/>
                  </a:lnTo>
                  <a:cubicBezTo>
                    <a:pt x="17653" y="0"/>
                    <a:pt x="21082" y="3429"/>
                    <a:pt x="21082" y="7620"/>
                  </a:cubicBezTo>
                  <a:cubicBezTo>
                    <a:pt x="21082" y="11811"/>
                    <a:pt x="17653" y="15240"/>
                    <a:pt x="13462" y="15240"/>
                  </a:cubicBezTo>
                  <a:lnTo>
                    <a:pt x="7620" y="15240"/>
                  </a:lnTo>
                  <a:cubicBezTo>
                    <a:pt x="3429" y="15240"/>
                    <a:pt x="0" y="11811"/>
                    <a:pt x="0" y="7620"/>
                  </a:cubicBezTo>
                  <a:cubicBezTo>
                    <a:pt x="0" y="3429"/>
                    <a:pt x="3429" y="0"/>
                    <a:pt x="7620" y="0"/>
                  </a:cubicBezTo>
                  <a:close/>
                </a:path>
              </a:pathLst>
            </a:custGeom>
            <a:solidFill>
              <a:srgbClr val="E04F00"/>
            </a:solidFill>
            <a:ln w="12700">
              <a:solidFill>
                <a:srgbClr val="000000"/>
              </a:solidFill>
            </a:ln>
          </p:spPr>
        </p:sp>
        <p:sp>
          <p:nvSpPr>
            <p:cNvPr name="Freeform 46" id="46"/>
            <p:cNvSpPr/>
            <p:nvPr/>
          </p:nvSpPr>
          <p:spPr>
            <a:xfrm flipH="false" flipV="false" rot="0">
              <a:off x="151766" y="255016"/>
              <a:ext cx="98807" cy="15367"/>
            </a:xfrm>
            <a:custGeom>
              <a:avLst/>
              <a:gdLst/>
              <a:ahLst/>
              <a:cxnLst/>
              <a:rect r="r" b="b" t="t" l="l"/>
              <a:pathLst>
                <a:path h="15367" w="98807">
                  <a:moveTo>
                    <a:pt x="91187" y="15240"/>
                  </a:moveTo>
                  <a:lnTo>
                    <a:pt x="7620" y="15367"/>
                  </a:lnTo>
                  <a:cubicBezTo>
                    <a:pt x="3429" y="15367"/>
                    <a:pt x="0" y="11938"/>
                    <a:pt x="0" y="7747"/>
                  </a:cubicBezTo>
                  <a:cubicBezTo>
                    <a:pt x="0" y="3556"/>
                    <a:pt x="3429" y="127"/>
                    <a:pt x="7620" y="127"/>
                  </a:cubicBezTo>
                  <a:lnTo>
                    <a:pt x="91187" y="0"/>
                  </a:lnTo>
                  <a:cubicBezTo>
                    <a:pt x="95378" y="0"/>
                    <a:pt x="98807" y="3429"/>
                    <a:pt x="98807" y="7620"/>
                  </a:cubicBezTo>
                  <a:cubicBezTo>
                    <a:pt x="98807" y="11811"/>
                    <a:pt x="95378" y="15240"/>
                    <a:pt x="91187" y="15240"/>
                  </a:cubicBezTo>
                  <a:close/>
                </a:path>
              </a:pathLst>
            </a:custGeom>
            <a:solidFill>
              <a:srgbClr val="E04F00"/>
            </a:solidFill>
            <a:ln w="12700">
              <a:solidFill>
                <a:srgbClr val="000000"/>
              </a:solidFill>
            </a:ln>
          </p:spPr>
        </p:sp>
        <p:sp>
          <p:nvSpPr>
            <p:cNvPr name="Freeform 47" id="47"/>
            <p:cNvSpPr/>
            <p:nvPr/>
          </p:nvSpPr>
          <p:spPr>
            <a:xfrm flipH="false" flipV="false" rot="0">
              <a:off x="152274" y="345567"/>
              <a:ext cx="130811" cy="15367"/>
            </a:xfrm>
            <a:custGeom>
              <a:avLst/>
              <a:gdLst/>
              <a:ahLst/>
              <a:cxnLst/>
              <a:rect r="r" b="b" t="t" l="l"/>
              <a:pathLst>
                <a:path h="15367" w="130811">
                  <a:moveTo>
                    <a:pt x="7620" y="127"/>
                  </a:moveTo>
                  <a:lnTo>
                    <a:pt x="123191" y="0"/>
                  </a:lnTo>
                  <a:cubicBezTo>
                    <a:pt x="127382" y="0"/>
                    <a:pt x="130811" y="3429"/>
                    <a:pt x="130811" y="7620"/>
                  </a:cubicBezTo>
                  <a:cubicBezTo>
                    <a:pt x="130811" y="11811"/>
                    <a:pt x="127382" y="15240"/>
                    <a:pt x="123191" y="15240"/>
                  </a:cubicBezTo>
                  <a:lnTo>
                    <a:pt x="7620" y="15367"/>
                  </a:lnTo>
                  <a:cubicBezTo>
                    <a:pt x="3429" y="15367"/>
                    <a:pt x="0" y="11938"/>
                    <a:pt x="0" y="7747"/>
                  </a:cubicBezTo>
                  <a:cubicBezTo>
                    <a:pt x="0" y="3556"/>
                    <a:pt x="3429" y="127"/>
                    <a:pt x="7620" y="127"/>
                  </a:cubicBezTo>
                  <a:close/>
                </a:path>
              </a:pathLst>
            </a:custGeom>
            <a:solidFill>
              <a:srgbClr val="E04F00"/>
            </a:solidFill>
            <a:ln w="12700">
              <a:solidFill>
                <a:srgbClr val="000000"/>
              </a:solidFill>
            </a:ln>
          </p:spPr>
        </p:sp>
        <p:sp>
          <p:nvSpPr>
            <p:cNvPr name="Freeform 48" id="48"/>
            <p:cNvSpPr/>
            <p:nvPr/>
          </p:nvSpPr>
          <p:spPr>
            <a:xfrm flipH="false" flipV="false" rot="0">
              <a:off x="279242" y="256888"/>
              <a:ext cx="17337" cy="16321"/>
            </a:xfrm>
            <a:custGeom>
              <a:avLst/>
              <a:gdLst/>
              <a:ahLst/>
              <a:cxnLst/>
              <a:rect r="r" b="b" t="t" l="l"/>
              <a:pathLst>
                <a:path h="16321" w="17337">
                  <a:moveTo>
                    <a:pt x="10955" y="795"/>
                  </a:moveTo>
                  <a:lnTo>
                    <a:pt x="12987" y="1811"/>
                  </a:lnTo>
                  <a:cubicBezTo>
                    <a:pt x="16797" y="3589"/>
                    <a:pt x="18448" y="8161"/>
                    <a:pt x="16543" y="11971"/>
                  </a:cubicBezTo>
                  <a:cubicBezTo>
                    <a:pt x="14638" y="15781"/>
                    <a:pt x="10193" y="17432"/>
                    <a:pt x="6383" y="15527"/>
                  </a:cubicBezTo>
                  <a:lnTo>
                    <a:pt x="4351" y="14511"/>
                  </a:lnTo>
                  <a:cubicBezTo>
                    <a:pt x="541" y="12733"/>
                    <a:pt x="-1110" y="8161"/>
                    <a:pt x="795" y="4351"/>
                  </a:cubicBezTo>
                  <a:cubicBezTo>
                    <a:pt x="2700" y="541"/>
                    <a:pt x="7145" y="-1110"/>
                    <a:pt x="10955" y="795"/>
                  </a:cubicBezTo>
                  <a:close/>
                </a:path>
              </a:pathLst>
            </a:custGeom>
            <a:solidFill>
              <a:srgbClr val="E04F00"/>
            </a:solidFill>
            <a:ln w="12700">
              <a:solidFill>
                <a:srgbClr val="000000"/>
              </a:solidFill>
            </a:ln>
          </p:spPr>
        </p:sp>
        <p:sp>
          <p:nvSpPr>
            <p:cNvPr name="Freeform 49" id="49"/>
            <p:cNvSpPr/>
            <p:nvPr/>
          </p:nvSpPr>
          <p:spPr>
            <a:xfrm flipH="false" flipV="false" rot="0">
              <a:off x="220108" y="323993"/>
              <a:ext cx="16860" cy="16225"/>
            </a:xfrm>
            <a:custGeom>
              <a:avLst/>
              <a:gdLst/>
              <a:ahLst/>
              <a:cxnLst/>
              <a:rect r="r" b="b" t="t" l="l"/>
              <a:pathLst>
                <a:path h="16225" w="16860">
                  <a:moveTo>
                    <a:pt x="3541" y="2270"/>
                  </a:moveTo>
                  <a:lnTo>
                    <a:pt x="5319" y="1127"/>
                  </a:lnTo>
                  <a:cubicBezTo>
                    <a:pt x="8875" y="-1032"/>
                    <a:pt x="13574" y="-16"/>
                    <a:pt x="15733" y="3540"/>
                  </a:cubicBezTo>
                  <a:cubicBezTo>
                    <a:pt x="17892" y="7096"/>
                    <a:pt x="16876" y="11795"/>
                    <a:pt x="13320" y="13954"/>
                  </a:cubicBezTo>
                  <a:lnTo>
                    <a:pt x="11542" y="15097"/>
                  </a:lnTo>
                  <a:cubicBezTo>
                    <a:pt x="7986" y="17256"/>
                    <a:pt x="3287" y="16240"/>
                    <a:pt x="1128" y="12684"/>
                  </a:cubicBezTo>
                  <a:cubicBezTo>
                    <a:pt x="-1032" y="9128"/>
                    <a:pt x="-16" y="4429"/>
                    <a:pt x="3541" y="2270"/>
                  </a:cubicBezTo>
                  <a:close/>
                </a:path>
              </a:pathLst>
            </a:custGeom>
            <a:solidFill>
              <a:srgbClr val="E04F00"/>
            </a:solidFill>
            <a:ln w="12700">
              <a:solidFill>
                <a:srgbClr val="000000"/>
              </a:solidFill>
            </a:ln>
          </p:spPr>
        </p:sp>
        <p:sp>
          <p:nvSpPr>
            <p:cNvPr name="Freeform 50" id="50"/>
            <p:cNvSpPr/>
            <p:nvPr/>
          </p:nvSpPr>
          <p:spPr>
            <a:xfrm flipH="false" flipV="false" rot="0">
              <a:off x="283298" y="144104"/>
              <a:ext cx="47325" cy="24592"/>
            </a:xfrm>
            <a:custGeom>
              <a:avLst/>
              <a:gdLst/>
              <a:ahLst/>
              <a:cxnLst/>
              <a:rect r="r" b="b" t="t" l="l"/>
              <a:pathLst>
                <a:path h="24592" w="47325">
                  <a:moveTo>
                    <a:pt x="41951" y="14773"/>
                  </a:moveTo>
                  <a:lnTo>
                    <a:pt x="9693" y="24298"/>
                  </a:lnTo>
                  <a:cubicBezTo>
                    <a:pt x="5629" y="25441"/>
                    <a:pt x="1438" y="23155"/>
                    <a:pt x="295" y="19218"/>
                  </a:cubicBezTo>
                  <a:cubicBezTo>
                    <a:pt x="-848" y="15281"/>
                    <a:pt x="1438" y="10963"/>
                    <a:pt x="5375" y="9820"/>
                  </a:cubicBezTo>
                  <a:lnTo>
                    <a:pt x="37633" y="295"/>
                  </a:lnTo>
                  <a:cubicBezTo>
                    <a:pt x="41697" y="-848"/>
                    <a:pt x="45888" y="1438"/>
                    <a:pt x="47031" y="5375"/>
                  </a:cubicBezTo>
                  <a:cubicBezTo>
                    <a:pt x="48174" y="9312"/>
                    <a:pt x="45888" y="13630"/>
                    <a:pt x="41951" y="14773"/>
                  </a:cubicBezTo>
                  <a:close/>
                </a:path>
              </a:pathLst>
            </a:custGeom>
            <a:solidFill>
              <a:srgbClr val="E04F00"/>
            </a:solidFill>
            <a:ln w="12700">
              <a:solidFill>
                <a:srgbClr val="000000"/>
              </a:solidFill>
            </a:ln>
          </p:spPr>
        </p:sp>
        <p:sp>
          <p:nvSpPr>
            <p:cNvPr name="Freeform 51" id="51"/>
            <p:cNvSpPr/>
            <p:nvPr/>
          </p:nvSpPr>
          <p:spPr>
            <a:xfrm flipH="false" flipV="false" rot="0">
              <a:off x="228931" y="154036"/>
              <a:ext cx="69536" cy="82271"/>
            </a:xfrm>
            <a:custGeom>
              <a:avLst/>
              <a:gdLst/>
              <a:ahLst/>
              <a:cxnLst/>
              <a:rect r="r" b="b" t="t" l="l"/>
              <a:pathLst>
                <a:path h="82271" w="69536">
                  <a:moveTo>
                    <a:pt x="62536" y="15255"/>
                  </a:moveTo>
                  <a:cubicBezTo>
                    <a:pt x="59107" y="15509"/>
                    <a:pt x="55678" y="16144"/>
                    <a:pt x="52249" y="17033"/>
                  </a:cubicBezTo>
                  <a:lnTo>
                    <a:pt x="50090" y="9667"/>
                  </a:lnTo>
                  <a:lnTo>
                    <a:pt x="52249" y="17033"/>
                  </a:lnTo>
                  <a:cubicBezTo>
                    <a:pt x="48947" y="18049"/>
                    <a:pt x="45645" y="19319"/>
                    <a:pt x="42597" y="20970"/>
                  </a:cubicBezTo>
                  <a:lnTo>
                    <a:pt x="39041" y="14239"/>
                  </a:lnTo>
                  <a:lnTo>
                    <a:pt x="42597" y="20970"/>
                  </a:lnTo>
                  <a:cubicBezTo>
                    <a:pt x="39549" y="22621"/>
                    <a:pt x="36628" y="24526"/>
                    <a:pt x="33961" y="26812"/>
                  </a:cubicBezTo>
                  <a:cubicBezTo>
                    <a:pt x="31294" y="29098"/>
                    <a:pt x="28754" y="31511"/>
                    <a:pt x="26595" y="34305"/>
                  </a:cubicBezTo>
                  <a:lnTo>
                    <a:pt x="20626" y="29479"/>
                  </a:lnTo>
                  <a:lnTo>
                    <a:pt x="26595" y="34305"/>
                  </a:lnTo>
                  <a:cubicBezTo>
                    <a:pt x="24436" y="36972"/>
                    <a:pt x="22531" y="39893"/>
                    <a:pt x="20880" y="43068"/>
                  </a:cubicBezTo>
                  <a:lnTo>
                    <a:pt x="14149" y="39639"/>
                  </a:lnTo>
                  <a:lnTo>
                    <a:pt x="20880" y="43068"/>
                  </a:lnTo>
                  <a:cubicBezTo>
                    <a:pt x="19229" y="46243"/>
                    <a:pt x="18086" y="49418"/>
                    <a:pt x="17070" y="52847"/>
                  </a:cubicBezTo>
                  <a:lnTo>
                    <a:pt x="9704" y="50815"/>
                  </a:lnTo>
                  <a:lnTo>
                    <a:pt x="17070" y="52847"/>
                  </a:lnTo>
                  <a:cubicBezTo>
                    <a:pt x="16181" y="56276"/>
                    <a:pt x="15546" y="59705"/>
                    <a:pt x="15419" y="63134"/>
                  </a:cubicBezTo>
                  <a:cubicBezTo>
                    <a:pt x="15165" y="66690"/>
                    <a:pt x="15292" y="70119"/>
                    <a:pt x="15800" y="73548"/>
                  </a:cubicBezTo>
                  <a:cubicBezTo>
                    <a:pt x="16435" y="77739"/>
                    <a:pt x="13514" y="81549"/>
                    <a:pt x="9323" y="82184"/>
                  </a:cubicBezTo>
                  <a:cubicBezTo>
                    <a:pt x="5132" y="82819"/>
                    <a:pt x="1322" y="79898"/>
                    <a:pt x="687" y="75707"/>
                  </a:cubicBezTo>
                  <a:cubicBezTo>
                    <a:pt x="52" y="71262"/>
                    <a:pt x="-202" y="66690"/>
                    <a:pt x="179" y="62118"/>
                  </a:cubicBezTo>
                  <a:lnTo>
                    <a:pt x="7799" y="62626"/>
                  </a:lnTo>
                  <a:lnTo>
                    <a:pt x="179" y="62118"/>
                  </a:lnTo>
                  <a:cubicBezTo>
                    <a:pt x="433" y="57546"/>
                    <a:pt x="1195" y="53101"/>
                    <a:pt x="2338" y="48783"/>
                  </a:cubicBezTo>
                  <a:cubicBezTo>
                    <a:pt x="3481" y="44465"/>
                    <a:pt x="5132" y="40147"/>
                    <a:pt x="7291" y="36083"/>
                  </a:cubicBezTo>
                  <a:cubicBezTo>
                    <a:pt x="9450" y="32019"/>
                    <a:pt x="11863" y="28209"/>
                    <a:pt x="14657" y="24653"/>
                  </a:cubicBezTo>
                  <a:cubicBezTo>
                    <a:pt x="17451" y="21097"/>
                    <a:pt x="20626" y="17922"/>
                    <a:pt x="24182" y="15001"/>
                  </a:cubicBezTo>
                  <a:lnTo>
                    <a:pt x="29008" y="20843"/>
                  </a:lnTo>
                  <a:lnTo>
                    <a:pt x="24182" y="15001"/>
                  </a:lnTo>
                  <a:cubicBezTo>
                    <a:pt x="27738" y="12080"/>
                    <a:pt x="31421" y="9667"/>
                    <a:pt x="35485" y="7508"/>
                  </a:cubicBezTo>
                  <a:cubicBezTo>
                    <a:pt x="39549" y="5349"/>
                    <a:pt x="43740" y="3698"/>
                    <a:pt x="48058" y="2428"/>
                  </a:cubicBezTo>
                  <a:cubicBezTo>
                    <a:pt x="52376" y="1158"/>
                    <a:pt x="56821" y="396"/>
                    <a:pt x="61393" y="15"/>
                  </a:cubicBezTo>
                  <a:cubicBezTo>
                    <a:pt x="65584" y="-239"/>
                    <a:pt x="69267" y="2809"/>
                    <a:pt x="69521" y="7000"/>
                  </a:cubicBezTo>
                  <a:cubicBezTo>
                    <a:pt x="69775" y="11191"/>
                    <a:pt x="66727" y="14874"/>
                    <a:pt x="62536" y="15128"/>
                  </a:cubicBezTo>
                  <a:close/>
                </a:path>
              </a:pathLst>
            </a:custGeom>
            <a:solidFill>
              <a:srgbClr val="E04F00"/>
            </a:solidFill>
            <a:ln w="12700">
              <a:solidFill>
                <a:srgbClr val="000000"/>
              </a:solidFill>
            </a:ln>
          </p:spPr>
        </p:sp>
      </p:grpSp>
      <p:grpSp>
        <p:nvGrpSpPr>
          <p:cNvPr name="Group 52" id="52"/>
          <p:cNvGrpSpPr/>
          <p:nvPr/>
        </p:nvGrpSpPr>
        <p:grpSpPr>
          <a:xfrm rot="0">
            <a:off x="3134243" y="4199293"/>
            <a:ext cx="562140" cy="520063"/>
            <a:chOff x="0" y="0"/>
            <a:chExt cx="485089" cy="448780"/>
          </a:xfrm>
        </p:grpSpPr>
        <p:sp>
          <p:nvSpPr>
            <p:cNvPr name="Freeform 53" id="53"/>
            <p:cNvSpPr/>
            <p:nvPr/>
          </p:nvSpPr>
          <p:spPr>
            <a:xfrm flipH="false" flipV="false" rot="0">
              <a:off x="265248" y="310080"/>
              <a:ext cx="34081" cy="73832"/>
            </a:xfrm>
            <a:custGeom>
              <a:avLst/>
              <a:gdLst/>
              <a:ahLst/>
              <a:cxnLst/>
              <a:rect r="r" b="b" t="t" l="l"/>
              <a:pathLst>
                <a:path h="73832" w="34081">
                  <a:moveTo>
                    <a:pt x="20249" y="70667"/>
                  </a:moveTo>
                  <a:cubicBezTo>
                    <a:pt x="9835" y="55046"/>
                    <a:pt x="7676" y="51236"/>
                    <a:pt x="5644" y="46029"/>
                  </a:cubicBezTo>
                  <a:cubicBezTo>
                    <a:pt x="5517" y="45775"/>
                    <a:pt x="5390" y="45394"/>
                    <a:pt x="5390" y="45140"/>
                  </a:cubicBezTo>
                  <a:cubicBezTo>
                    <a:pt x="3993" y="39425"/>
                    <a:pt x="2850" y="32821"/>
                    <a:pt x="56" y="8437"/>
                  </a:cubicBezTo>
                  <a:cubicBezTo>
                    <a:pt x="-452" y="4246"/>
                    <a:pt x="2596" y="563"/>
                    <a:pt x="6660" y="55"/>
                  </a:cubicBezTo>
                  <a:cubicBezTo>
                    <a:pt x="10724" y="-453"/>
                    <a:pt x="14534" y="2595"/>
                    <a:pt x="15042" y="6659"/>
                  </a:cubicBezTo>
                  <a:cubicBezTo>
                    <a:pt x="17963" y="31297"/>
                    <a:pt x="18852" y="36885"/>
                    <a:pt x="19995" y="41457"/>
                  </a:cubicBezTo>
                  <a:lnTo>
                    <a:pt x="12629" y="43235"/>
                  </a:lnTo>
                  <a:lnTo>
                    <a:pt x="19741" y="40441"/>
                  </a:lnTo>
                  <a:cubicBezTo>
                    <a:pt x="21011" y="43743"/>
                    <a:pt x="22154" y="46156"/>
                    <a:pt x="32822" y="62031"/>
                  </a:cubicBezTo>
                  <a:cubicBezTo>
                    <a:pt x="35108" y="65460"/>
                    <a:pt x="34219" y="70286"/>
                    <a:pt x="30663" y="72572"/>
                  </a:cubicBezTo>
                  <a:cubicBezTo>
                    <a:pt x="27107" y="74858"/>
                    <a:pt x="22408" y="73969"/>
                    <a:pt x="20122" y="70413"/>
                  </a:cubicBezTo>
                  <a:close/>
                </a:path>
              </a:pathLst>
            </a:custGeom>
            <a:solidFill>
              <a:srgbClr val="E04F00"/>
            </a:solidFill>
            <a:ln w="12700">
              <a:solidFill>
                <a:srgbClr val="000000"/>
              </a:solidFill>
            </a:ln>
          </p:spPr>
        </p:sp>
        <p:sp>
          <p:nvSpPr>
            <p:cNvPr name="Freeform 54" id="54"/>
            <p:cNvSpPr/>
            <p:nvPr/>
          </p:nvSpPr>
          <p:spPr>
            <a:xfrm flipH="false" flipV="false" rot="0">
              <a:off x="185575" y="310358"/>
              <a:ext cx="34294" cy="74207"/>
            </a:xfrm>
            <a:custGeom>
              <a:avLst/>
              <a:gdLst/>
              <a:ahLst/>
              <a:cxnLst/>
              <a:rect r="r" b="b" t="t" l="l"/>
              <a:pathLst>
                <a:path h="74207" w="34294">
                  <a:moveTo>
                    <a:pt x="34136" y="7905"/>
                  </a:moveTo>
                  <a:cubicBezTo>
                    <a:pt x="33374" y="19081"/>
                    <a:pt x="32104" y="30257"/>
                    <a:pt x="30961" y="38131"/>
                  </a:cubicBezTo>
                  <a:cubicBezTo>
                    <a:pt x="30961" y="38385"/>
                    <a:pt x="30834" y="38639"/>
                    <a:pt x="30834" y="38893"/>
                  </a:cubicBezTo>
                  <a:cubicBezTo>
                    <a:pt x="29437" y="44862"/>
                    <a:pt x="27659" y="49688"/>
                    <a:pt x="24865" y="55149"/>
                  </a:cubicBezTo>
                  <a:cubicBezTo>
                    <a:pt x="24738" y="55530"/>
                    <a:pt x="24484" y="55784"/>
                    <a:pt x="24357" y="56038"/>
                  </a:cubicBezTo>
                  <a:lnTo>
                    <a:pt x="13689" y="71024"/>
                  </a:lnTo>
                  <a:cubicBezTo>
                    <a:pt x="11275" y="74453"/>
                    <a:pt x="6449" y="75215"/>
                    <a:pt x="3147" y="72802"/>
                  </a:cubicBezTo>
                  <a:cubicBezTo>
                    <a:pt x="-155" y="70389"/>
                    <a:pt x="-1044" y="65563"/>
                    <a:pt x="1369" y="62261"/>
                  </a:cubicBezTo>
                  <a:lnTo>
                    <a:pt x="12037" y="47275"/>
                  </a:lnTo>
                  <a:lnTo>
                    <a:pt x="18260" y="51720"/>
                  </a:lnTo>
                  <a:lnTo>
                    <a:pt x="11529" y="48291"/>
                  </a:lnTo>
                  <a:cubicBezTo>
                    <a:pt x="13816" y="43846"/>
                    <a:pt x="15085" y="40290"/>
                    <a:pt x="16229" y="35591"/>
                  </a:cubicBezTo>
                  <a:lnTo>
                    <a:pt x="23595" y="37369"/>
                  </a:lnTo>
                  <a:lnTo>
                    <a:pt x="16101" y="36353"/>
                  </a:lnTo>
                  <a:cubicBezTo>
                    <a:pt x="17118" y="28733"/>
                    <a:pt x="18388" y="17811"/>
                    <a:pt x="19149" y="7016"/>
                  </a:cubicBezTo>
                  <a:cubicBezTo>
                    <a:pt x="19404" y="2825"/>
                    <a:pt x="23087" y="-350"/>
                    <a:pt x="27278" y="31"/>
                  </a:cubicBezTo>
                  <a:cubicBezTo>
                    <a:pt x="31469" y="412"/>
                    <a:pt x="34644" y="3968"/>
                    <a:pt x="34263" y="8159"/>
                  </a:cubicBezTo>
                  <a:close/>
                </a:path>
              </a:pathLst>
            </a:custGeom>
            <a:solidFill>
              <a:srgbClr val="E04F00"/>
            </a:solidFill>
            <a:ln w="12700">
              <a:solidFill>
                <a:srgbClr val="000000"/>
              </a:solidFill>
            </a:ln>
          </p:spPr>
        </p:sp>
        <p:sp>
          <p:nvSpPr>
            <p:cNvPr name="Freeform 55" id="55"/>
            <p:cNvSpPr/>
            <p:nvPr/>
          </p:nvSpPr>
          <p:spPr>
            <a:xfrm flipH="false" flipV="false" rot="0">
              <a:off x="380986" y="277242"/>
              <a:ext cx="40401" cy="48037"/>
            </a:xfrm>
            <a:custGeom>
              <a:avLst/>
              <a:gdLst/>
              <a:ahLst/>
              <a:cxnLst/>
              <a:rect r="r" b="b" t="t" l="l"/>
              <a:pathLst>
                <a:path h="48037" w="40401">
                  <a:moveTo>
                    <a:pt x="7127" y="32893"/>
                  </a:moveTo>
                  <a:cubicBezTo>
                    <a:pt x="12461" y="32512"/>
                    <a:pt x="16906" y="30861"/>
                    <a:pt x="18176" y="30226"/>
                  </a:cubicBezTo>
                  <a:lnTo>
                    <a:pt x="21732" y="36957"/>
                  </a:lnTo>
                  <a:lnTo>
                    <a:pt x="17287" y="30734"/>
                  </a:lnTo>
                  <a:cubicBezTo>
                    <a:pt x="19065" y="29464"/>
                    <a:pt x="22240" y="26162"/>
                    <a:pt x="23129" y="24892"/>
                  </a:cubicBezTo>
                  <a:lnTo>
                    <a:pt x="29352" y="29210"/>
                  </a:lnTo>
                  <a:lnTo>
                    <a:pt x="22621" y="25654"/>
                  </a:lnTo>
                  <a:cubicBezTo>
                    <a:pt x="23637" y="23622"/>
                    <a:pt x="24907" y="19939"/>
                    <a:pt x="25288" y="16129"/>
                  </a:cubicBezTo>
                  <a:lnTo>
                    <a:pt x="32781" y="17018"/>
                  </a:lnTo>
                  <a:lnTo>
                    <a:pt x="25161" y="17018"/>
                  </a:lnTo>
                  <a:lnTo>
                    <a:pt x="25161" y="7620"/>
                  </a:lnTo>
                  <a:cubicBezTo>
                    <a:pt x="25161" y="3429"/>
                    <a:pt x="28590" y="0"/>
                    <a:pt x="32781" y="0"/>
                  </a:cubicBezTo>
                  <a:cubicBezTo>
                    <a:pt x="36972" y="0"/>
                    <a:pt x="40401" y="3429"/>
                    <a:pt x="40401" y="7620"/>
                  </a:cubicBezTo>
                  <a:lnTo>
                    <a:pt x="40401" y="17018"/>
                  </a:lnTo>
                  <a:cubicBezTo>
                    <a:pt x="40401" y="17272"/>
                    <a:pt x="40401" y="17526"/>
                    <a:pt x="40401" y="17780"/>
                  </a:cubicBezTo>
                  <a:cubicBezTo>
                    <a:pt x="39766" y="23368"/>
                    <a:pt x="38115" y="28829"/>
                    <a:pt x="36083" y="32639"/>
                  </a:cubicBezTo>
                  <a:cubicBezTo>
                    <a:pt x="35956" y="32893"/>
                    <a:pt x="35702" y="33274"/>
                    <a:pt x="35575" y="33528"/>
                  </a:cubicBezTo>
                  <a:cubicBezTo>
                    <a:pt x="33670" y="36195"/>
                    <a:pt x="29225" y="40767"/>
                    <a:pt x="26050" y="43053"/>
                  </a:cubicBezTo>
                  <a:cubicBezTo>
                    <a:pt x="25796" y="43180"/>
                    <a:pt x="25542" y="43434"/>
                    <a:pt x="25288" y="43561"/>
                  </a:cubicBezTo>
                  <a:cubicBezTo>
                    <a:pt x="21732" y="45466"/>
                    <a:pt x="15255" y="47498"/>
                    <a:pt x="8143" y="48006"/>
                  </a:cubicBezTo>
                  <a:cubicBezTo>
                    <a:pt x="3952" y="48387"/>
                    <a:pt x="269" y="45212"/>
                    <a:pt x="15" y="41021"/>
                  </a:cubicBezTo>
                  <a:cubicBezTo>
                    <a:pt x="-239" y="36830"/>
                    <a:pt x="2809" y="33147"/>
                    <a:pt x="7000" y="32893"/>
                  </a:cubicBezTo>
                  <a:close/>
                </a:path>
              </a:pathLst>
            </a:custGeom>
            <a:solidFill>
              <a:srgbClr val="E04F00"/>
            </a:solidFill>
            <a:ln w="12700">
              <a:solidFill>
                <a:srgbClr val="000000"/>
              </a:solidFill>
            </a:ln>
          </p:spPr>
        </p:sp>
        <p:sp>
          <p:nvSpPr>
            <p:cNvPr name="Freeform 56" id="56"/>
            <p:cNvSpPr/>
            <p:nvPr/>
          </p:nvSpPr>
          <p:spPr>
            <a:xfrm flipH="false" flipV="false" rot="0">
              <a:off x="374016" y="63373"/>
              <a:ext cx="47259" cy="40528"/>
            </a:xfrm>
            <a:custGeom>
              <a:avLst/>
              <a:gdLst/>
              <a:ahLst/>
              <a:cxnLst/>
              <a:rect r="r" b="b" t="t" l="l"/>
              <a:pathLst>
                <a:path h="40528" w="47259">
                  <a:moveTo>
                    <a:pt x="32385" y="33655"/>
                  </a:moveTo>
                  <a:cubicBezTo>
                    <a:pt x="32004" y="28321"/>
                    <a:pt x="30861" y="24638"/>
                    <a:pt x="28829" y="20955"/>
                  </a:cubicBezTo>
                  <a:lnTo>
                    <a:pt x="35433" y="17272"/>
                  </a:lnTo>
                  <a:lnTo>
                    <a:pt x="29845" y="22479"/>
                  </a:lnTo>
                  <a:cubicBezTo>
                    <a:pt x="26670" y="19050"/>
                    <a:pt x="22860" y="16637"/>
                    <a:pt x="19304" y="15494"/>
                  </a:cubicBezTo>
                  <a:lnTo>
                    <a:pt x="21717" y="8255"/>
                  </a:lnTo>
                  <a:lnTo>
                    <a:pt x="20828" y="15748"/>
                  </a:lnTo>
                  <a:cubicBezTo>
                    <a:pt x="18161" y="15367"/>
                    <a:pt x="13843" y="15240"/>
                    <a:pt x="7620" y="15240"/>
                  </a:cubicBezTo>
                  <a:cubicBezTo>
                    <a:pt x="3429" y="15240"/>
                    <a:pt x="0" y="11811"/>
                    <a:pt x="0" y="7620"/>
                  </a:cubicBezTo>
                  <a:cubicBezTo>
                    <a:pt x="0" y="3429"/>
                    <a:pt x="3429" y="0"/>
                    <a:pt x="7620" y="0"/>
                  </a:cubicBezTo>
                  <a:cubicBezTo>
                    <a:pt x="13970" y="0"/>
                    <a:pt x="18923" y="254"/>
                    <a:pt x="22479" y="635"/>
                  </a:cubicBezTo>
                  <a:cubicBezTo>
                    <a:pt x="22987" y="635"/>
                    <a:pt x="23495" y="762"/>
                    <a:pt x="24003" y="1016"/>
                  </a:cubicBezTo>
                  <a:cubicBezTo>
                    <a:pt x="29972" y="3048"/>
                    <a:pt x="35941" y="6858"/>
                    <a:pt x="40767" y="11938"/>
                  </a:cubicBezTo>
                  <a:cubicBezTo>
                    <a:pt x="41148" y="12446"/>
                    <a:pt x="41529" y="12954"/>
                    <a:pt x="41910" y="13462"/>
                  </a:cubicBezTo>
                  <a:cubicBezTo>
                    <a:pt x="45212" y="19304"/>
                    <a:pt x="46736" y="25146"/>
                    <a:pt x="47244" y="32385"/>
                  </a:cubicBezTo>
                  <a:cubicBezTo>
                    <a:pt x="47498" y="36576"/>
                    <a:pt x="44450" y="40259"/>
                    <a:pt x="40259" y="40513"/>
                  </a:cubicBezTo>
                  <a:cubicBezTo>
                    <a:pt x="36068" y="40767"/>
                    <a:pt x="32385" y="37719"/>
                    <a:pt x="32131" y="33528"/>
                  </a:cubicBezTo>
                  <a:close/>
                </a:path>
              </a:pathLst>
            </a:custGeom>
            <a:solidFill>
              <a:srgbClr val="E04F00"/>
            </a:solidFill>
            <a:ln w="12700">
              <a:solidFill>
                <a:srgbClr val="000000"/>
              </a:solidFill>
            </a:ln>
          </p:spPr>
        </p:sp>
        <p:sp>
          <p:nvSpPr>
            <p:cNvPr name="Freeform 57" id="57"/>
            <p:cNvSpPr/>
            <p:nvPr/>
          </p:nvSpPr>
          <p:spPr>
            <a:xfrm flipH="false" flipV="false" rot="0">
              <a:off x="63500" y="63595"/>
              <a:ext cx="39783" cy="46645"/>
            </a:xfrm>
            <a:custGeom>
              <a:avLst/>
              <a:gdLst/>
              <a:ahLst/>
              <a:cxnLst/>
              <a:rect r="r" b="b" t="t" l="l"/>
              <a:pathLst>
                <a:path h="46645" w="39783">
                  <a:moveTo>
                    <a:pt x="32639" y="15018"/>
                  </a:moveTo>
                  <a:cubicBezTo>
                    <a:pt x="27686" y="15399"/>
                    <a:pt x="23622" y="16923"/>
                    <a:pt x="21209" y="18320"/>
                  </a:cubicBezTo>
                  <a:lnTo>
                    <a:pt x="17399" y="11716"/>
                  </a:lnTo>
                  <a:lnTo>
                    <a:pt x="22606" y="17304"/>
                  </a:lnTo>
                  <a:cubicBezTo>
                    <a:pt x="19177" y="20479"/>
                    <a:pt x="16764" y="24289"/>
                    <a:pt x="15494" y="27591"/>
                  </a:cubicBezTo>
                  <a:lnTo>
                    <a:pt x="8382" y="24924"/>
                  </a:lnTo>
                  <a:lnTo>
                    <a:pt x="15875" y="26194"/>
                  </a:lnTo>
                  <a:cubicBezTo>
                    <a:pt x="15494" y="28734"/>
                    <a:pt x="15113" y="32925"/>
                    <a:pt x="15113" y="39148"/>
                  </a:cubicBezTo>
                  <a:cubicBezTo>
                    <a:pt x="15113" y="43339"/>
                    <a:pt x="11684" y="46768"/>
                    <a:pt x="7493" y="46641"/>
                  </a:cubicBezTo>
                  <a:cubicBezTo>
                    <a:pt x="3302" y="46514"/>
                    <a:pt x="0" y="43212"/>
                    <a:pt x="0" y="39021"/>
                  </a:cubicBezTo>
                  <a:cubicBezTo>
                    <a:pt x="0" y="32671"/>
                    <a:pt x="381" y="27464"/>
                    <a:pt x="1016" y="23781"/>
                  </a:cubicBezTo>
                  <a:cubicBezTo>
                    <a:pt x="1143" y="23273"/>
                    <a:pt x="1270" y="22765"/>
                    <a:pt x="1397" y="22257"/>
                  </a:cubicBezTo>
                  <a:cubicBezTo>
                    <a:pt x="3556" y="16669"/>
                    <a:pt x="7239" y="10954"/>
                    <a:pt x="12446" y="6255"/>
                  </a:cubicBezTo>
                  <a:cubicBezTo>
                    <a:pt x="12827" y="5874"/>
                    <a:pt x="13335" y="5493"/>
                    <a:pt x="13843" y="5239"/>
                  </a:cubicBezTo>
                  <a:cubicBezTo>
                    <a:pt x="18288" y="2699"/>
                    <a:pt x="24638" y="667"/>
                    <a:pt x="31496" y="32"/>
                  </a:cubicBezTo>
                  <a:cubicBezTo>
                    <a:pt x="35687" y="-349"/>
                    <a:pt x="39370" y="2699"/>
                    <a:pt x="39751" y="6890"/>
                  </a:cubicBezTo>
                  <a:cubicBezTo>
                    <a:pt x="40132" y="11081"/>
                    <a:pt x="37084" y="14764"/>
                    <a:pt x="32893" y="15145"/>
                  </a:cubicBezTo>
                  <a:close/>
                </a:path>
              </a:pathLst>
            </a:custGeom>
            <a:solidFill>
              <a:srgbClr val="E04F00"/>
            </a:solidFill>
            <a:ln w="12700">
              <a:solidFill>
                <a:srgbClr val="000000"/>
              </a:solidFill>
            </a:ln>
          </p:spPr>
        </p:sp>
        <p:sp>
          <p:nvSpPr>
            <p:cNvPr name="Freeform 58" id="58"/>
            <p:cNvSpPr/>
            <p:nvPr/>
          </p:nvSpPr>
          <p:spPr>
            <a:xfrm flipH="false" flipV="false" rot="0">
              <a:off x="208027" y="310135"/>
              <a:ext cx="188341" cy="15367"/>
            </a:xfrm>
            <a:custGeom>
              <a:avLst/>
              <a:gdLst/>
              <a:ahLst/>
              <a:cxnLst/>
              <a:rect r="r" b="b" t="t" l="l"/>
              <a:pathLst>
                <a:path h="15367" w="188341">
                  <a:moveTo>
                    <a:pt x="7620" y="127"/>
                  </a:moveTo>
                  <a:lnTo>
                    <a:pt x="180721" y="0"/>
                  </a:lnTo>
                  <a:cubicBezTo>
                    <a:pt x="184912" y="0"/>
                    <a:pt x="188341" y="3429"/>
                    <a:pt x="188341" y="7620"/>
                  </a:cubicBezTo>
                  <a:cubicBezTo>
                    <a:pt x="188341" y="11811"/>
                    <a:pt x="184912" y="15240"/>
                    <a:pt x="180721" y="15240"/>
                  </a:cubicBezTo>
                  <a:lnTo>
                    <a:pt x="7620" y="15367"/>
                  </a:lnTo>
                  <a:cubicBezTo>
                    <a:pt x="3429" y="15367"/>
                    <a:pt x="0" y="11938"/>
                    <a:pt x="0" y="7747"/>
                  </a:cubicBezTo>
                  <a:cubicBezTo>
                    <a:pt x="0" y="3556"/>
                    <a:pt x="3429" y="127"/>
                    <a:pt x="7620" y="127"/>
                  </a:cubicBezTo>
                  <a:close/>
                </a:path>
              </a:pathLst>
            </a:custGeom>
            <a:solidFill>
              <a:srgbClr val="E04F00"/>
            </a:solidFill>
            <a:ln w="12700">
              <a:solidFill>
                <a:srgbClr val="000000"/>
              </a:solidFill>
            </a:ln>
          </p:spPr>
        </p:sp>
        <p:sp>
          <p:nvSpPr>
            <p:cNvPr name="Freeform 59" id="59"/>
            <p:cNvSpPr/>
            <p:nvPr/>
          </p:nvSpPr>
          <p:spPr>
            <a:xfrm flipH="false" flipV="false" rot="0">
              <a:off x="159893" y="369698"/>
              <a:ext cx="140081" cy="15621"/>
            </a:xfrm>
            <a:custGeom>
              <a:avLst/>
              <a:gdLst/>
              <a:ahLst/>
              <a:cxnLst/>
              <a:rect r="r" b="b" t="t" l="l"/>
              <a:pathLst>
                <a:path h="15621" w="140081">
                  <a:moveTo>
                    <a:pt x="132462" y="15240"/>
                  </a:moveTo>
                  <a:lnTo>
                    <a:pt x="7620" y="15621"/>
                  </a:lnTo>
                  <a:cubicBezTo>
                    <a:pt x="3429" y="15621"/>
                    <a:pt x="0" y="12192"/>
                    <a:pt x="0" y="8001"/>
                  </a:cubicBezTo>
                  <a:cubicBezTo>
                    <a:pt x="0" y="3810"/>
                    <a:pt x="3429" y="381"/>
                    <a:pt x="7620" y="381"/>
                  </a:cubicBezTo>
                  <a:lnTo>
                    <a:pt x="132462" y="0"/>
                  </a:lnTo>
                  <a:cubicBezTo>
                    <a:pt x="136653" y="0"/>
                    <a:pt x="140082" y="3429"/>
                    <a:pt x="140082" y="7620"/>
                  </a:cubicBezTo>
                  <a:cubicBezTo>
                    <a:pt x="140082" y="11811"/>
                    <a:pt x="136653" y="15240"/>
                    <a:pt x="132462" y="15240"/>
                  </a:cubicBezTo>
                  <a:close/>
                </a:path>
              </a:pathLst>
            </a:custGeom>
            <a:solidFill>
              <a:srgbClr val="E04F00"/>
            </a:solidFill>
            <a:ln w="12700">
              <a:solidFill>
                <a:srgbClr val="000000"/>
              </a:solidFill>
            </a:ln>
          </p:spPr>
        </p:sp>
        <p:sp>
          <p:nvSpPr>
            <p:cNvPr name="Freeform 60" id="60"/>
            <p:cNvSpPr/>
            <p:nvPr/>
          </p:nvSpPr>
          <p:spPr>
            <a:xfrm flipH="false" flipV="false" rot="0">
              <a:off x="63500" y="273305"/>
              <a:ext cx="358141" cy="15240"/>
            </a:xfrm>
            <a:custGeom>
              <a:avLst/>
              <a:gdLst/>
              <a:ahLst/>
              <a:cxnLst/>
              <a:rect r="r" b="b" t="t" l="l"/>
              <a:pathLst>
                <a:path h="15240" w="358141">
                  <a:moveTo>
                    <a:pt x="350521" y="15240"/>
                  </a:moveTo>
                  <a:lnTo>
                    <a:pt x="7620" y="15240"/>
                  </a:lnTo>
                  <a:cubicBezTo>
                    <a:pt x="3429" y="15240"/>
                    <a:pt x="0" y="11811"/>
                    <a:pt x="0" y="7620"/>
                  </a:cubicBezTo>
                  <a:cubicBezTo>
                    <a:pt x="0" y="3429"/>
                    <a:pt x="3429" y="0"/>
                    <a:pt x="7620" y="0"/>
                  </a:cubicBezTo>
                  <a:lnTo>
                    <a:pt x="350521" y="0"/>
                  </a:lnTo>
                  <a:cubicBezTo>
                    <a:pt x="354712" y="0"/>
                    <a:pt x="358141" y="3429"/>
                    <a:pt x="358141" y="7620"/>
                  </a:cubicBezTo>
                  <a:cubicBezTo>
                    <a:pt x="358141" y="11811"/>
                    <a:pt x="354712" y="15240"/>
                    <a:pt x="350521" y="15240"/>
                  </a:cubicBezTo>
                  <a:close/>
                </a:path>
              </a:pathLst>
            </a:custGeom>
            <a:solidFill>
              <a:srgbClr val="E04F00"/>
            </a:solidFill>
            <a:ln w="12700">
              <a:solidFill>
                <a:srgbClr val="000000"/>
              </a:solidFill>
            </a:ln>
          </p:spPr>
        </p:sp>
        <p:sp>
          <p:nvSpPr>
            <p:cNvPr name="Freeform 61" id="61"/>
            <p:cNvSpPr/>
            <p:nvPr/>
          </p:nvSpPr>
          <p:spPr>
            <a:xfrm flipH="false" flipV="false" rot="0">
              <a:off x="284213" y="369050"/>
              <a:ext cx="41176" cy="16284"/>
            </a:xfrm>
            <a:custGeom>
              <a:avLst/>
              <a:gdLst/>
              <a:ahLst/>
              <a:cxnLst/>
              <a:rect r="r" b="b" t="t" l="l"/>
              <a:pathLst>
                <a:path h="16284" w="41176">
                  <a:moveTo>
                    <a:pt x="7888" y="13"/>
                  </a:moveTo>
                  <a:lnTo>
                    <a:pt x="33923" y="1156"/>
                  </a:lnTo>
                  <a:cubicBezTo>
                    <a:pt x="38114" y="1283"/>
                    <a:pt x="41416" y="4839"/>
                    <a:pt x="41162" y="9030"/>
                  </a:cubicBezTo>
                  <a:cubicBezTo>
                    <a:pt x="40908" y="13221"/>
                    <a:pt x="37479" y="16523"/>
                    <a:pt x="33288" y="16269"/>
                  </a:cubicBezTo>
                  <a:lnTo>
                    <a:pt x="7253" y="15126"/>
                  </a:lnTo>
                  <a:cubicBezTo>
                    <a:pt x="3062" y="14999"/>
                    <a:pt x="-240" y="11443"/>
                    <a:pt x="14" y="7252"/>
                  </a:cubicBezTo>
                  <a:cubicBezTo>
                    <a:pt x="268" y="3061"/>
                    <a:pt x="3697" y="-241"/>
                    <a:pt x="7888" y="13"/>
                  </a:cubicBezTo>
                  <a:close/>
                </a:path>
              </a:pathLst>
            </a:custGeom>
            <a:solidFill>
              <a:srgbClr val="E04F00"/>
            </a:solidFill>
            <a:ln w="12700">
              <a:solidFill>
                <a:srgbClr val="000000"/>
              </a:solidFill>
            </a:ln>
          </p:spPr>
        </p:sp>
        <p:sp>
          <p:nvSpPr>
            <p:cNvPr name="Freeform 62" id="62"/>
            <p:cNvSpPr/>
            <p:nvPr/>
          </p:nvSpPr>
          <p:spPr>
            <a:xfrm flipH="false" flipV="false" rot="0">
              <a:off x="406401" y="88900"/>
              <a:ext cx="15240" cy="203709"/>
            </a:xfrm>
            <a:custGeom>
              <a:avLst/>
              <a:gdLst/>
              <a:ahLst/>
              <a:cxnLst/>
              <a:rect r="r" b="b" t="t" l="l"/>
              <a:pathLst>
                <a:path h="203709" w="15240">
                  <a:moveTo>
                    <a:pt x="0" y="195962"/>
                  </a:moveTo>
                  <a:lnTo>
                    <a:pt x="0" y="7620"/>
                  </a:lnTo>
                  <a:cubicBezTo>
                    <a:pt x="0" y="3429"/>
                    <a:pt x="3429" y="0"/>
                    <a:pt x="7620" y="0"/>
                  </a:cubicBezTo>
                  <a:cubicBezTo>
                    <a:pt x="11811" y="0"/>
                    <a:pt x="15240" y="3429"/>
                    <a:pt x="15240" y="7620"/>
                  </a:cubicBezTo>
                  <a:lnTo>
                    <a:pt x="15240" y="196089"/>
                  </a:lnTo>
                  <a:cubicBezTo>
                    <a:pt x="15240" y="200280"/>
                    <a:pt x="11811" y="203709"/>
                    <a:pt x="7620" y="203709"/>
                  </a:cubicBezTo>
                  <a:cubicBezTo>
                    <a:pt x="3429" y="203709"/>
                    <a:pt x="0" y="200280"/>
                    <a:pt x="0" y="196089"/>
                  </a:cubicBezTo>
                  <a:close/>
                </a:path>
              </a:pathLst>
            </a:custGeom>
            <a:solidFill>
              <a:srgbClr val="E04F00"/>
            </a:solidFill>
            <a:ln w="12700">
              <a:solidFill>
                <a:srgbClr val="000000"/>
              </a:solidFill>
            </a:ln>
          </p:spPr>
        </p:sp>
        <p:sp>
          <p:nvSpPr>
            <p:cNvPr name="Freeform 63" id="63"/>
            <p:cNvSpPr/>
            <p:nvPr/>
          </p:nvSpPr>
          <p:spPr>
            <a:xfrm flipH="false" flipV="false" rot="0">
              <a:off x="87884" y="63500"/>
              <a:ext cx="301626" cy="15240"/>
            </a:xfrm>
            <a:custGeom>
              <a:avLst/>
              <a:gdLst/>
              <a:ahLst/>
              <a:cxnLst/>
              <a:rect r="r" b="b" t="t" l="l"/>
              <a:pathLst>
                <a:path h="15240" w="301626">
                  <a:moveTo>
                    <a:pt x="294006" y="15240"/>
                  </a:moveTo>
                  <a:lnTo>
                    <a:pt x="7620" y="15240"/>
                  </a:lnTo>
                  <a:cubicBezTo>
                    <a:pt x="3429" y="15240"/>
                    <a:pt x="0" y="11811"/>
                    <a:pt x="0" y="7620"/>
                  </a:cubicBezTo>
                  <a:cubicBezTo>
                    <a:pt x="0" y="3429"/>
                    <a:pt x="3429" y="0"/>
                    <a:pt x="7620" y="0"/>
                  </a:cubicBezTo>
                  <a:lnTo>
                    <a:pt x="294006" y="0"/>
                  </a:lnTo>
                  <a:cubicBezTo>
                    <a:pt x="298197" y="0"/>
                    <a:pt x="301626" y="3429"/>
                    <a:pt x="301626" y="7620"/>
                  </a:cubicBezTo>
                  <a:cubicBezTo>
                    <a:pt x="301626" y="11811"/>
                    <a:pt x="298197" y="15240"/>
                    <a:pt x="294006" y="15240"/>
                  </a:cubicBezTo>
                  <a:close/>
                </a:path>
              </a:pathLst>
            </a:custGeom>
            <a:solidFill>
              <a:srgbClr val="E04F00"/>
            </a:solidFill>
            <a:ln w="12700">
              <a:solidFill>
                <a:srgbClr val="000000"/>
              </a:solidFill>
            </a:ln>
          </p:spPr>
        </p:sp>
        <p:sp>
          <p:nvSpPr>
            <p:cNvPr name="Freeform 64" id="64"/>
            <p:cNvSpPr/>
            <p:nvPr/>
          </p:nvSpPr>
          <p:spPr>
            <a:xfrm flipH="false" flipV="false" rot="0">
              <a:off x="63500" y="94996"/>
              <a:ext cx="15240" cy="203582"/>
            </a:xfrm>
            <a:custGeom>
              <a:avLst/>
              <a:gdLst/>
              <a:ahLst/>
              <a:cxnLst/>
              <a:rect r="r" b="b" t="t" l="l"/>
              <a:pathLst>
                <a:path h="203582" w="15240">
                  <a:moveTo>
                    <a:pt x="15240" y="7620"/>
                  </a:moveTo>
                  <a:lnTo>
                    <a:pt x="15240" y="195962"/>
                  </a:lnTo>
                  <a:cubicBezTo>
                    <a:pt x="15240" y="200153"/>
                    <a:pt x="11811" y="203582"/>
                    <a:pt x="7620" y="203582"/>
                  </a:cubicBezTo>
                  <a:cubicBezTo>
                    <a:pt x="3429" y="203582"/>
                    <a:pt x="0" y="200153"/>
                    <a:pt x="0" y="195962"/>
                  </a:cubicBezTo>
                  <a:lnTo>
                    <a:pt x="0" y="7620"/>
                  </a:lnTo>
                  <a:cubicBezTo>
                    <a:pt x="0" y="3429"/>
                    <a:pt x="3429" y="0"/>
                    <a:pt x="7620" y="0"/>
                  </a:cubicBezTo>
                  <a:cubicBezTo>
                    <a:pt x="11811" y="0"/>
                    <a:pt x="15240" y="3429"/>
                    <a:pt x="15240" y="7620"/>
                  </a:cubicBezTo>
                  <a:close/>
                </a:path>
              </a:pathLst>
            </a:custGeom>
            <a:solidFill>
              <a:srgbClr val="E04F00"/>
            </a:solidFill>
            <a:ln w="12700">
              <a:solidFill>
                <a:srgbClr val="000000"/>
              </a:solidFill>
            </a:ln>
          </p:spPr>
        </p:sp>
        <p:sp>
          <p:nvSpPr>
            <p:cNvPr name="Freeform 65" id="65"/>
            <p:cNvSpPr/>
            <p:nvPr/>
          </p:nvSpPr>
          <p:spPr>
            <a:xfrm flipH="false" flipV="false" rot="0">
              <a:off x="63362" y="283660"/>
              <a:ext cx="43194" cy="41888"/>
            </a:xfrm>
            <a:custGeom>
              <a:avLst/>
              <a:gdLst/>
              <a:ahLst/>
              <a:cxnLst/>
              <a:rect r="r" b="b" t="t" l="l"/>
              <a:pathLst>
                <a:path h="41888" w="43194">
                  <a:moveTo>
                    <a:pt x="15505" y="8441"/>
                  </a:moveTo>
                  <a:cubicBezTo>
                    <a:pt x="15378" y="9711"/>
                    <a:pt x="15251" y="10981"/>
                    <a:pt x="15378" y="12251"/>
                  </a:cubicBezTo>
                  <a:lnTo>
                    <a:pt x="7758" y="13013"/>
                  </a:lnTo>
                  <a:lnTo>
                    <a:pt x="15378" y="12251"/>
                  </a:lnTo>
                  <a:cubicBezTo>
                    <a:pt x="15505" y="13521"/>
                    <a:pt x="15759" y="14791"/>
                    <a:pt x="16140" y="15934"/>
                  </a:cubicBezTo>
                  <a:cubicBezTo>
                    <a:pt x="16521" y="17077"/>
                    <a:pt x="17156" y="18220"/>
                    <a:pt x="17791" y="19363"/>
                  </a:cubicBezTo>
                  <a:cubicBezTo>
                    <a:pt x="18426" y="20379"/>
                    <a:pt x="19315" y="21395"/>
                    <a:pt x="20204" y="22284"/>
                  </a:cubicBezTo>
                  <a:lnTo>
                    <a:pt x="14997" y="27745"/>
                  </a:lnTo>
                  <a:lnTo>
                    <a:pt x="20204" y="22284"/>
                  </a:lnTo>
                  <a:cubicBezTo>
                    <a:pt x="21093" y="23173"/>
                    <a:pt x="22109" y="23935"/>
                    <a:pt x="23252" y="24570"/>
                  </a:cubicBezTo>
                  <a:lnTo>
                    <a:pt x="19442" y="31174"/>
                  </a:lnTo>
                  <a:lnTo>
                    <a:pt x="23252" y="24570"/>
                  </a:lnTo>
                  <a:cubicBezTo>
                    <a:pt x="24395" y="25205"/>
                    <a:pt x="25538" y="25713"/>
                    <a:pt x="26681" y="26094"/>
                  </a:cubicBezTo>
                  <a:lnTo>
                    <a:pt x="24522" y="33333"/>
                  </a:lnTo>
                  <a:lnTo>
                    <a:pt x="26681" y="26094"/>
                  </a:lnTo>
                  <a:cubicBezTo>
                    <a:pt x="27951" y="26475"/>
                    <a:pt x="29094" y="26602"/>
                    <a:pt x="30364" y="26729"/>
                  </a:cubicBezTo>
                  <a:lnTo>
                    <a:pt x="29983" y="34349"/>
                  </a:lnTo>
                  <a:lnTo>
                    <a:pt x="30364" y="26729"/>
                  </a:lnTo>
                  <a:cubicBezTo>
                    <a:pt x="31634" y="26729"/>
                    <a:pt x="32904" y="26729"/>
                    <a:pt x="34174" y="26475"/>
                  </a:cubicBezTo>
                  <a:cubicBezTo>
                    <a:pt x="38238" y="25713"/>
                    <a:pt x="42302" y="28380"/>
                    <a:pt x="43064" y="32444"/>
                  </a:cubicBezTo>
                  <a:cubicBezTo>
                    <a:pt x="43826" y="36508"/>
                    <a:pt x="41159" y="40572"/>
                    <a:pt x="37095" y="41334"/>
                  </a:cubicBezTo>
                  <a:cubicBezTo>
                    <a:pt x="34682" y="41842"/>
                    <a:pt x="32269" y="41969"/>
                    <a:pt x="29729" y="41842"/>
                  </a:cubicBezTo>
                  <a:cubicBezTo>
                    <a:pt x="27316" y="41715"/>
                    <a:pt x="24776" y="41334"/>
                    <a:pt x="22490" y="40699"/>
                  </a:cubicBezTo>
                  <a:cubicBezTo>
                    <a:pt x="20077" y="40064"/>
                    <a:pt x="17791" y="39048"/>
                    <a:pt x="15759" y="37778"/>
                  </a:cubicBezTo>
                  <a:cubicBezTo>
                    <a:pt x="13600" y="36508"/>
                    <a:pt x="11695" y="35111"/>
                    <a:pt x="9790" y="33333"/>
                  </a:cubicBezTo>
                  <a:cubicBezTo>
                    <a:pt x="7885" y="31555"/>
                    <a:pt x="6361" y="29777"/>
                    <a:pt x="5091" y="27618"/>
                  </a:cubicBezTo>
                  <a:lnTo>
                    <a:pt x="11441" y="23554"/>
                  </a:lnTo>
                  <a:lnTo>
                    <a:pt x="5091" y="27745"/>
                  </a:lnTo>
                  <a:cubicBezTo>
                    <a:pt x="3694" y="25713"/>
                    <a:pt x="2678" y="23427"/>
                    <a:pt x="1789" y="21141"/>
                  </a:cubicBezTo>
                  <a:lnTo>
                    <a:pt x="8901" y="18601"/>
                  </a:lnTo>
                  <a:lnTo>
                    <a:pt x="1789" y="21141"/>
                  </a:lnTo>
                  <a:cubicBezTo>
                    <a:pt x="1027" y="18855"/>
                    <a:pt x="392" y="16442"/>
                    <a:pt x="138" y="13902"/>
                  </a:cubicBezTo>
                  <a:cubicBezTo>
                    <a:pt x="-116" y="11489"/>
                    <a:pt x="11" y="8949"/>
                    <a:pt x="265" y="6536"/>
                  </a:cubicBezTo>
                  <a:cubicBezTo>
                    <a:pt x="900" y="2345"/>
                    <a:pt x="4710" y="-449"/>
                    <a:pt x="8901" y="59"/>
                  </a:cubicBezTo>
                  <a:cubicBezTo>
                    <a:pt x="13092" y="567"/>
                    <a:pt x="15886" y="4504"/>
                    <a:pt x="15378" y="8695"/>
                  </a:cubicBezTo>
                  <a:close/>
                </a:path>
              </a:pathLst>
            </a:custGeom>
            <a:solidFill>
              <a:srgbClr val="E04F00"/>
            </a:solidFill>
            <a:ln w="12700">
              <a:solidFill>
                <a:srgbClr val="000000"/>
              </a:solidFill>
            </a:ln>
          </p:spPr>
        </p:sp>
        <p:sp>
          <p:nvSpPr>
            <p:cNvPr name="Freeform 66" id="66"/>
            <p:cNvSpPr/>
            <p:nvPr/>
          </p:nvSpPr>
          <p:spPr>
            <a:xfrm flipH="false" flipV="false" rot="0">
              <a:off x="91567" y="310135"/>
              <a:ext cx="131699" cy="15367"/>
            </a:xfrm>
            <a:custGeom>
              <a:avLst/>
              <a:gdLst/>
              <a:ahLst/>
              <a:cxnLst/>
              <a:rect r="r" b="b" t="t" l="l"/>
              <a:pathLst>
                <a:path h="15367" w="131699">
                  <a:moveTo>
                    <a:pt x="7620" y="0"/>
                  </a:moveTo>
                  <a:lnTo>
                    <a:pt x="124080" y="127"/>
                  </a:lnTo>
                  <a:cubicBezTo>
                    <a:pt x="128271" y="127"/>
                    <a:pt x="131700" y="3556"/>
                    <a:pt x="131700" y="7747"/>
                  </a:cubicBezTo>
                  <a:cubicBezTo>
                    <a:pt x="131700" y="11938"/>
                    <a:pt x="128271" y="15367"/>
                    <a:pt x="124080" y="15367"/>
                  </a:cubicBezTo>
                  <a:lnTo>
                    <a:pt x="7620" y="15240"/>
                  </a:lnTo>
                  <a:cubicBezTo>
                    <a:pt x="3429" y="15240"/>
                    <a:pt x="0" y="11811"/>
                    <a:pt x="0" y="7620"/>
                  </a:cubicBezTo>
                  <a:cubicBezTo>
                    <a:pt x="0" y="3429"/>
                    <a:pt x="3429" y="0"/>
                    <a:pt x="7620" y="0"/>
                  </a:cubicBezTo>
                  <a:close/>
                </a:path>
              </a:pathLst>
            </a:custGeom>
            <a:solidFill>
              <a:srgbClr val="E04F00"/>
            </a:solidFill>
            <a:ln w="12700">
              <a:solidFill>
                <a:srgbClr val="000000"/>
              </a:solidFill>
            </a:ln>
          </p:spPr>
        </p:sp>
      </p:grpSp>
      <p:grpSp>
        <p:nvGrpSpPr>
          <p:cNvPr name="Group 67" id="67"/>
          <p:cNvGrpSpPr/>
          <p:nvPr/>
        </p:nvGrpSpPr>
        <p:grpSpPr>
          <a:xfrm rot="0">
            <a:off x="9397354" y="5805758"/>
            <a:ext cx="5340706" cy="4168079"/>
            <a:chOff x="0" y="0"/>
            <a:chExt cx="1041469" cy="812800"/>
          </a:xfrm>
        </p:grpSpPr>
        <p:sp>
          <p:nvSpPr>
            <p:cNvPr name="Freeform 68" id="68"/>
            <p:cNvSpPr/>
            <p:nvPr/>
          </p:nvSpPr>
          <p:spPr>
            <a:xfrm flipH="false" flipV="false" rot="0">
              <a:off x="0" y="0"/>
              <a:ext cx="1041469" cy="812800"/>
            </a:xfrm>
            <a:custGeom>
              <a:avLst/>
              <a:gdLst/>
              <a:ahLst/>
              <a:cxnLst/>
              <a:rect r="r" b="b" t="t" l="l"/>
              <a:pathLst>
                <a:path h="812800" w="1041469">
                  <a:moveTo>
                    <a:pt x="33597" y="0"/>
                  </a:moveTo>
                  <a:lnTo>
                    <a:pt x="1007872" y="0"/>
                  </a:lnTo>
                  <a:cubicBezTo>
                    <a:pt x="1026427" y="0"/>
                    <a:pt x="1041469" y="15042"/>
                    <a:pt x="1041469" y="33597"/>
                  </a:cubicBezTo>
                  <a:lnTo>
                    <a:pt x="1041469" y="779203"/>
                  </a:lnTo>
                  <a:cubicBezTo>
                    <a:pt x="1041469" y="797758"/>
                    <a:pt x="1026427" y="812800"/>
                    <a:pt x="1007872" y="812800"/>
                  </a:cubicBezTo>
                  <a:lnTo>
                    <a:pt x="33597" y="812800"/>
                  </a:lnTo>
                  <a:cubicBezTo>
                    <a:pt x="15042" y="812800"/>
                    <a:pt x="0" y="797758"/>
                    <a:pt x="0" y="779203"/>
                  </a:cubicBezTo>
                  <a:lnTo>
                    <a:pt x="0" y="33597"/>
                  </a:lnTo>
                  <a:cubicBezTo>
                    <a:pt x="0" y="15042"/>
                    <a:pt x="15042" y="0"/>
                    <a:pt x="33597" y="0"/>
                  </a:cubicBezTo>
                  <a:close/>
                </a:path>
              </a:pathLst>
            </a:custGeom>
            <a:blipFill>
              <a:blip r:embed="rId2"/>
              <a:stretch>
                <a:fillRect l="-8569" t="0" r="-8569" b="0"/>
              </a:stretch>
            </a:blipFill>
            <a:ln w="110379" cap="rnd">
              <a:solidFill>
                <a:srgbClr val="000000"/>
              </a:solidFill>
              <a:prstDash val="solid"/>
              <a:round/>
            </a:ln>
          </p:spPr>
        </p:sp>
      </p:grpSp>
      <p:sp>
        <p:nvSpPr>
          <p:cNvPr name="TextBox 69" id="69"/>
          <p:cNvSpPr txBox="true"/>
          <p:nvPr/>
        </p:nvSpPr>
        <p:spPr>
          <a:xfrm rot="0">
            <a:off x="3216630" y="517372"/>
            <a:ext cx="10478817" cy="1305495"/>
          </a:xfrm>
          <a:prstGeom prst="rect">
            <a:avLst/>
          </a:prstGeom>
        </p:spPr>
        <p:txBody>
          <a:bodyPr anchor="t" rtlCol="false" tIns="0" lIns="0" bIns="0" rIns="0">
            <a:spAutoFit/>
          </a:bodyPr>
          <a:lstStyle/>
          <a:p>
            <a:pPr algn="l">
              <a:lnSpc>
                <a:spcPts val="5129"/>
              </a:lnSpc>
            </a:pPr>
            <a:r>
              <a:rPr lang="en-US" sz="4106">
                <a:solidFill>
                  <a:srgbClr val="020202"/>
                </a:solidFill>
                <a:latin typeface="Alice"/>
                <a:ea typeface="Alice"/>
                <a:cs typeface="Alice"/>
                <a:sym typeface="Alice"/>
              </a:rPr>
              <a:t>Integrated Quality Control and Data-Driven Efficiency</a:t>
            </a:r>
          </a:p>
        </p:txBody>
      </p:sp>
      <p:sp>
        <p:nvSpPr>
          <p:cNvPr name="TextBox 70" id="70"/>
          <p:cNvSpPr txBox="true"/>
          <p:nvPr/>
        </p:nvSpPr>
        <p:spPr>
          <a:xfrm rot="0">
            <a:off x="3216630" y="8619746"/>
            <a:ext cx="3344218" cy="641885"/>
          </a:xfrm>
          <a:prstGeom prst="rect">
            <a:avLst/>
          </a:prstGeom>
        </p:spPr>
        <p:txBody>
          <a:bodyPr anchor="t" rtlCol="false" tIns="0" lIns="0" bIns="0" rIns="0">
            <a:spAutoFit/>
          </a:bodyPr>
          <a:lstStyle/>
          <a:p>
            <a:pPr algn="l">
              <a:lnSpc>
                <a:spcPts val="2874"/>
              </a:lnSpc>
            </a:pPr>
            <a:r>
              <a:rPr lang="en-US" sz="2052">
                <a:solidFill>
                  <a:srgbClr val="383838"/>
                </a:solidFill>
                <a:latin typeface="Alice"/>
                <a:ea typeface="Alice"/>
                <a:cs typeface="Alice"/>
                <a:sym typeface="Alice"/>
              </a:rPr>
              <a:t>Data Connectivity</a:t>
            </a:r>
          </a:p>
          <a:p>
            <a:pPr algn="l">
              <a:lnSpc>
                <a:spcPts val="2190"/>
              </a:lnSpc>
            </a:pPr>
            <a:r>
              <a:rPr lang="en-US" sz="1564">
                <a:solidFill>
                  <a:srgbClr val="383838"/>
                </a:solidFill>
                <a:latin typeface="Alice"/>
                <a:ea typeface="Alice"/>
                <a:cs typeface="Alice"/>
                <a:sym typeface="Alice"/>
              </a:rPr>
              <a:t>Predictive maintenance capabilities</a:t>
            </a:r>
          </a:p>
        </p:txBody>
      </p:sp>
      <p:sp>
        <p:nvSpPr>
          <p:cNvPr name="TextBox 71" id="71"/>
          <p:cNvSpPr txBox="true"/>
          <p:nvPr/>
        </p:nvSpPr>
        <p:spPr>
          <a:xfrm rot="0">
            <a:off x="3216630" y="6732260"/>
            <a:ext cx="3238838" cy="641885"/>
          </a:xfrm>
          <a:prstGeom prst="rect">
            <a:avLst/>
          </a:prstGeom>
        </p:spPr>
        <p:txBody>
          <a:bodyPr anchor="t" rtlCol="false" tIns="0" lIns="0" bIns="0" rIns="0">
            <a:spAutoFit/>
          </a:bodyPr>
          <a:lstStyle/>
          <a:p>
            <a:pPr algn="l">
              <a:lnSpc>
                <a:spcPts val="2874"/>
              </a:lnSpc>
            </a:pPr>
            <a:r>
              <a:rPr lang="en-US" sz="2052">
                <a:solidFill>
                  <a:srgbClr val="383838"/>
                </a:solidFill>
                <a:latin typeface="Alice"/>
                <a:ea typeface="Alice"/>
                <a:cs typeface="Alice"/>
                <a:sym typeface="Alice"/>
              </a:rPr>
              <a:t>Intelligent Systems</a:t>
            </a:r>
          </a:p>
          <a:p>
            <a:pPr algn="l">
              <a:lnSpc>
                <a:spcPts val="2190"/>
              </a:lnSpc>
            </a:pPr>
            <a:r>
              <a:rPr lang="en-US" sz="1564">
                <a:solidFill>
                  <a:srgbClr val="383838"/>
                </a:solidFill>
                <a:latin typeface="Alice"/>
                <a:ea typeface="Alice"/>
                <a:cs typeface="Alice"/>
                <a:sym typeface="Alice"/>
              </a:rPr>
              <a:t>Automatic parameter adjustments</a:t>
            </a:r>
          </a:p>
        </p:txBody>
      </p:sp>
      <p:sp>
        <p:nvSpPr>
          <p:cNvPr name="TextBox 72" id="72"/>
          <p:cNvSpPr txBox="true"/>
          <p:nvPr/>
        </p:nvSpPr>
        <p:spPr>
          <a:xfrm rot="0">
            <a:off x="3216630" y="2957287"/>
            <a:ext cx="3875782" cy="641885"/>
          </a:xfrm>
          <a:prstGeom prst="rect">
            <a:avLst/>
          </a:prstGeom>
        </p:spPr>
        <p:txBody>
          <a:bodyPr anchor="t" rtlCol="false" tIns="0" lIns="0" bIns="0" rIns="0">
            <a:spAutoFit/>
          </a:bodyPr>
          <a:lstStyle/>
          <a:p>
            <a:pPr algn="l">
              <a:lnSpc>
                <a:spcPts val="2874"/>
              </a:lnSpc>
            </a:pPr>
            <a:r>
              <a:rPr lang="en-US" sz="2052">
                <a:solidFill>
                  <a:srgbClr val="383838"/>
                </a:solidFill>
                <a:latin typeface="Alice"/>
                <a:ea typeface="Alice"/>
                <a:cs typeface="Alice"/>
                <a:sym typeface="Alice"/>
              </a:rPr>
              <a:t>Automated Counting</a:t>
            </a:r>
          </a:p>
          <a:p>
            <a:pPr algn="l">
              <a:lnSpc>
                <a:spcPts val="2190"/>
              </a:lnSpc>
            </a:pPr>
            <a:r>
              <a:rPr lang="en-US" sz="1564">
                <a:solidFill>
                  <a:srgbClr val="383838"/>
                </a:solidFill>
                <a:latin typeface="Alice"/>
                <a:ea typeface="Alice"/>
                <a:cs typeface="Alice"/>
                <a:sym typeface="Alice"/>
              </a:rPr>
              <a:t>Precise tracking and stacking capabilities</a:t>
            </a:r>
          </a:p>
        </p:txBody>
      </p:sp>
      <p:sp>
        <p:nvSpPr>
          <p:cNvPr name="TextBox 73" id="73"/>
          <p:cNvSpPr txBox="true"/>
          <p:nvPr/>
        </p:nvSpPr>
        <p:spPr>
          <a:xfrm rot="0">
            <a:off x="3216630" y="4844773"/>
            <a:ext cx="3269634" cy="641885"/>
          </a:xfrm>
          <a:prstGeom prst="rect">
            <a:avLst/>
          </a:prstGeom>
        </p:spPr>
        <p:txBody>
          <a:bodyPr anchor="t" rtlCol="false" tIns="0" lIns="0" bIns="0" rIns="0">
            <a:spAutoFit/>
          </a:bodyPr>
          <a:lstStyle/>
          <a:p>
            <a:pPr algn="l">
              <a:lnSpc>
                <a:spcPts val="2874"/>
              </a:lnSpc>
            </a:pPr>
            <a:r>
              <a:rPr lang="en-US" sz="2052">
                <a:solidFill>
                  <a:srgbClr val="383838"/>
                </a:solidFill>
                <a:latin typeface="Alice"/>
                <a:ea typeface="Alice"/>
                <a:cs typeface="Alice"/>
                <a:sym typeface="Alice"/>
              </a:rPr>
              <a:t>Real-Time Monitoring</a:t>
            </a:r>
          </a:p>
          <a:p>
            <a:pPr algn="l">
              <a:lnSpc>
                <a:spcPts val="2190"/>
              </a:lnSpc>
            </a:pPr>
            <a:r>
              <a:rPr lang="en-US" sz="1564">
                <a:solidFill>
                  <a:srgbClr val="383838"/>
                </a:solidFill>
                <a:latin typeface="Alice"/>
                <a:ea typeface="Alice"/>
                <a:cs typeface="Alice"/>
                <a:sym typeface="Alice"/>
              </a:rPr>
              <a:t>Continuous performance oversight</a:t>
            </a:r>
          </a:p>
        </p:txBody>
      </p:sp>
      <p:sp>
        <p:nvSpPr>
          <p:cNvPr name="TextBox 74" id="74"/>
          <p:cNvSpPr txBox="true"/>
          <p:nvPr/>
        </p:nvSpPr>
        <p:spPr>
          <a:xfrm rot="0">
            <a:off x="9397354" y="2283654"/>
            <a:ext cx="5739019" cy="2582595"/>
          </a:xfrm>
          <a:prstGeom prst="rect">
            <a:avLst/>
          </a:prstGeom>
        </p:spPr>
        <p:txBody>
          <a:bodyPr anchor="t" rtlCol="false" tIns="0" lIns="0" bIns="0" rIns="0">
            <a:spAutoFit/>
          </a:bodyPr>
          <a:lstStyle/>
          <a:p>
            <a:pPr algn="l">
              <a:lnSpc>
                <a:spcPts val="2462"/>
              </a:lnSpc>
            </a:pPr>
            <a:r>
              <a:rPr lang="en-US" sz="1564">
                <a:solidFill>
                  <a:srgbClr val="383838"/>
                </a:solidFill>
                <a:latin typeface="Alice"/>
                <a:ea typeface="Alice"/>
                <a:cs typeface="Alice"/>
                <a:sym typeface="Alice"/>
              </a:rPr>
              <a:t>Modern folder gluers feature sophisticated built-in systems for counting, stacking, and comprehensive real-time monitoring that streamline downstream logistics operations.</a:t>
            </a:r>
          </a:p>
          <a:p>
            <a:pPr algn="l">
              <a:lnSpc>
                <a:spcPts val="3911"/>
              </a:lnSpc>
            </a:pPr>
            <a:r>
              <a:rPr lang="en-US" sz="1564">
                <a:solidFill>
                  <a:srgbClr val="383838"/>
                </a:solidFill>
                <a:latin typeface="Alice"/>
                <a:ea typeface="Alice"/>
                <a:cs typeface="Alice"/>
                <a:sym typeface="Alice"/>
              </a:rPr>
              <a:t>Intelligent control systems automatically adjust glue </a:t>
            </a:r>
          </a:p>
          <a:p>
            <a:pPr algn="l">
              <a:lnSpc>
                <a:spcPts val="1129"/>
              </a:lnSpc>
            </a:pPr>
            <a:r>
              <a:rPr lang="en-US" sz="1564">
                <a:solidFill>
                  <a:srgbClr val="383838"/>
                </a:solidFill>
                <a:latin typeface="Alice"/>
                <a:ea typeface="Alice"/>
                <a:cs typeface="Alice"/>
                <a:sym typeface="Alice"/>
              </a:rPr>
              <a:t>application rates and folding parameters to maintain optimal </a:t>
            </a:r>
          </a:p>
          <a:p>
            <a:pPr algn="l">
              <a:lnSpc>
                <a:spcPts val="3911"/>
              </a:lnSpc>
            </a:pPr>
            <a:r>
              <a:rPr lang="en-US" sz="1564">
                <a:solidFill>
                  <a:srgbClr val="383838"/>
                </a:solidFill>
                <a:latin typeface="Alice"/>
                <a:ea typeface="Alice"/>
                <a:cs typeface="Alice"/>
                <a:sym typeface="Alice"/>
              </a:rPr>
              <a:t>quality. Advanced data connectivity enables predictive </a:t>
            </a:r>
          </a:p>
          <a:p>
            <a:pPr algn="l">
              <a:lnSpc>
                <a:spcPts val="1129"/>
              </a:lnSpc>
            </a:pPr>
            <a:r>
              <a:rPr lang="en-US" sz="1564">
                <a:solidFill>
                  <a:srgbClr val="383838"/>
                </a:solidFill>
                <a:latin typeface="Alice"/>
                <a:ea typeface="Alice"/>
                <a:cs typeface="Alice"/>
                <a:sym typeface="Alice"/>
              </a:rPr>
              <a:t>maintenance scheduling and continuous process </a:t>
            </a:r>
          </a:p>
          <a:p>
            <a:pPr algn="l">
              <a:lnSpc>
                <a:spcPts val="3911"/>
              </a:lnSpc>
            </a:pPr>
            <a:r>
              <a:rPr lang="en-US" sz="1564">
                <a:solidFill>
                  <a:srgbClr val="383838"/>
                </a:solidFill>
                <a:latin typeface="Alice"/>
                <a:ea typeface="Alice"/>
                <a:cs typeface="Alice"/>
                <a:sym typeface="Alice"/>
              </a:rPr>
              <a:t>optimisation, maximising uptime and operational efficiency.</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871163" y="1785425"/>
            <a:ext cx="2713646" cy="720254"/>
            <a:chOff x="0" y="0"/>
            <a:chExt cx="1698625" cy="450850"/>
          </a:xfrm>
        </p:grpSpPr>
        <p:sp>
          <p:nvSpPr>
            <p:cNvPr name="Freeform 3" id="3"/>
            <p:cNvSpPr/>
            <p:nvPr/>
          </p:nvSpPr>
          <p:spPr>
            <a:xfrm flipH="false" flipV="false" rot="0">
              <a:off x="63500" y="63500"/>
              <a:ext cx="1571625" cy="323850"/>
            </a:xfrm>
            <a:custGeom>
              <a:avLst/>
              <a:gdLst/>
              <a:ahLst/>
              <a:cxnLst/>
              <a:rect r="r" b="b" t="t" l="l"/>
              <a:pathLst>
                <a:path h="323850" w="1571625">
                  <a:moveTo>
                    <a:pt x="0" y="306705"/>
                  </a:moveTo>
                  <a:lnTo>
                    <a:pt x="0" y="17145"/>
                  </a:lnTo>
                  <a:cubicBezTo>
                    <a:pt x="0" y="14859"/>
                    <a:pt x="381" y="12700"/>
                    <a:pt x="1270" y="10541"/>
                  </a:cubicBezTo>
                  <a:cubicBezTo>
                    <a:pt x="2159" y="8382"/>
                    <a:pt x="3429" y="6604"/>
                    <a:pt x="4953" y="4953"/>
                  </a:cubicBezTo>
                  <a:cubicBezTo>
                    <a:pt x="6477" y="3302"/>
                    <a:pt x="8382" y="2159"/>
                    <a:pt x="10541" y="1270"/>
                  </a:cubicBezTo>
                  <a:cubicBezTo>
                    <a:pt x="12700" y="381"/>
                    <a:pt x="14859" y="0"/>
                    <a:pt x="17145" y="0"/>
                  </a:cubicBezTo>
                  <a:lnTo>
                    <a:pt x="1554480" y="0"/>
                  </a:lnTo>
                  <a:cubicBezTo>
                    <a:pt x="1556766" y="0"/>
                    <a:pt x="1558925" y="381"/>
                    <a:pt x="1561084" y="1270"/>
                  </a:cubicBezTo>
                  <a:cubicBezTo>
                    <a:pt x="1563243" y="2159"/>
                    <a:pt x="1565021" y="3429"/>
                    <a:pt x="1566672" y="4953"/>
                  </a:cubicBezTo>
                  <a:cubicBezTo>
                    <a:pt x="1568323" y="6477"/>
                    <a:pt x="1569466" y="8382"/>
                    <a:pt x="1570355" y="10541"/>
                  </a:cubicBezTo>
                  <a:cubicBezTo>
                    <a:pt x="1571244" y="12700"/>
                    <a:pt x="1571625" y="14859"/>
                    <a:pt x="1571625" y="17145"/>
                  </a:cubicBezTo>
                  <a:lnTo>
                    <a:pt x="1571625" y="306705"/>
                  </a:lnTo>
                  <a:cubicBezTo>
                    <a:pt x="1571625" y="308991"/>
                    <a:pt x="1571244" y="311150"/>
                    <a:pt x="1570355" y="313309"/>
                  </a:cubicBezTo>
                  <a:cubicBezTo>
                    <a:pt x="1569466" y="315468"/>
                    <a:pt x="1568196" y="317246"/>
                    <a:pt x="1566672" y="318897"/>
                  </a:cubicBezTo>
                  <a:cubicBezTo>
                    <a:pt x="1565148" y="320548"/>
                    <a:pt x="1563243" y="321818"/>
                    <a:pt x="1561084" y="322580"/>
                  </a:cubicBezTo>
                  <a:cubicBezTo>
                    <a:pt x="1558925" y="323342"/>
                    <a:pt x="1556766" y="323850"/>
                    <a:pt x="1554480" y="323850"/>
                  </a:cubicBezTo>
                  <a:lnTo>
                    <a:pt x="17145" y="323850"/>
                  </a:lnTo>
                  <a:cubicBezTo>
                    <a:pt x="14859" y="323850"/>
                    <a:pt x="12700" y="323469"/>
                    <a:pt x="10541" y="322580"/>
                  </a:cubicBezTo>
                  <a:cubicBezTo>
                    <a:pt x="8382" y="321691"/>
                    <a:pt x="6604" y="320421"/>
                    <a:pt x="4953" y="318897"/>
                  </a:cubicBezTo>
                  <a:cubicBezTo>
                    <a:pt x="3302" y="317373"/>
                    <a:pt x="2159" y="315468"/>
                    <a:pt x="1270" y="313309"/>
                  </a:cubicBezTo>
                  <a:cubicBezTo>
                    <a:pt x="381" y="311150"/>
                    <a:pt x="0" y="308991"/>
                    <a:pt x="0" y="306705"/>
                  </a:cubicBezTo>
                </a:path>
              </a:pathLst>
            </a:custGeom>
            <a:solidFill>
              <a:srgbClr val="FFDECC"/>
            </a:solidFill>
            <a:ln w="12700">
              <a:solidFill>
                <a:srgbClr val="000000"/>
              </a:solidFill>
            </a:ln>
          </p:spPr>
        </p:sp>
        <p:sp>
          <p:nvSpPr>
            <p:cNvPr name="Freeform 4" id="4"/>
            <p:cNvSpPr/>
            <p:nvPr/>
          </p:nvSpPr>
          <p:spPr>
            <a:xfrm flipH="false" flipV="false" rot="0">
              <a:off x="262540" y="164719"/>
              <a:ext cx="44419" cy="64231"/>
            </a:xfrm>
            <a:custGeom>
              <a:avLst/>
              <a:gdLst/>
              <a:ahLst/>
              <a:cxnLst/>
              <a:rect r="r" b="b" t="t" l="l"/>
              <a:pathLst>
                <a:path h="64231" w="44419">
                  <a:moveTo>
                    <a:pt x="44419" y="3429"/>
                  </a:moveTo>
                  <a:cubicBezTo>
                    <a:pt x="44165" y="8636"/>
                    <a:pt x="43530" y="16129"/>
                    <a:pt x="42895" y="20320"/>
                  </a:cubicBezTo>
                  <a:cubicBezTo>
                    <a:pt x="42895" y="20320"/>
                    <a:pt x="42895" y="20447"/>
                    <a:pt x="42895" y="20447"/>
                  </a:cubicBezTo>
                  <a:cubicBezTo>
                    <a:pt x="41752" y="25273"/>
                    <a:pt x="40228" y="30099"/>
                    <a:pt x="38577" y="34290"/>
                  </a:cubicBezTo>
                  <a:cubicBezTo>
                    <a:pt x="38577" y="34417"/>
                    <a:pt x="38577" y="34417"/>
                    <a:pt x="38450" y="34544"/>
                  </a:cubicBezTo>
                  <a:cubicBezTo>
                    <a:pt x="36418" y="38608"/>
                    <a:pt x="33878" y="42799"/>
                    <a:pt x="31338" y="46355"/>
                  </a:cubicBezTo>
                  <a:cubicBezTo>
                    <a:pt x="31338" y="46482"/>
                    <a:pt x="31211" y="46482"/>
                    <a:pt x="31211" y="46609"/>
                  </a:cubicBezTo>
                  <a:cubicBezTo>
                    <a:pt x="28163" y="50038"/>
                    <a:pt x="25369" y="52705"/>
                    <a:pt x="21813" y="55499"/>
                  </a:cubicBezTo>
                  <a:cubicBezTo>
                    <a:pt x="21686" y="55499"/>
                    <a:pt x="21686" y="55626"/>
                    <a:pt x="21559" y="55626"/>
                  </a:cubicBezTo>
                  <a:cubicBezTo>
                    <a:pt x="18003" y="57912"/>
                    <a:pt x="13939" y="60198"/>
                    <a:pt x="11018" y="61468"/>
                  </a:cubicBezTo>
                  <a:cubicBezTo>
                    <a:pt x="11018" y="61468"/>
                    <a:pt x="10891" y="61468"/>
                    <a:pt x="10891" y="61468"/>
                  </a:cubicBezTo>
                  <a:lnTo>
                    <a:pt x="4160" y="64008"/>
                  </a:lnTo>
                  <a:cubicBezTo>
                    <a:pt x="2636" y="64643"/>
                    <a:pt x="858" y="63881"/>
                    <a:pt x="223" y="62230"/>
                  </a:cubicBezTo>
                  <a:cubicBezTo>
                    <a:pt x="-412" y="60579"/>
                    <a:pt x="350" y="58928"/>
                    <a:pt x="2001" y="58293"/>
                  </a:cubicBezTo>
                  <a:lnTo>
                    <a:pt x="8732" y="55753"/>
                  </a:lnTo>
                  <a:lnTo>
                    <a:pt x="9875" y="58547"/>
                  </a:lnTo>
                  <a:lnTo>
                    <a:pt x="8605" y="55753"/>
                  </a:lnTo>
                  <a:cubicBezTo>
                    <a:pt x="11145" y="54610"/>
                    <a:pt x="14955" y="52578"/>
                    <a:pt x="18257" y="50419"/>
                  </a:cubicBezTo>
                  <a:lnTo>
                    <a:pt x="19908" y="52959"/>
                  </a:lnTo>
                  <a:lnTo>
                    <a:pt x="18003" y="50546"/>
                  </a:lnTo>
                  <a:cubicBezTo>
                    <a:pt x="21178" y="48006"/>
                    <a:pt x="23718" y="45593"/>
                    <a:pt x="26512" y="42418"/>
                  </a:cubicBezTo>
                  <a:lnTo>
                    <a:pt x="28798" y="44450"/>
                  </a:lnTo>
                  <a:lnTo>
                    <a:pt x="26385" y="42672"/>
                  </a:lnTo>
                  <a:cubicBezTo>
                    <a:pt x="28798" y="39497"/>
                    <a:pt x="31084" y="35560"/>
                    <a:pt x="32989" y="31750"/>
                  </a:cubicBezTo>
                  <a:lnTo>
                    <a:pt x="35656" y="33147"/>
                  </a:lnTo>
                  <a:lnTo>
                    <a:pt x="32862" y="32004"/>
                  </a:lnTo>
                  <a:cubicBezTo>
                    <a:pt x="34386" y="28067"/>
                    <a:pt x="35910" y="23495"/>
                    <a:pt x="36926" y="18923"/>
                  </a:cubicBezTo>
                  <a:lnTo>
                    <a:pt x="39847" y="19558"/>
                  </a:lnTo>
                  <a:lnTo>
                    <a:pt x="36799" y="19050"/>
                  </a:lnTo>
                  <a:cubicBezTo>
                    <a:pt x="37434" y="15240"/>
                    <a:pt x="38069" y="8001"/>
                    <a:pt x="38323" y="2921"/>
                  </a:cubicBezTo>
                  <a:cubicBezTo>
                    <a:pt x="38450" y="1270"/>
                    <a:pt x="39847" y="0"/>
                    <a:pt x="41498" y="0"/>
                  </a:cubicBezTo>
                  <a:cubicBezTo>
                    <a:pt x="43149" y="0"/>
                    <a:pt x="44419" y="1524"/>
                    <a:pt x="44419" y="3175"/>
                  </a:cubicBezTo>
                  <a:close/>
                </a:path>
              </a:pathLst>
            </a:custGeom>
            <a:solidFill>
              <a:srgbClr val="383838"/>
            </a:solidFill>
            <a:ln w="12700">
              <a:solidFill>
                <a:srgbClr val="000000"/>
              </a:solidFill>
            </a:ln>
          </p:spPr>
        </p:sp>
        <p:sp>
          <p:nvSpPr>
            <p:cNvPr name="Freeform 5" id="5"/>
            <p:cNvSpPr/>
            <p:nvPr/>
          </p:nvSpPr>
          <p:spPr>
            <a:xfrm flipH="false" flipV="false" rot="0">
              <a:off x="241300" y="233329"/>
              <a:ext cx="14067" cy="29434"/>
            </a:xfrm>
            <a:custGeom>
              <a:avLst/>
              <a:gdLst/>
              <a:ahLst/>
              <a:cxnLst/>
              <a:rect r="r" b="b" t="t" l="l"/>
              <a:pathLst>
                <a:path h="29434" w="14067">
                  <a:moveTo>
                    <a:pt x="12573" y="5685"/>
                  </a:moveTo>
                  <a:cubicBezTo>
                    <a:pt x="8509" y="8352"/>
                    <a:pt x="6858" y="9622"/>
                    <a:pt x="6096" y="10384"/>
                  </a:cubicBezTo>
                  <a:lnTo>
                    <a:pt x="3810" y="8352"/>
                  </a:lnTo>
                  <a:lnTo>
                    <a:pt x="6604" y="9622"/>
                  </a:lnTo>
                  <a:cubicBezTo>
                    <a:pt x="6350" y="10130"/>
                    <a:pt x="6096" y="11273"/>
                    <a:pt x="6096" y="26386"/>
                  </a:cubicBezTo>
                  <a:cubicBezTo>
                    <a:pt x="6096" y="28037"/>
                    <a:pt x="4699" y="29434"/>
                    <a:pt x="3048" y="29434"/>
                  </a:cubicBezTo>
                  <a:cubicBezTo>
                    <a:pt x="1397" y="29434"/>
                    <a:pt x="0" y="28037"/>
                    <a:pt x="0" y="26386"/>
                  </a:cubicBezTo>
                  <a:cubicBezTo>
                    <a:pt x="0" y="12162"/>
                    <a:pt x="127" y="9241"/>
                    <a:pt x="1143" y="7082"/>
                  </a:cubicBezTo>
                  <a:cubicBezTo>
                    <a:pt x="1270" y="6828"/>
                    <a:pt x="1397" y="6574"/>
                    <a:pt x="1651" y="6320"/>
                  </a:cubicBezTo>
                  <a:cubicBezTo>
                    <a:pt x="3048" y="4669"/>
                    <a:pt x="5461" y="3018"/>
                    <a:pt x="9398" y="478"/>
                  </a:cubicBezTo>
                  <a:cubicBezTo>
                    <a:pt x="10795" y="-411"/>
                    <a:pt x="12700" y="-30"/>
                    <a:pt x="13589" y="1367"/>
                  </a:cubicBezTo>
                  <a:cubicBezTo>
                    <a:pt x="14478" y="2764"/>
                    <a:pt x="14097" y="4669"/>
                    <a:pt x="12700" y="5558"/>
                  </a:cubicBezTo>
                  <a:close/>
                </a:path>
              </a:pathLst>
            </a:custGeom>
            <a:solidFill>
              <a:srgbClr val="383838"/>
            </a:solidFill>
            <a:ln w="12700">
              <a:solidFill>
                <a:srgbClr val="000000"/>
              </a:solidFill>
            </a:ln>
          </p:spPr>
        </p:sp>
        <p:sp>
          <p:nvSpPr>
            <p:cNvPr name="Freeform 6" id="6"/>
            <p:cNvSpPr/>
            <p:nvPr/>
          </p:nvSpPr>
          <p:spPr>
            <a:xfrm flipH="false" flipV="false" rot="0">
              <a:off x="211179" y="227562"/>
              <a:ext cx="21012" cy="19267"/>
            </a:xfrm>
            <a:custGeom>
              <a:avLst/>
              <a:gdLst/>
              <a:ahLst/>
              <a:cxnLst/>
              <a:rect r="r" b="b" t="t" l="l"/>
              <a:pathLst>
                <a:path h="19267" w="21012">
                  <a:moveTo>
                    <a:pt x="15135" y="16913"/>
                  </a:moveTo>
                  <a:cubicBezTo>
                    <a:pt x="15135" y="16786"/>
                    <a:pt x="14881" y="16024"/>
                    <a:pt x="14119" y="15008"/>
                  </a:cubicBezTo>
                  <a:lnTo>
                    <a:pt x="16532" y="13103"/>
                  </a:lnTo>
                  <a:lnTo>
                    <a:pt x="14627" y="15516"/>
                  </a:lnTo>
                  <a:cubicBezTo>
                    <a:pt x="14246" y="15262"/>
                    <a:pt x="12976" y="14373"/>
                    <a:pt x="11325" y="13230"/>
                  </a:cubicBezTo>
                  <a:cubicBezTo>
                    <a:pt x="9801" y="12214"/>
                    <a:pt x="8023" y="11071"/>
                    <a:pt x="6626" y="10055"/>
                  </a:cubicBezTo>
                  <a:cubicBezTo>
                    <a:pt x="6626" y="10055"/>
                    <a:pt x="6499" y="9928"/>
                    <a:pt x="6499" y="9928"/>
                  </a:cubicBezTo>
                  <a:cubicBezTo>
                    <a:pt x="4467" y="8404"/>
                    <a:pt x="2689" y="6880"/>
                    <a:pt x="1038" y="5356"/>
                  </a:cubicBezTo>
                  <a:cubicBezTo>
                    <a:pt x="-232" y="4213"/>
                    <a:pt x="-359" y="2308"/>
                    <a:pt x="784" y="1038"/>
                  </a:cubicBezTo>
                  <a:cubicBezTo>
                    <a:pt x="1927" y="-232"/>
                    <a:pt x="3832" y="-359"/>
                    <a:pt x="5102" y="784"/>
                  </a:cubicBezTo>
                  <a:cubicBezTo>
                    <a:pt x="6626" y="2181"/>
                    <a:pt x="8277" y="3578"/>
                    <a:pt x="10182" y="5102"/>
                  </a:cubicBezTo>
                  <a:lnTo>
                    <a:pt x="8277" y="7515"/>
                  </a:lnTo>
                  <a:lnTo>
                    <a:pt x="10055" y="4975"/>
                  </a:lnTo>
                  <a:cubicBezTo>
                    <a:pt x="11452" y="5991"/>
                    <a:pt x="13103" y="7134"/>
                    <a:pt x="14627" y="8023"/>
                  </a:cubicBezTo>
                  <a:cubicBezTo>
                    <a:pt x="16151" y="8912"/>
                    <a:pt x="17675" y="10055"/>
                    <a:pt x="18310" y="10563"/>
                  </a:cubicBezTo>
                  <a:cubicBezTo>
                    <a:pt x="18564" y="10690"/>
                    <a:pt x="18691" y="10944"/>
                    <a:pt x="18818" y="11071"/>
                  </a:cubicBezTo>
                  <a:cubicBezTo>
                    <a:pt x="19961" y="12595"/>
                    <a:pt x="20723" y="14246"/>
                    <a:pt x="20977" y="15643"/>
                  </a:cubicBezTo>
                  <a:cubicBezTo>
                    <a:pt x="21231" y="17294"/>
                    <a:pt x="20088" y="18818"/>
                    <a:pt x="18437" y="19199"/>
                  </a:cubicBezTo>
                  <a:cubicBezTo>
                    <a:pt x="16786" y="19580"/>
                    <a:pt x="15262" y="18310"/>
                    <a:pt x="14881" y="16659"/>
                  </a:cubicBezTo>
                  <a:close/>
                </a:path>
              </a:pathLst>
            </a:custGeom>
            <a:solidFill>
              <a:srgbClr val="383838"/>
            </a:solidFill>
            <a:ln w="12700">
              <a:solidFill>
                <a:srgbClr val="000000"/>
              </a:solidFill>
            </a:ln>
          </p:spPr>
        </p:sp>
        <p:sp>
          <p:nvSpPr>
            <p:cNvPr name="Freeform 7" id="7"/>
            <p:cNvSpPr/>
            <p:nvPr/>
          </p:nvSpPr>
          <p:spPr>
            <a:xfrm flipH="false" flipV="false" rot="0">
              <a:off x="166743" y="164965"/>
              <a:ext cx="10046" cy="31382"/>
            </a:xfrm>
            <a:custGeom>
              <a:avLst/>
              <a:gdLst/>
              <a:ahLst/>
              <a:cxnLst/>
              <a:rect r="r" b="b" t="t" l="l"/>
              <a:pathLst>
                <a:path h="31382" w="10046">
                  <a:moveTo>
                    <a:pt x="3945" y="29218"/>
                  </a:moveTo>
                  <a:cubicBezTo>
                    <a:pt x="2294" y="23757"/>
                    <a:pt x="1659" y="20455"/>
                    <a:pt x="1024" y="17153"/>
                  </a:cubicBezTo>
                  <a:cubicBezTo>
                    <a:pt x="1024" y="17153"/>
                    <a:pt x="1024" y="17026"/>
                    <a:pt x="1024" y="17026"/>
                  </a:cubicBezTo>
                  <a:cubicBezTo>
                    <a:pt x="516" y="12327"/>
                    <a:pt x="135" y="7755"/>
                    <a:pt x="8" y="3183"/>
                  </a:cubicBezTo>
                  <a:cubicBezTo>
                    <a:pt x="-119" y="1532"/>
                    <a:pt x="1278" y="135"/>
                    <a:pt x="2929" y="8"/>
                  </a:cubicBezTo>
                  <a:cubicBezTo>
                    <a:pt x="4580" y="-119"/>
                    <a:pt x="5977" y="1278"/>
                    <a:pt x="6104" y="2929"/>
                  </a:cubicBezTo>
                  <a:cubicBezTo>
                    <a:pt x="6231" y="7247"/>
                    <a:pt x="6612" y="11692"/>
                    <a:pt x="7120" y="16264"/>
                  </a:cubicBezTo>
                  <a:lnTo>
                    <a:pt x="4072" y="16645"/>
                  </a:lnTo>
                  <a:lnTo>
                    <a:pt x="7120" y="16137"/>
                  </a:lnTo>
                  <a:cubicBezTo>
                    <a:pt x="7628" y="19185"/>
                    <a:pt x="8263" y="22233"/>
                    <a:pt x="9914" y="27440"/>
                  </a:cubicBezTo>
                  <a:cubicBezTo>
                    <a:pt x="10422" y="29091"/>
                    <a:pt x="9406" y="30742"/>
                    <a:pt x="7882" y="31250"/>
                  </a:cubicBezTo>
                  <a:cubicBezTo>
                    <a:pt x="6358" y="31758"/>
                    <a:pt x="4580" y="30742"/>
                    <a:pt x="4072" y="29218"/>
                  </a:cubicBezTo>
                  <a:close/>
                </a:path>
              </a:pathLst>
            </a:custGeom>
            <a:solidFill>
              <a:srgbClr val="383838"/>
            </a:solidFill>
            <a:ln w="12700">
              <a:solidFill>
                <a:srgbClr val="000000"/>
              </a:solidFill>
            </a:ln>
          </p:spPr>
        </p:sp>
        <p:sp>
          <p:nvSpPr>
            <p:cNvPr name="Freeform 8" id="8"/>
            <p:cNvSpPr/>
            <p:nvPr/>
          </p:nvSpPr>
          <p:spPr>
            <a:xfrm flipH="false" flipV="false" rot="0">
              <a:off x="214122" y="278257"/>
              <a:ext cx="45212" cy="6096"/>
            </a:xfrm>
            <a:custGeom>
              <a:avLst/>
              <a:gdLst/>
              <a:ahLst/>
              <a:cxnLst/>
              <a:rect r="r" b="b" t="t" l="l"/>
              <a:pathLst>
                <a:path h="6096" w="45212">
                  <a:moveTo>
                    <a:pt x="42164" y="6096"/>
                  </a:moveTo>
                  <a:lnTo>
                    <a:pt x="3048" y="6096"/>
                  </a:lnTo>
                  <a:cubicBezTo>
                    <a:pt x="1397" y="6096"/>
                    <a:pt x="0" y="4699"/>
                    <a:pt x="0" y="3048"/>
                  </a:cubicBezTo>
                  <a:cubicBezTo>
                    <a:pt x="0" y="1397"/>
                    <a:pt x="1397" y="0"/>
                    <a:pt x="3048" y="0"/>
                  </a:cubicBezTo>
                  <a:lnTo>
                    <a:pt x="42164" y="0"/>
                  </a:lnTo>
                  <a:cubicBezTo>
                    <a:pt x="43815" y="0"/>
                    <a:pt x="45212" y="1397"/>
                    <a:pt x="45212" y="3048"/>
                  </a:cubicBezTo>
                  <a:cubicBezTo>
                    <a:pt x="45212" y="4699"/>
                    <a:pt x="43815" y="6096"/>
                    <a:pt x="42164" y="6096"/>
                  </a:cubicBezTo>
                  <a:close/>
                </a:path>
              </a:pathLst>
            </a:custGeom>
            <a:solidFill>
              <a:srgbClr val="383838"/>
            </a:solidFill>
            <a:ln w="12700">
              <a:solidFill>
                <a:srgbClr val="000000"/>
              </a:solidFill>
            </a:ln>
          </p:spPr>
        </p:sp>
        <p:sp>
          <p:nvSpPr>
            <p:cNvPr name="Freeform 9" id="9"/>
            <p:cNvSpPr/>
            <p:nvPr/>
          </p:nvSpPr>
          <p:spPr>
            <a:xfrm flipH="false" flipV="false" rot="0">
              <a:off x="250190" y="278257"/>
              <a:ext cx="19304" cy="6223"/>
            </a:xfrm>
            <a:custGeom>
              <a:avLst/>
              <a:gdLst/>
              <a:ahLst/>
              <a:cxnLst/>
              <a:rect r="r" b="b" t="t" l="l"/>
              <a:pathLst>
                <a:path h="6223" w="19304">
                  <a:moveTo>
                    <a:pt x="16256" y="6223"/>
                  </a:moveTo>
                  <a:lnTo>
                    <a:pt x="3048" y="6096"/>
                  </a:lnTo>
                  <a:cubicBezTo>
                    <a:pt x="1397" y="6096"/>
                    <a:pt x="0" y="4699"/>
                    <a:pt x="0" y="3048"/>
                  </a:cubicBezTo>
                  <a:cubicBezTo>
                    <a:pt x="0" y="1397"/>
                    <a:pt x="1397" y="0"/>
                    <a:pt x="3048" y="0"/>
                  </a:cubicBezTo>
                  <a:lnTo>
                    <a:pt x="16256" y="127"/>
                  </a:lnTo>
                  <a:cubicBezTo>
                    <a:pt x="17907" y="127"/>
                    <a:pt x="19304" y="1524"/>
                    <a:pt x="19304" y="3175"/>
                  </a:cubicBezTo>
                  <a:cubicBezTo>
                    <a:pt x="19304" y="4826"/>
                    <a:pt x="17907" y="6223"/>
                    <a:pt x="16256" y="6223"/>
                  </a:cubicBezTo>
                  <a:close/>
                </a:path>
              </a:pathLst>
            </a:custGeom>
            <a:solidFill>
              <a:srgbClr val="383838"/>
            </a:solidFill>
            <a:ln w="12700">
              <a:solidFill>
                <a:srgbClr val="000000"/>
              </a:solidFill>
            </a:ln>
          </p:spPr>
        </p:sp>
        <p:sp>
          <p:nvSpPr>
            <p:cNvPr name="Freeform 10" id="10"/>
            <p:cNvSpPr/>
            <p:nvPr/>
          </p:nvSpPr>
          <p:spPr>
            <a:xfrm flipH="false" flipV="false" rot="0">
              <a:off x="263525" y="278384"/>
              <a:ext cx="6096" cy="20447"/>
            </a:xfrm>
            <a:custGeom>
              <a:avLst/>
              <a:gdLst/>
              <a:ahLst/>
              <a:cxnLst/>
              <a:rect r="r" b="b" t="t" l="l"/>
              <a:pathLst>
                <a:path h="20447" w="6096">
                  <a:moveTo>
                    <a:pt x="0" y="17399"/>
                  </a:moveTo>
                  <a:lnTo>
                    <a:pt x="0" y="3048"/>
                  </a:lnTo>
                  <a:cubicBezTo>
                    <a:pt x="0" y="1397"/>
                    <a:pt x="1397" y="0"/>
                    <a:pt x="3048" y="0"/>
                  </a:cubicBezTo>
                  <a:cubicBezTo>
                    <a:pt x="4699" y="0"/>
                    <a:pt x="6096" y="1397"/>
                    <a:pt x="6096" y="3048"/>
                  </a:cubicBezTo>
                  <a:lnTo>
                    <a:pt x="6096" y="17399"/>
                  </a:lnTo>
                  <a:cubicBezTo>
                    <a:pt x="6096" y="19050"/>
                    <a:pt x="4699" y="20447"/>
                    <a:pt x="3048" y="20447"/>
                  </a:cubicBezTo>
                  <a:cubicBezTo>
                    <a:pt x="1397" y="20447"/>
                    <a:pt x="0" y="19050"/>
                    <a:pt x="0" y="17399"/>
                  </a:cubicBezTo>
                  <a:close/>
                </a:path>
              </a:pathLst>
            </a:custGeom>
            <a:solidFill>
              <a:srgbClr val="383838"/>
            </a:solidFill>
            <a:ln w="12700">
              <a:solidFill>
                <a:srgbClr val="000000"/>
              </a:solidFill>
            </a:ln>
          </p:spPr>
        </p:sp>
        <p:sp>
          <p:nvSpPr>
            <p:cNvPr name="Freeform 11" id="11"/>
            <p:cNvSpPr/>
            <p:nvPr/>
          </p:nvSpPr>
          <p:spPr>
            <a:xfrm flipH="false" flipV="false" rot="0">
              <a:off x="204216" y="292735"/>
              <a:ext cx="65405" cy="6096"/>
            </a:xfrm>
            <a:custGeom>
              <a:avLst/>
              <a:gdLst/>
              <a:ahLst/>
              <a:cxnLst/>
              <a:rect r="r" b="b" t="t" l="l"/>
              <a:pathLst>
                <a:path h="6096" w="65405">
                  <a:moveTo>
                    <a:pt x="62357" y="6096"/>
                  </a:moveTo>
                  <a:lnTo>
                    <a:pt x="3048" y="6096"/>
                  </a:lnTo>
                  <a:cubicBezTo>
                    <a:pt x="1397" y="6096"/>
                    <a:pt x="0" y="4699"/>
                    <a:pt x="0" y="3048"/>
                  </a:cubicBezTo>
                  <a:cubicBezTo>
                    <a:pt x="0" y="1397"/>
                    <a:pt x="1397" y="0"/>
                    <a:pt x="3048" y="0"/>
                  </a:cubicBezTo>
                  <a:lnTo>
                    <a:pt x="62357" y="0"/>
                  </a:lnTo>
                  <a:cubicBezTo>
                    <a:pt x="64008" y="0"/>
                    <a:pt x="65405" y="1397"/>
                    <a:pt x="65405" y="3048"/>
                  </a:cubicBezTo>
                  <a:cubicBezTo>
                    <a:pt x="65405" y="4699"/>
                    <a:pt x="64008" y="6096"/>
                    <a:pt x="62357" y="6096"/>
                  </a:cubicBezTo>
                  <a:close/>
                </a:path>
              </a:pathLst>
            </a:custGeom>
            <a:solidFill>
              <a:srgbClr val="383838"/>
            </a:solidFill>
            <a:ln w="12700">
              <a:solidFill>
                <a:srgbClr val="000000"/>
              </a:solidFill>
            </a:ln>
          </p:spPr>
        </p:sp>
        <p:sp>
          <p:nvSpPr>
            <p:cNvPr name="Freeform 12" id="12"/>
            <p:cNvSpPr/>
            <p:nvPr/>
          </p:nvSpPr>
          <p:spPr>
            <a:xfrm flipH="false" flipV="false" rot="0">
              <a:off x="204089" y="278384"/>
              <a:ext cx="6223" cy="20447"/>
            </a:xfrm>
            <a:custGeom>
              <a:avLst/>
              <a:gdLst/>
              <a:ahLst/>
              <a:cxnLst/>
              <a:rect r="r" b="b" t="t" l="l"/>
              <a:pathLst>
                <a:path h="20447" w="6223">
                  <a:moveTo>
                    <a:pt x="6223" y="3048"/>
                  </a:moveTo>
                  <a:lnTo>
                    <a:pt x="6096" y="17399"/>
                  </a:lnTo>
                  <a:cubicBezTo>
                    <a:pt x="6096" y="19050"/>
                    <a:pt x="4699" y="20447"/>
                    <a:pt x="3048" y="20447"/>
                  </a:cubicBezTo>
                  <a:cubicBezTo>
                    <a:pt x="1397" y="20447"/>
                    <a:pt x="0" y="19050"/>
                    <a:pt x="0" y="17399"/>
                  </a:cubicBezTo>
                  <a:lnTo>
                    <a:pt x="127" y="3048"/>
                  </a:lnTo>
                  <a:cubicBezTo>
                    <a:pt x="127" y="1397"/>
                    <a:pt x="1524" y="0"/>
                    <a:pt x="3175" y="0"/>
                  </a:cubicBezTo>
                  <a:cubicBezTo>
                    <a:pt x="4826" y="0"/>
                    <a:pt x="6223" y="1397"/>
                    <a:pt x="6223" y="3048"/>
                  </a:cubicBezTo>
                  <a:close/>
                </a:path>
              </a:pathLst>
            </a:custGeom>
            <a:solidFill>
              <a:srgbClr val="383838"/>
            </a:solidFill>
            <a:ln w="12700">
              <a:solidFill>
                <a:srgbClr val="000000"/>
              </a:solidFill>
            </a:ln>
          </p:spPr>
        </p:sp>
        <p:sp>
          <p:nvSpPr>
            <p:cNvPr name="Freeform 13" id="13"/>
            <p:cNvSpPr/>
            <p:nvPr/>
          </p:nvSpPr>
          <p:spPr>
            <a:xfrm flipH="false" flipV="false" rot="0">
              <a:off x="204216" y="278257"/>
              <a:ext cx="19431" cy="6223"/>
            </a:xfrm>
            <a:custGeom>
              <a:avLst/>
              <a:gdLst/>
              <a:ahLst/>
              <a:cxnLst/>
              <a:rect r="r" b="b" t="t" l="l"/>
              <a:pathLst>
                <a:path h="6223" w="19431">
                  <a:moveTo>
                    <a:pt x="16383" y="6096"/>
                  </a:moveTo>
                  <a:lnTo>
                    <a:pt x="3048" y="6223"/>
                  </a:lnTo>
                  <a:cubicBezTo>
                    <a:pt x="1397" y="6223"/>
                    <a:pt x="0" y="4953"/>
                    <a:pt x="0" y="3175"/>
                  </a:cubicBezTo>
                  <a:cubicBezTo>
                    <a:pt x="0" y="1397"/>
                    <a:pt x="1270" y="127"/>
                    <a:pt x="3048" y="127"/>
                  </a:cubicBezTo>
                  <a:lnTo>
                    <a:pt x="16383" y="0"/>
                  </a:lnTo>
                  <a:cubicBezTo>
                    <a:pt x="18034" y="0"/>
                    <a:pt x="19431" y="1270"/>
                    <a:pt x="19431" y="3048"/>
                  </a:cubicBezTo>
                  <a:cubicBezTo>
                    <a:pt x="19431" y="4826"/>
                    <a:pt x="18161" y="6096"/>
                    <a:pt x="16383" y="6096"/>
                  </a:cubicBezTo>
                  <a:close/>
                </a:path>
              </a:pathLst>
            </a:custGeom>
            <a:solidFill>
              <a:srgbClr val="383838"/>
            </a:solidFill>
            <a:ln w="12700">
              <a:solidFill>
                <a:srgbClr val="000000"/>
              </a:solidFill>
            </a:ln>
          </p:spPr>
        </p:sp>
        <p:sp>
          <p:nvSpPr>
            <p:cNvPr name="Freeform 14" id="14"/>
            <p:cNvSpPr/>
            <p:nvPr/>
          </p:nvSpPr>
          <p:spPr>
            <a:xfrm flipH="false" flipV="false" rot="0">
              <a:off x="275082" y="164846"/>
              <a:ext cx="31877" cy="6096"/>
            </a:xfrm>
            <a:custGeom>
              <a:avLst/>
              <a:gdLst/>
              <a:ahLst/>
              <a:cxnLst/>
              <a:rect r="r" b="b" t="t" l="l"/>
              <a:pathLst>
                <a:path h="6096" w="31877">
                  <a:moveTo>
                    <a:pt x="28829" y="6096"/>
                  </a:moveTo>
                  <a:lnTo>
                    <a:pt x="3048" y="6096"/>
                  </a:lnTo>
                  <a:cubicBezTo>
                    <a:pt x="1397" y="6096"/>
                    <a:pt x="0" y="4699"/>
                    <a:pt x="0" y="3048"/>
                  </a:cubicBezTo>
                  <a:cubicBezTo>
                    <a:pt x="0" y="1397"/>
                    <a:pt x="1397" y="0"/>
                    <a:pt x="3048" y="0"/>
                  </a:cubicBezTo>
                  <a:lnTo>
                    <a:pt x="28829" y="0"/>
                  </a:lnTo>
                  <a:cubicBezTo>
                    <a:pt x="30480" y="0"/>
                    <a:pt x="31877" y="1397"/>
                    <a:pt x="31877" y="3048"/>
                  </a:cubicBezTo>
                  <a:cubicBezTo>
                    <a:pt x="31877" y="4699"/>
                    <a:pt x="30480" y="6096"/>
                    <a:pt x="28829" y="6096"/>
                  </a:cubicBezTo>
                  <a:close/>
                </a:path>
              </a:pathLst>
            </a:custGeom>
            <a:solidFill>
              <a:srgbClr val="383838"/>
            </a:solidFill>
            <a:ln w="12700">
              <a:solidFill>
                <a:srgbClr val="000000"/>
              </a:solidFill>
            </a:ln>
          </p:spPr>
        </p:sp>
        <p:sp>
          <p:nvSpPr>
            <p:cNvPr name="Freeform 15" id="15"/>
            <p:cNvSpPr/>
            <p:nvPr/>
          </p:nvSpPr>
          <p:spPr>
            <a:xfrm flipH="false" flipV="false" rot="0">
              <a:off x="275082" y="155702"/>
              <a:ext cx="6223" cy="34798"/>
            </a:xfrm>
            <a:custGeom>
              <a:avLst/>
              <a:gdLst/>
              <a:ahLst/>
              <a:cxnLst/>
              <a:rect r="r" b="b" t="t" l="l"/>
              <a:pathLst>
                <a:path h="34798" w="6223">
                  <a:moveTo>
                    <a:pt x="6096" y="3048"/>
                  </a:moveTo>
                  <a:lnTo>
                    <a:pt x="6223" y="31750"/>
                  </a:lnTo>
                  <a:cubicBezTo>
                    <a:pt x="6223" y="33401"/>
                    <a:pt x="4826" y="34798"/>
                    <a:pt x="3175" y="34798"/>
                  </a:cubicBezTo>
                  <a:cubicBezTo>
                    <a:pt x="1524" y="34798"/>
                    <a:pt x="127" y="33401"/>
                    <a:pt x="127" y="31750"/>
                  </a:cubicBezTo>
                  <a:lnTo>
                    <a:pt x="0" y="3048"/>
                  </a:lnTo>
                  <a:cubicBezTo>
                    <a:pt x="0" y="1397"/>
                    <a:pt x="1397" y="0"/>
                    <a:pt x="3048" y="0"/>
                  </a:cubicBezTo>
                  <a:cubicBezTo>
                    <a:pt x="4699" y="0"/>
                    <a:pt x="6096" y="1397"/>
                    <a:pt x="6096" y="3048"/>
                  </a:cubicBezTo>
                  <a:close/>
                </a:path>
              </a:pathLst>
            </a:custGeom>
            <a:solidFill>
              <a:srgbClr val="383838"/>
            </a:solidFill>
            <a:ln w="12700">
              <a:solidFill>
                <a:srgbClr val="000000"/>
              </a:solidFill>
            </a:ln>
          </p:spPr>
        </p:sp>
        <p:sp>
          <p:nvSpPr>
            <p:cNvPr name="Freeform 16" id="16"/>
            <p:cNvSpPr/>
            <p:nvPr/>
          </p:nvSpPr>
          <p:spPr>
            <a:xfrm flipH="false" flipV="false" rot="0">
              <a:off x="166624" y="164973"/>
              <a:ext cx="31877" cy="6223"/>
            </a:xfrm>
            <a:custGeom>
              <a:avLst/>
              <a:gdLst/>
              <a:ahLst/>
              <a:cxnLst/>
              <a:rect r="r" b="b" t="t" l="l"/>
              <a:pathLst>
                <a:path h="6223" w="31877">
                  <a:moveTo>
                    <a:pt x="28829" y="6096"/>
                  </a:moveTo>
                  <a:lnTo>
                    <a:pt x="3048" y="6223"/>
                  </a:lnTo>
                  <a:cubicBezTo>
                    <a:pt x="1397" y="6223"/>
                    <a:pt x="0" y="4826"/>
                    <a:pt x="0" y="3175"/>
                  </a:cubicBezTo>
                  <a:cubicBezTo>
                    <a:pt x="0" y="1524"/>
                    <a:pt x="1397" y="127"/>
                    <a:pt x="3048" y="127"/>
                  </a:cubicBezTo>
                  <a:lnTo>
                    <a:pt x="28829" y="0"/>
                  </a:lnTo>
                  <a:cubicBezTo>
                    <a:pt x="30480" y="0"/>
                    <a:pt x="31877" y="1397"/>
                    <a:pt x="31877" y="3048"/>
                  </a:cubicBezTo>
                  <a:cubicBezTo>
                    <a:pt x="31877" y="4699"/>
                    <a:pt x="30480" y="6096"/>
                    <a:pt x="28829" y="6096"/>
                  </a:cubicBezTo>
                  <a:close/>
                </a:path>
              </a:pathLst>
            </a:custGeom>
            <a:solidFill>
              <a:srgbClr val="383838"/>
            </a:solidFill>
            <a:ln w="12700">
              <a:solidFill>
                <a:srgbClr val="000000"/>
              </a:solidFill>
            </a:ln>
          </p:spPr>
        </p:sp>
        <p:sp>
          <p:nvSpPr>
            <p:cNvPr name="Freeform 17" id="17"/>
            <p:cNvSpPr/>
            <p:nvPr/>
          </p:nvSpPr>
          <p:spPr>
            <a:xfrm flipH="false" flipV="false" rot="0">
              <a:off x="214574" y="254091"/>
              <a:ext cx="17941" cy="30191"/>
            </a:xfrm>
            <a:custGeom>
              <a:avLst/>
              <a:gdLst/>
              <a:ahLst/>
              <a:cxnLst/>
              <a:rect r="r" b="b" t="t" l="l"/>
              <a:pathLst>
                <a:path h="30191" w="17941">
                  <a:moveTo>
                    <a:pt x="1580" y="24293"/>
                  </a:moveTo>
                  <a:cubicBezTo>
                    <a:pt x="5263" y="22261"/>
                    <a:pt x="8057" y="19213"/>
                    <a:pt x="9835" y="15403"/>
                  </a:cubicBezTo>
                  <a:cubicBezTo>
                    <a:pt x="11613" y="11593"/>
                    <a:pt x="12248" y="7656"/>
                    <a:pt x="11613" y="3465"/>
                  </a:cubicBezTo>
                  <a:cubicBezTo>
                    <a:pt x="11359" y="1814"/>
                    <a:pt x="12502" y="290"/>
                    <a:pt x="14153" y="36"/>
                  </a:cubicBezTo>
                  <a:cubicBezTo>
                    <a:pt x="15804" y="-218"/>
                    <a:pt x="17328" y="925"/>
                    <a:pt x="17582" y="2576"/>
                  </a:cubicBezTo>
                  <a:cubicBezTo>
                    <a:pt x="18471" y="8037"/>
                    <a:pt x="17709" y="13244"/>
                    <a:pt x="15296" y="18197"/>
                  </a:cubicBezTo>
                  <a:lnTo>
                    <a:pt x="12502" y="16927"/>
                  </a:lnTo>
                  <a:lnTo>
                    <a:pt x="15296" y="18197"/>
                  </a:lnTo>
                  <a:cubicBezTo>
                    <a:pt x="12883" y="23150"/>
                    <a:pt x="9327" y="26960"/>
                    <a:pt x="4628" y="29754"/>
                  </a:cubicBezTo>
                  <a:cubicBezTo>
                    <a:pt x="3231" y="30643"/>
                    <a:pt x="1326" y="30135"/>
                    <a:pt x="437" y="28611"/>
                  </a:cubicBezTo>
                  <a:cubicBezTo>
                    <a:pt x="-452" y="27087"/>
                    <a:pt x="56" y="25309"/>
                    <a:pt x="1580" y="24420"/>
                  </a:cubicBezTo>
                  <a:close/>
                </a:path>
              </a:pathLst>
            </a:custGeom>
            <a:solidFill>
              <a:srgbClr val="383838"/>
            </a:solidFill>
            <a:ln w="12700">
              <a:solidFill>
                <a:srgbClr val="000000"/>
              </a:solidFill>
            </a:ln>
          </p:spPr>
        </p:sp>
        <p:sp>
          <p:nvSpPr>
            <p:cNvPr name="Freeform 18" id="18"/>
            <p:cNvSpPr/>
            <p:nvPr/>
          </p:nvSpPr>
          <p:spPr>
            <a:xfrm flipH="false" flipV="false" rot="0">
              <a:off x="170671" y="190229"/>
              <a:ext cx="42387" cy="39132"/>
            </a:xfrm>
            <a:custGeom>
              <a:avLst/>
              <a:gdLst/>
              <a:ahLst/>
              <a:cxnLst/>
              <a:rect r="r" b="b" t="t" l="l"/>
              <a:pathLst>
                <a:path h="39132" w="42387">
                  <a:moveTo>
                    <a:pt x="38879" y="39133"/>
                  </a:moveTo>
                  <a:cubicBezTo>
                    <a:pt x="29735" y="37101"/>
                    <a:pt x="21734" y="33037"/>
                    <a:pt x="14876" y="26687"/>
                  </a:cubicBezTo>
                  <a:lnTo>
                    <a:pt x="16908" y="24401"/>
                  </a:lnTo>
                  <a:lnTo>
                    <a:pt x="14876" y="26687"/>
                  </a:lnTo>
                  <a:cubicBezTo>
                    <a:pt x="8018" y="20464"/>
                    <a:pt x="3065" y="12844"/>
                    <a:pt x="144" y="3954"/>
                  </a:cubicBezTo>
                  <a:cubicBezTo>
                    <a:pt x="-364" y="2303"/>
                    <a:pt x="525" y="652"/>
                    <a:pt x="2049" y="144"/>
                  </a:cubicBezTo>
                  <a:cubicBezTo>
                    <a:pt x="3573" y="-364"/>
                    <a:pt x="5351" y="525"/>
                    <a:pt x="5859" y="2049"/>
                  </a:cubicBezTo>
                  <a:cubicBezTo>
                    <a:pt x="8399" y="9923"/>
                    <a:pt x="12717" y="16527"/>
                    <a:pt x="18813" y="22115"/>
                  </a:cubicBezTo>
                  <a:cubicBezTo>
                    <a:pt x="24909" y="27703"/>
                    <a:pt x="32021" y="31259"/>
                    <a:pt x="40022" y="33037"/>
                  </a:cubicBezTo>
                  <a:cubicBezTo>
                    <a:pt x="41673" y="33418"/>
                    <a:pt x="42689" y="35069"/>
                    <a:pt x="42308" y="36593"/>
                  </a:cubicBezTo>
                  <a:cubicBezTo>
                    <a:pt x="41927" y="38117"/>
                    <a:pt x="40276" y="39260"/>
                    <a:pt x="38752" y="38879"/>
                  </a:cubicBezTo>
                  <a:close/>
                </a:path>
              </a:pathLst>
            </a:custGeom>
            <a:solidFill>
              <a:srgbClr val="383838"/>
            </a:solidFill>
            <a:ln w="12700">
              <a:solidFill>
                <a:srgbClr val="000000"/>
              </a:solidFill>
            </a:ln>
          </p:spPr>
        </p:sp>
        <p:sp>
          <p:nvSpPr>
            <p:cNvPr name="Freeform 19" id="19"/>
            <p:cNvSpPr/>
            <p:nvPr/>
          </p:nvSpPr>
          <p:spPr>
            <a:xfrm flipH="false" flipV="false" rot="0">
              <a:off x="192532" y="155702"/>
              <a:ext cx="88646" cy="6096"/>
            </a:xfrm>
            <a:custGeom>
              <a:avLst/>
              <a:gdLst/>
              <a:ahLst/>
              <a:cxnLst/>
              <a:rect r="r" b="b" t="t" l="l"/>
              <a:pathLst>
                <a:path h="6096" w="88646">
                  <a:moveTo>
                    <a:pt x="85598" y="6096"/>
                  </a:moveTo>
                  <a:lnTo>
                    <a:pt x="3048" y="6096"/>
                  </a:lnTo>
                  <a:cubicBezTo>
                    <a:pt x="1397" y="6096"/>
                    <a:pt x="0" y="4699"/>
                    <a:pt x="0" y="3048"/>
                  </a:cubicBezTo>
                  <a:cubicBezTo>
                    <a:pt x="0" y="1397"/>
                    <a:pt x="1397" y="0"/>
                    <a:pt x="3048" y="0"/>
                  </a:cubicBezTo>
                  <a:lnTo>
                    <a:pt x="85598" y="0"/>
                  </a:lnTo>
                  <a:cubicBezTo>
                    <a:pt x="87249" y="0"/>
                    <a:pt x="88646" y="1397"/>
                    <a:pt x="88646" y="3048"/>
                  </a:cubicBezTo>
                  <a:cubicBezTo>
                    <a:pt x="88646" y="4699"/>
                    <a:pt x="87249" y="6096"/>
                    <a:pt x="85598" y="6096"/>
                  </a:cubicBezTo>
                  <a:close/>
                </a:path>
              </a:pathLst>
            </a:custGeom>
            <a:solidFill>
              <a:srgbClr val="383838"/>
            </a:solidFill>
            <a:ln w="12700">
              <a:solidFill>
                <a:srgbClr val="000000"/>
              </a:solidFill>
            </a:ln>
          </p:spPr>
        </p:sp>
        <p:sp>
          <p:nvSpPr>
            <p:cNvPr name="Freeform 20" id="20"/>
            <p:cNvSpPr/>
            <p:nvPr/>
          </p:nvSpPr>
          <p:spPr>
            <a:xfrm flipH="false" flipV="false" rot="0">
              <a:off x="192405" y="155702"/>
              <a:ext cx="6223" cy="13716"/>
            </a:xfrm>
            <a:custGeom>
              <a:avLst/>
              <a:gdLst/>
              <a:ahLst/>
              <a:cxnLst/>
              <a:rect r="r" b="b" t="t" l="l"/>
              <a:pathLst>
                <a:path h="13716" w="6223">
                  <a:moveTo>
                    <a:pt x="0" y="10668"/>
                  </a:moveTo>
                  <a:lnTo>
                    <a:pt x="127" y="3048"/>
                  </a:lnTo>
                  <a:cubicBezTo>
                    <a:pt x="127" y="1397"/>
                    <a:pt x="1524" y="0"/>
                    <a:pt x="3175" y="0"/>
                  </a:cubicBezTo>
                  <a:cubicBezTo>
                    <a:pt x="4826" y="0"/>
                    <a:pt x="6223" y="1397"/>
                    <a:pt x="6223" y="3048"/>
                  </a:cubicBezTo>
                  <a:lnTo>
                    <a:pt x="6096" y="10668"/>
                  </a:lnTo>
                  <a:cubicBezTo>
                    <a:pt x="6096" y="12319"/>
                    <a:pt x="4699" y="13716"/>
                    <a:pt x="3048" y="13716"/>
                  </a:cubicBezTo>
                  <a:cubicBezTo>
                    <a:pt x="1397" y="13716"/>
                    <a:pt x="0" y="12319"/>
                    <a:pt x="0" y="10668"/>
                  </a:cubicBezTo>
                  <a:close/>
                </a:path>
              </a:pathLst>
            </a:custGeom>
            <a:solidFill>
              <a:srgbClr val="383838"/>
            </a:solidFill>
            <a:ln w="12700">
              <a:solidFill>
                <a:srgbClr val="000000"/>
              </a:solidFill>
            </a:ln>
          </p:spPr>
        </p:sp>
        <p:sp>
          <p:nvSpPr>
            <p:cNvPr name="Freeform 21" id="21"/>
            <p:cNvSpPr/>
            <p:nvPr/>
          </p:nvSpPr>
          <p:spPr>
            <a:xfrm flipH="false" flipV="false" rot="0">
              <a:off x="249417" y="184404"/>
              <a:ext cx="32015" cy="55311"/>
            </a:xfrm>
            <a:custGeom>
              <a:avLst/>
              <a:gdLst/>
              <a:ahLst/>
              <a:cxnLst/>
              <a:rect r="r" b="b" t="t" l="l"/>
              <a:pathLst>
                <a:path h="55311" w="32015">
                  <a:moveTo>
                    <a:pt x="31761" y="3048"/>
                  </a:moveTo>
                  <a:cubicBezTo>
                    <a:pt x="31634" y="13335"/>
                    <a:pt x="29094" y="22987"/>
                    <a:pt x="24395" y="32131"/>
                  </a:cubicBezTo>
                  <a:cubicBezTo>
                    <a:pt x="19569" y="41275"/>
                    <a:pt x="12965" y="48768"/>
                    <a:pt x="4710" y="54737"/>
                  </a:cubicBezTo>
                  <a:cubicBezTo>
                    <a:pt x="3313" y="55753"/>
                    <a:pt x="1408" y="55372"/>
                    <a:pt x="519" y="53975"/>
                  </a:cubicBezTo>
                  <a:cubicBezTo>
                    <a:pt x="-370" y="52578"/>
                    <a:pt x="-116" y="50673"/>
                    <a:pt x="1281" y="49784"/>
                  </a:cubicBezTo>
                  <a:cubicBezTo>
                    <a:pt x="8901" y="44450"/>
                    <a:pt x="14870" y="37592"/>
                    <a:pt x="19188" y="29337"/>
                  </a:cubicBezTo>
                  <a:lnTo>
                    <a:pt x="21855" y="30734"/>
                  </a:lnTo>
                  <a:lnTo>
                    <a:pt x="19188" y="29337"/>
                  </a:lnTo>
                  <a:cubicBezTo>
                    <a:pt x="23506" y="21082"/>
                    <a:pt x="25792" y="12319"/>
                    <a:pt x="25919" y="3048"/>
                  </a:cubicBezTo>
                  <a:cubicBezTo>
                    <a:pt x="25919" y="1397"/>
                    <a:pt x="27316" y="0"/>
                    <a:pt x="28967" y="0"/>
                  </a:cubicBezTo>
                  <a:cubicBezTo>
                    <a:pt x="30618" y="0"/>
                    <a:pt x="32015" y="1397"/>
                    <a:pt x="32015" y="3048"/>
                  </a:cubicBezTo>
                  <a:close/>
                </a:path>
              </a:pathLst>
            </a:custGeom>
            <a:solidFill>
              <a:srgbClr val="383838"/>
            </a:solidFill>
            <a:ln w="12700">
              <a:solidFill>
                <a:srgbClr val="000000"/>
              </a:solidFill>
            </a:ln>
          </p:spPr>
        </p:sp>
        <p:sp>
          <p:nvSpPr>
            <p:cNvPr name="Freeform 22" id="22"/>
            <p:cNvSpPr/>
            <p:nvPr/>
          </p:nvSpPr>
          <p:spPr>
            <a:xfrm flipH="false" flipV="false" rot="0">
              <a:off x="241416" y="256913"/>
              <a:ext cx="16872" cy="26648"/>
            </a:xfrm>
            <a:custGeom>
              <a:avLst/>
              <a:gdLst/>
              <a:ahLst/>
              <a:cxnLst/>
              <a:rect r="r" b="b" t="t" l="l"/>
              <a:pathLst>
                <a:path h="26648" w="16872">
                  <a:moveTo>
                    <a:pt x="5980" y="3056"/>
                  </a:moveTo>
                  <a:cubicBezTo>
                    <a:pt x="5853" y="6739"/>
                    <a:pt x="6742" y="10041"/>
                    <a:pt x="8393" y="13343"/>
                  </a:cubicBezTo>
                  <a:lnTo>
                    <a:pt x="5726" y="14740"/>
                  </a:lnTo>
                  <a:lnTo>
                    <a:pt x="8393" y="13343"/>
                  </a:lnTo>
                  <a:cubicBezTo>
                    <a:pt x="10044" y="16518"/>
                    <a:pt x="12457" y="19185"/>
                    <a:pt x="15505" y="21090"/>
                  </a:cubicBezTo>
                  <a:cubicBezTo>
                    <a:pt x="16902" y="21979"/>
                    <a:pt x="17283" y="23884"/>
                    <a:pt x="16394" y="25281"/>
                  </a:cubicBezTo>
                  <a:cubicBezTo>
                    <a:pt x="15505" y="26678"/>
                    <a:pt x="13600" y="27059"/>
                    <a:pt x="12203" y="26170"/>
                  </a:cubicBezTo>
                  <a:cubicBezTo>
                    <a:pt x="8266" y="23630"/>
                    <a:pt x="5218" y="20201"/>
                    <a:pt x="3059" y="16137"/>
                  </a:cubicBezTo>
                  <a:cubicBezTo>
                    <a:pt x="900" y="12073"/>
                    <a:pt x="-116" y="7628"/>
                    <a:pt x="11" y="2929"/>
                  </a:cubicBezTo>
                  <a:cubicBezTo>
                    <a:pt x="11" y="1278"/>
                    <a:pt x="1408" y="-119"/>
                    <a:pt x="3059" y="8"/>
                  </a:cubicBezTo>
                  <a:cubicBezTo>
                    <a:pt x="4710" y="135"/>
                    <a:pt x="6107" y="1405"/>
                    <a:pt x="5980" y="3056"/>
                  </a:cubicBezTo>
                  <a:close/>
                </a:path>
              </a:pathLst>
            </a:custGeom>
            <a:solidFill>
              <a:srgbClr val="383838"/>
            </a:solidFill>
            <a:ln w="12700">
              <a:solidFill>
                <a:srgbClr val="000000"/>
              </a:solidFill>
            </a:ln>
          </p:spPr>
        </p:sp>
        <p:sp>
          <p:nvSpPr>
            <p:cNvPr name="Freeform 23" id="23"/>
            <p:cNvSpPr/>
            <p:nvPr/>
          </p:nvSpPr>
          <p:spPr>
            <a:xfrm flipH="false" flipV="false" rot="0">
              <a:off x="192649" y="190109"/>
              <a:ext cx="24428" cy="43905"/>
            </a:xfrm>
            <a:custGeom>
              <a:avLst/>
              <a:gdLst/>
              <a:ahLst/>
              <a:cxnLst/>
              <a:rect r="r" b="b" t="t" l="l"/>
              <a:pathLst>
                <a:path h="43905" w="24428">
                  <a:moveTo>
                    <a:pt x="19441" y="42936"/>
                  </a:moveTo>
                  <a:cubicBezTo>
                    <a:pt x="8265" y="32141"/>
                    <a:pt x="1788" y="18806"/>
                    <a:pt x="10" y="3312"/>
                  </a:cubicBezTo>
                  <a:cubicBezTo>
                    <a:pt x="-117" y="1661"/>
                    <a:pt x="1026" y="137"/>
                    <a:pt x="2677" y="10"/>
                  </a:cubicBezTo>
                  <a:cubicBezTo>
                    <a:pt x="4328" y="-117"/>
                    <a:pt x="5852" y="1026"/>
                    <a:pt x="5979" y="2677"/>
                  </a:cubicBezTo>
                  <a:cubicBezTo>
                    <a:pt x="7503" y="16774"/>
                    <a:pt x="13345" y="28712"/>
                    <a:pt x="23505" y="38618"/>
                  </a:cubicBezTo>
                  <a:cubicBezTo>
                    <a:pt x="24648" y="39761"/>
                    <a:pt x="24775" y="41666"/>
                    <a:pt x="23632" y="42936"/>
                  </a:cubicBezTo>
                  <a:cubicBezTo>
                    <a:pt x="22489" y="44206"/>
                    <a:pt x="20584" y="44206"/>
                    <a:pt x="19314" y="43063"/>
                  </a:cubicBezTo>
                  <a:close/>
                </a:path>
              </a:pathLst>
            </a:custGeom>
            <a:solidFill>
              <a:srgbClr val="383838"/>
            </a:solidFill>
            <a:ln w="12700">
              <a:solidFill>
                <a:srgbClr val="000000"/>
              </a:solidFill>
            </a:ln>
          </p:spPr>
        </p:sp>
        <p:sp>
          <p:nvSpPr>
            <p:cNvPr name="Freeform 24" id="24"/>
            <p:cNvSpPr/>
            <p:nvPr/>
          </p:nvSpPr>
          <p:spPr>
            <a:xfrm flipH="false" flipV="false" rot="0">
              <a:off x="226314" y="240919"/>
              <a:ext cx="6096" cy="19177"/>
            </a:xfrm>
            <a:custGeom>
              <a:avLst/>
              <a:gdLst/>
              <a:ahLst/>
              <a:cxnLst/>
              <a:rect r="r" b="b" t="t" l="l"/>
              <a:pathLst>
                <a:path h="19177" w="6096">
                  <a:moveTo>
                    <a:pt x="0" y="16129"/>
                  </a:moveTo>
                  <a:lnTo>
                    <a:pt x="0" y="3048"/>
                  </a:lnTo>
                  <a:cubicBezTo>
                    <a:pt x="0" y="1397"/>
                    <a:pt x="1397" y="0"/>
                    <a:pt x="3048" y="0"/>
                  </a:cubicBezTo>
                  <a:cubicBezTo>
                    <a:pt x="4699" y="0"/>
                    <a:pt x="6096" y="1397"/>
                    <a:pt x="6096" y="3048"/>
                  </a:cubicBezTo>
                  <a:lnTo>
                    <a:pt x="6096" y="16129"/>
                  </a:lnTo>
                  <a:cubicBezTo>
                    <a:pt x="6096" y="17780"/>
                    <a:pt x="4699" y="19177"/>
                    <a:pt x="3048" y="19177"/>
                  </a:cubicBezTo>
                  <a:cubicBezTo>
                    <a:pt x="1397" y="19177"/>
                    <a:pt x="0" y="17780"/>
                    <a:pt x="0" y="16129"/>
                  </a:cubicBezTo>
                  <a:close/>
                </a:path>
              </a:pathLst>
            </a:custGeom>
            <a:solidFill>
              <a:srgbClr val="383838"/>
            </a:solidFill>
            <a:ln w="12700">
              <a:solidFill>
                <a:srgbClr val="000000"/>
              </a:solidFill>
            </a:ln>
          </p:spPr>
        </p:sp>
        <p:sp>
          <p:nvSpPr>
            <p:cNvPr name="Freeform 25" id="25"/>
            <p:cNvSpPr/>
            <p:nvPr/>
          </p:nvSpPr>
          <p:spPr>
            <a:xfrm flipH="false" flipV="false" rot="0">
              <a:off x="192405" y="163322"/>
              <a:ext cx="6350" cy="32766"/>
            </a:xfrm>
            <a:custGeom>
              <a:avLst/>
              <a:gdLst/>
              <a:ahLst/>
              <a:cxnLst/>
              <a:rect r="r" b="b" t="t" l="l"/>
              <a:pathLst>
                <a:path h="32766" w="6350">
                  <a:moveTo>
                    <a:pt x="254" y="29718"/>
                  </a:moveTo>
                  <a:lnTo>
                    <a:pt x="0" y="3048"/>
                  </a:lnTo>
                  <a:cubicBezTo>
                    <a:pt x="0" y="1397"/>
                    <a:pt x="1270" y="0"/>
                    <a:pt x="3048" y="0"/>
                  </a:cubicBezTo>
                  <a:cubicBezTo>
                    <a:pt x="4826" y="0"/>
                    <a:pt x="6096" y="1270"/>
                    <a:pt x="6096" y="3048"/>
                  </a:cubicBezTo>
                  <a:lnTo>
                    <a:pt x="6350" y="29718"/>
                  </a:lnTo>
                  <a:cubicBezTo>
                    <a:pt x="6350" y="31369"/>
                    <a:pt x="5080" y="32766"/>
                    <a:pt x="3302" y="32766"/>
                  </a:cubicBezTo>
                  <a:cubicBezTo>
                    <a:pt x="1524" y="32766"/>
                    <a:pt x="254" y="31496"/>
                    <a:pt x="254" y="29718"/>
                  </a:cubicBezTo>
                  <a:close/>
                </a:path>
              </a:pathLst>
            </a:custGeom>
            <a:solidFill>
              <a:srgbClr val="383838"/>
            </a:solidFill>
            <a:ln w="12700">
              <a:solidFill>
                <a:srgbClr val="000000"/>
              </a:solidFill>
            </a:ln>
          </p:spPr>
        </p:sp>
      </p:grpSp>
      <p:grpSp>
        <p:nvGrpSpPr>
          <p:cNvPr name="Group 26" id="26"/>
          <p:cNvGrpSpPr/>
          <p:nvPr/>
        </p:nvGrpSpPr>
        <p:grpSpPr>
          <a:xfrm rot="0">
            <a:off x="972613" y="3819401"/>
            <a:ext cx="3378581" cy="2088269"/>
            <a:chOff x="0" y="0"/>
            <a:chExt cx="2527300" cy="1562100"/>
          </a:xfrm>
        </p:grpSpPr>
        <p:sp>
          <p:nvSpPr>
            <p:cNvPr name="Freeform 27" id="27"/>
            <p:cNvSpPr/>
            <p:nvPr/>
          </p:nvSpPr>
          <p:spPr>
            <a:xfrm flipH="false" flipV="false" rot="0">
              <a:off x="0" y="0"/>
              <a:ext cx="2527300" cy="1562100"/>
            </a:xfrm>
            <a:custGeom>
              <a:avLst/>
              <a:gdLst/>
              <a:ahLst/>
              <a:cxnLst/>
              <a:rect r="r" b="b" t="t" l="l"/>
              <a:pathLst>
                <a:path h="1562100" w="2527300">
                  <a:moveTo>
                    <a:pt x="28575" y="0"/>
                  </a:moveTo>
                  <a:cubicBezTo>
                    <a:pt x="20701" y="0"/>
                    <a:pt x="13970" y="2794"/>
                    <a:pt x="8382" y="8382"/>
                  </a:cubicBezTo>
                  <a:cubicBezTo>
                    <a:pt x="2794" y="13970"/>
                    <a:pt x="0" y="20701"/>
                    <a:pt x="0" y="28575"/>
                  </a:cubicBezTo>
                  <a:lnTo>
                    <a:pt x="0" y="1533525"/>
                  </a:lnTo>
                  <a:cubicBezTo>
                    <a:pt x="0" y="1541399"/>
                    <a:pt x="2794" y="1548130"/>
                    <a:pt x="8382" y="1553718"/>
                  </a:cubicBezTo>
                  <a:cubicBezTo>
                    <a:pt x="13970" y="1559306"/>
                    <a:pt x="20701" y="1562100"/>
                    <a:pt x="28575" y="1562100"/>
                  </a:cubicBezTo>
                  <a:lnTo>
                    <a:pt x="2498725" y="1562100"/>
                  </a:lnTo>
                  <a:cubicBezTo>
                    <a:pt x="2506599" y="1562100"/>
                    <a:pt x="2513330" y="1559306"/>
                    <a:pt x="2518918" y="1553718"/>
                  </a:cubicBezTo>
                  <a:cubicBezTo>
                    <a:pt x="2524506" y="1548130"/>
                    <a:pt x="2527300" y="1541399"/>
                    <a:pt x="2527300" y="1533525"/>
                  </a:cubicBezTo>
                  <a:lnTo>
                    <a:pt x="2527300" y="28575"/>
                  </a:lnTo>
                  <a:cubicBezTo>
                    <a:pt x="2527300" y="20701"/>
                    <a:pt x="2524506" y="13970"/>
                    <a:pt x="2518918" y="8382"/>
                  </a:cubicBezTo>
                  <a:cubicBezTo>
                    <a:pt x="2513330" y="2794"/>
                    <a:pt x="2506599" y="0"/>
                    <a:pt x="2498725" y="0"/>
                  </a:cubicBezTo>
                  <a:close/>
                </a:path>
              </a:pathLst>
            </a:custGeom>
            <a:blipFill>
              <a:blip r:embed="rId2"/>
              <a:stretch>
                <a:fillRect l="0" t="-3895" r="0" b="-3895"/>
              </a:stretch>
            </a:blipFill>
            <a:ln w="152167" cap="sq">
              <a:solidFill>
                <a:srgbClr val="000000"/>
              </a:solidFill>
              <a:prstDash val="solid"/>
              <a:miter/>
            </a:ln>
          </p:spPr>
        </p:sp>
      </p:grpSp>
      <p:grpSp>
        <p:nvGrpSpPr>
          <p:cNvPr name="Group 28" id="28"/>
          <p:cNvGrpSpPr/>
          <p:nvPr/>
        </p:nvGrpSpPr>
        <p:grpSpPr>
          <a:xfrm rot="0">
            <a:off x="6541938" y="3819401"/>
            <a:ext cx="3171658" cy="1970272"/>
            <a:chOff x="0" y="0"/>
            <a:chExt cx="2514600" cy="1562100"/>
          </a:xfrm>
        </p:grpSpPr>
        <p:sp>
          <p:nvSpPr>
            <p:cNvPr name="Freeform 29" id="29"/>
            <p:cNvSpPr/>
            <p:nvPr/>
          </p:nvSpPr>
          <p:spPr>
            <a:xfrm flipH="false" flipV="false" rot="0">
              <a:off x="0" y="0"/>
              <a:ext cx="2514600" cy="1562100"/>
            </a:xfrm>
            <a:custGeom>
              <a:avLst/>
              <a:gdLst/>
              <a:ahLst/>
              <a:cxnLst/>
              <a:rect r="r" b="b" t="t" l="l"/>
              <a:pathLst>
                <a:path h="1562100" w="2514600">
                  <a:moveTo>
                    <a:pt x="28575" y="0"/>
                  </a:moveTo>
                  <a:cubicBezTo>
                    <a:pt x="20701" y="0"/>
                    <a:pt x="13970" y="2794"/>
                    <a:pt x="8382" y="8382"/>
                  </a:cubicBezTo>
                  <a:cubicBezTo>
                    <a:pt x="2794" y="13970"/>
                    <a:pt x="0" y="20701"/>
                    <a:pt x="0" y="28575"/>
                  </a:cubicBezTo>
                  <a:lnTo>
                    <a:pt x="0" y="1533525"/>
                  </a:lnTo>
                  <a:cubicBezTo>
                    <a:pt x="0" y="1541399"/>
                    <a:pt x="2794" y="1548130"/>
                    <a:pt x="8382" y="1553718"/>
                  </a:cubicBezTo>
                  <a:cubicBezTo>
                    <a:pt x="13970" y="1559306"/>
                    <a:pt x="20701" y="1562100"/>
                    <a:pt x="28575" y="1562100"/>
                  </a:cubicBezTo>
                  <a:lnTo>
                    <a:pt x="2486025" y="1562100"/>
                  </a:lnTo>
                  <a:cubicBezTo>
                    <a:pt x="2493899" y="1562100"/>
                    <a:pt x="2500630" y="1559306"/>
                    <a:pt x="2506218" y="1553718"/>
                  </a:cubicBezTo>
                  <a:cubicBezTo>
                    <a:pt x="2511806" y="1548130"/>
                    <a:pt x="2514600" y="1541399"/>
                    <a:pt x="2514600" y="1533525"/>
                  </a:cubicBezTo>
                  <a:lnTo>
                    <a:pt x="2514600" y="28575"/>
                  </a:lnTo>
                  <a:cubicBezTo>
                    <a:pt x="2514600" y="20701"/>
                    <a:pt x="2511806" y="13970"/>
                    <a:pt x="2506218" y="8382"/>
                  </a:cubicBezTo>
                  <a:cubicBezTo>
                    <a:pt x="2500630" y="2794"/>
                    <a:pt x="2493899" y="0"/>
                    <a:pt x="2486025" y="0"/>
                  </a:cubicBezTo>
                  <a:close/>
                </a:path>
              </a:pathLst>
            </a:custGeom>
            <a:blipFill>
              <a:blip r:embed="rId3"/>
              <a:stretch>
                <a:fillRect l="-12347" t="0" r="-12347" b="0"/>
              </a:stretch>
            </a:blipFill>
            <a:ln w="152167" cap="sq">
              <a:solidFill>
                <a:srgbClr val="000000"/>
              </a:solidFill>
              <a:prstDash val="solid"/>
              <a:miter/>
            </a:ln>
          </p:spPr>
        </p:sp>
      </p:grpSp>
      <p:grpSp>
        <p:nvGrpSpPr>
          <p:cNvPr name="Group 30" id="30"/>
          <p:cNvGrpSpPr/>
          <p:nvPr/>
        </p:nvGrpSpPr>
        <p:grpSpPr>
          <a:xfrm rot="0">
            <a:off x="12096047" y="3819401"/>
            <a:ext cx="3378581" cy="2088269"/>
            <a:chOff x="0" y="0"/>
            <a:chExt cx="2527300" cy="1562100"/>
          </a:xfrm>
        </p:grpSpPr>
        <p:sp>
          <p:nvSpPr>
            <p:cNvPr name="Freeform 31" id="31"/>
            <p:cNvSpPr/>
            <p:nvPr/>
          </p:nvSpPr>
          <p:spPr>
            <a:xfrm flipH="false" flipV="false" rot="0">
              <a:off x="0" y="0"/>
              <a:ext cx="2527300" cy="1562100"/>
            </a:xfrm>
            <a:custGeom>
              <a:avLst/>
              <a:gdLst/>
              <a:ahLst/>
              <a:cxnLst/>
              <a:rect r="r" b="b" t="t" l="l"/>
              <a:pathLst>
                <a:path h="1562100" w="2527300">
                  <a:moveTo>
                    <a:pt x="28575" y="0"/>
                  </a:moveTo>
                  <a:cubicBezTo>
                    <a:pt x="20701" y="0"/>
                    <a:pt x="13970" y="2794"/>
                    <a:pt x="8382" y="8382"/>
                  </a:cubicBezTo>
                  <a:cubicBezTo>
                    <a:pt x="2794" y="13970"/>
                    <a:pt x="0" y="20701"/>
                    <a:pt x="0" y="28575"/>
                  </a:cubicBezTo>
                  <a:lnTo>
                    <a:pt x="0" y="1533525"/>
                  </a:lnTo>
                  <a:cubicBezTo>
                    <a:pt x="0" y="1541399"/>
                    <a:pt x="2794" y="1548130"/>
                    <a:pt x="8382" y="1553718"/>
                  </a:cubicBezTo>
                  <a:cubicBezTo>
                    <a:pt x="13970" y="1559306"/>
                    <a:pt x="20701" y="1562100"/>
                    <a:pt x="28575" y="1562100"/>
                  </a:cubicBezTo>
                  <a:lnTo>
                    <a:pt x="2498725" y="1562100"/>
                  </a:lnTo>
                  <a:cubicBezTo>
                    <a:pt x="2506599" y="1562100"/>
                    <a:pt x="2513330" y="1559306"/>
                    <a:pt x="2518918" y="1553718"/>
                  </a:cubicBezTo>
                  <a:cubicBezTo>
                    <a:pt x="2524506" y="1548130"/>
                    <a:pt x="2527300" y="1541399"/>
                    <a:pt x="2527300" y="1533525"/>
                  </a:cubicBezTo>
                  <a:lnTo>
                    <a:pt x="2527300" y="28575"/>
                  </a:lnTo>
                  <a:cubicBezTo>
                    <a:pt x="2527300" y="20701"/>
                    <a:pt x="2524506" y="13970"/>
                    <a:pt x="2518918" y="8382"/>
                  </a:cubicBezTo>
                  <a:cubicBezTo>
                    <a:pt x="2513330" y="2794"/>
                    <a:pt x="2506599" y="0"/>
                    <a:pt x="2498725" y="0"/>
                  </a:cubicBezTo>
                  <a:close/>
                </a:path>
              </a:pathLst>
            </a:custGeom>
            <a:blipFill>
              <a:blip r:embed="rId4"/>
              <a:stretch>
                <a:fillRect l="0" t="-3895" r="0" b="-3895"/>
              </a:stretch>
            </a:blipFill>
            <a:ln w="152167" cap="sq">
              <a:solidFill>
                <a:srgbClr val="000000"/>
              </a:solidFill>
              <a:prstDash val="solid"/>
              <a:miter/>
            </a:ln>
          </p:spPr>
        </p:sp>
      </p:grpSp>
      <p:sp>
        <p:nvSpPr>
          <p:cNvPr name="TextBox 32" id="32"/>
          <p:cNvSpPr txBox="true"/>
          <p:nvPr/>
        </p:nvSpPr>
        <p:spPr>
          <a:xfrm rot="0">
            <a:off x="1465255" y="1900759"/>
            <a:ext cx="1862386" cy="334038"/>
          </a:xfrm>
          <a:prstGeom prst="rect">
            <a:avLst/>
          </a:prstGeom>
        </p:spPr>
        <p:txBody>
          <a:bodyPr anchor="t" rtlCol="false" tIns="0" lIns="0" bIns="0" rIns="0">
            <a:spAutoFit/>
          </a:bodyPr>
          <a:lstStyle/>
          <a:p>
            <a:pPr algn="l">
              <a:lnSpc>
                <a:spcPts val="2871"/>
              </a:lnSpc>
            </a:pPr>
            <a:r>
              <a:rPr lang="en-US" sz="1725">
                <a:solidFill>
                  <a:srgbClr val="383838"/>
                </a:solidFill>
                <a:latin typeface="Alice"/>
                <a:ea typeface="Alice"/>
                <a:cs typeface="Alice"/>
                <a:sym typeface="Alice"/>
              </a:rPr>
              <a:t>SUCCESS STORIES</a:t>
            </a:r>
          </a:p>
        </p:txBody>
      </p:sp>
      <p:sp>
        <p:nvSpPr>
          <p:cNvPr name="TextBox 33" id="33"/>
          <p:cNvSpPr txBox="true"/>
          <p:nvPr/>
        </p:nvSpPr>
        <p:spPr>
          <a:xfrm rot="0">
            <a:off x="972613" y="2245385"/>
            <a:ext cx="12004340" cy="1110469"/>
          </a:xfrm>
          <a:prstGeom prst="rect">
            <a:avLst/>
          </a:prstGeom>
        </p:spPr>
        <p:txBody>
          <a:bodyPr anchor="t" rtlCol="false" tIns="0" lIns="0" bIns="0" rIns="0">
            <a:spAutoFit/>
          </a:bodyPr>
          <a:lstStyle/>
          <a:p>
            <a:pPr algn="l">
              <a:lnSpc>
                <a:spcPts val="9420"/>
              </a:lnSpc>
            </a:pPr>
            <a:r>
              <a:rPr lang="en-US" sz="5661">
                <a:solidFill>
                  <a:srgbClr val="020202"/>
                </a:solidFill>
                <a:latin typeface="Alice"/>
                <a:ea typeface="Alice"/>
                <a:cs typeface="Alice"/>
                <a:sym typeface="Alice"/>
              </a:rPr>
              <a:t>Real-World Impact: Industry Leaders</a:t>
            </a:r>
          </a:p>
        </p:txBody>
      </p:sp>
      <p:sp>
        <p:nvSpPr>
          <p:cNvPr name="TextBox 34" id="34"/>
          <p:cNvSpPr txBox="true"/>
          <p:nvPr/>
        </p:nvSpPr>
        <p:spPr>
          <a:xfrm rot="0">
            <a:off x="972613" y="5877003"/>
            <a:ext cx="2805110" cy="572015"/>
          </a:xfrm>
          <a:prstGeom prst="rect">
            <a:avLst/>
          </a:prstGeom>
        </p:spPr>
        <p:txBody>
          <a:bodyPr anchor="t" rtlCol="false" tIns="0" lIns="0" bIns="0" rIns="0">
            <a:spAutoFit/>
          </a:bodyPr>
          <a:lstStyle/>
          <a:p>
            <a:pPr algn="l">
              <a:lnSpc>
                <a:spcPts val="4884"/>
              </a:lnSpc>
            </a:pPr>
            <a:r>
              <a:rPr lang="en-US" sz="2830">
                <a:solidFill>
                  <a:srgbClr val="383838"/>
                </a:solidFill>
                <a:latin typeface="Alice"/>
                <a:ea typeface="Alice"/>
                <a:cs typeface="Alice"/>
                <a:sym typeface="Alice"/>
              </a:rPr>
              <a:t>Giant Corrugated</a:t>
            </a:r>
          </a:p>
        </p:txBody>
      </p:sp>
      <p:sp>
        <p:nvSpPr>
          <p:cNvPr name="TextBox 35" id="35"/>
          <p:cNvSpPr txBox="true"/>
          <p:nvPr/>
        </p:nvSpPr>
        <p:spPr>
          <a:xfrm rot="0">
            <a:off x="2293365" y="6479087"/>
            <a:ext cx="61105" cy="515864"/>
          </a:xfrm>
          <a:prstGeom prst="rect">
            <a:avLst/>
          </a:prstGeom>
        </p:spPr>
        <p:txBody>
          <a:bodyPr anchor="t" rtlCol="false" tIns="0" lIns="0" bIns="0" rIns="0">
            <a:spAutoFit/>
          </a:bodyPr>
          <a:lstStyle/>
          <a:p>
            <a:pPr algn="l">
              <a:lnSpc>
                <a:spcPts val="4654"/>
              </a:lnSpc>
            </a:pPr>
            <a:r>
              <a:rPr lang="en-US" sz="2156">
                <a:solidFill>
                  <a:srgbClr val="383838"/>
                </a:solidFill>
                <a:latin typeface="Alice"/>
                <a:ea typeface="Alice"/>
                <a:cs typeface="Alice"/>
                <a:sym typeface="Alice"/>
              </a:rPr>
              <a:t> </a:t>
            </a:r>
          </a:p>
        </p:txBody>
      </p:sp>
      <p:sp>
        <p:nvSpPr>
          <p:cNvPr name="TextBox 36" id="36"/>
          <p:cNvSpPr txBox="true"/>
          <p:nvPr/>
        </p:nvSpPr>
        <p:spPr>
          <a:xfrm rot="0">
            <a:off x="6534330" y="5981778"/>
            <a:ext cx="5206954" cy="1685595"/>
          </a:xfrm>
          <a:prstGeom prst="rect">
            <a:avLst/>
          </a:prstGeom>
        </p:spPr>
        <p:txBody>
          <a:bodyPr anchor="t" rtlCol="false" tIns="0" lIns="0" bIns="0" rIns="0">
            <a:spAutoFit/>
          </a:bodyPr>
          <a:lstStyle/>
          <a:p>
            <a:pPr algn="l">
              <a:lnSpc>
                <a:spcPts val="3131"/>
              </a:lnSpc>
            </a:pPr>
            <a:r>
              <a:rPr lang="en-US" sz="2236">
                <a:solidFill>
                  <a:srgbClr val="383838"/>
                </a:solidFill>
                <a:latin typeface="Alice"/>
                <a:ea typeface="Alice"/>
                <a:cs typeface="Alice"/>
                <a:sym typeface="Alice"/>
              </a:rPr>
              <a:t>Koenig &amp; Bauer</a:t>
            </a:r>
          </a:p>
          <a:p>
            <a:pPr algn="l">
              <a:lnSpc>
                <a:spcPts val="3520"/>
              </a:lnSpc>
            </a:pPr>
            <a:r>
              <a:rPr lang="en-US" sz="2236">
                <a:solidFill>
                  <a:srgbClr val="383838"/>
                </a:solidFill>
                <a:latin typeface="Alice"/>
                <a:ea typeface="Alice"/>
                <a:cs typeface="Alice"/>
                <a:sym typeface="Alice"/>
              </a:rPr>
              <a:t>Modular gluers deliver high-speed production of complex carton styles for premium cosmetics and electronics</a:t>
            </a:r>
          </a:p>
        </p:txBody>
      </p:sp>
      <p:sp>
        <p:nvSpPr>
          <p:cNvPr name="TextBox 37" id="37"/>
          <p:cNvSpPr txBox="true"/>
          <p:nvPr/>
        </p:nvSpPr>
        <p:spPr>
          <a:xfrm rot="0">
            <a:off x="12096047" y="5877003"/>
            <a:ext cx="3787778" cy="572015"/>
          </a:xfrm>
          <a:prstGeom prst="rect">
            <a:avLst/>
          </a:prstGeom>
        </p:spPr>
        <p:txBody>
          <a:bodyPr anchor="t" rtlCol="false" tIns="0" lIns="0" bIns="0" rIns="0">
            <a:spAutoFit/>
          </a:bodyPr>
          <a:lstStyle/>
          <a:p>
            <a:pPr algn="l">
              <a:lnSpc>
                <a:spcPts val="4884"/>
              </a:lnSpc>
            </a:pPr>
            <a:r>
              <a:rPr lang="en-US" sz="2830">
                <a:solidFill>
                  <a:srgbClr val="383838"/>
                </a:solidFill>
                <a:latin typeface="Alice"/>
                <a:ea typeface="Alice"/>
                <a:cs typeface="Alice"/>
                <a:sym typeface="Alice"/>
              </a:rPr>
              <a:t>Industry-Wide Benefits</a:t>
            </a:r>
          </a:p>
        </p:txBody>
      </p:sp>
      <p:sp>
        <p:nvSpPr>
          <p:cNvPr name="TextBox 38" id="38"/>
          <p:cNvSpPr txBox="true"/>
          <p:nvPr/>
        </p:nvSpPr>
        <p:spPr>
          <a:xfrm rot="0">
            <a:off x="14442285" y="6479087"/>
            <a:ext cx="61105" cy="515864"/>
          </a:xfrm>
          <a:prstGeom prst="rect">
            <a:avLst/>
          </a:prstGeom>
        </p:spPr>
        <p:txBody>
          <a:bodyPr anchor="t" rtlCol="false" tIns="0" lIns="0" bIns="0" rIns="0">
            <a:spAutoFit/>
          </a:bodyPr>
          <a:lstStyle/>
          <a:p>
            <a:pPr algn="l">
              <a:lnSpc>
                <a:spcPts val="4654"/>
              </a:lnSpc>
            </a:pPr>
            <a:r>
              <a:rPr lang="en-US" sz="2156">
                <a:solidFill>
                  <a:srgbClr val="383838"/>
                </a:solidFill>
                <a:latin typeface="Alice"/>
                <a:ea typeface="Alice"/>
                <a:cs typeface="Alice"/>
                <a:sym typeface="Alice"/>
              </a:rPr>
              <a:t> </a:t>
            </a:r>
          </a:p>
        </p:txBody>
      </p:sp>
      <p:sp>
        <p:nvSpPr>
          <p:cNvPr name="TextBox 39" id="39"/>
          <p:cNvSpPr txBox="true"/>
          <p:nvPr/>
        </p:nvSpPr>
        <p:spPr>
          <a:xfrm rot="0">
            <a:off x="972613" y="6593387"/>
            <a:ext cx="5058301" cy="1769264"/>
          </a:xfrm>
          <a:prstGeom prst="rect">
            <a:avLst/>
          </a:prstGeom>
        </p:spPr>
        <p:txBody>
          <a:bodyPr anchor="t" rtlCol="false" tIns="0" lIns="0" bIns="0" rIns="0">
            <a:spAutoFit/>
          </a:bodyPr>
          <a:lstStyle/>
          <a:p>
            <a:pPr algn="l">
              <a:lnSpc>
                <a:spcPts val="3520"/>
              </a:lnSpc>
            </a:pPr>
            <a:r>
              <a:rPr lang="en-US" sz="2236">
                <a:solidFill>
                  <a:srgbClr val="383838"/>
                </a:solidFill>
                <a:latin typeface="Alice"/>
                <a:ea typeface="Alice"/>
                <a:cs typeface="Alice"/>
                <a:sym typeface="Alice"/>
              </a:rPr>
              <a:t>Automaticfolder gluerstitchers dramatically boost output whilst reducing labour requirements by up to </a:t>
            </a:r>
          </a:p>
          <a:p>
            <a:pPr algn="l">
              <a:lnSpc>
                <a:spcPts val="3851"/>
              </a:lnSpc>
            </a:pPr>
            <a:r>
              <a:rPr lang="en-US" sz="2236">
                <a:solidFill>
                  <a:srgbClr val="383838"/>
                </a:solidFill>
                <a:latin typeface="Alice"/>
                <a:ea typeface="Alice"/>
                <a:cs typeface="Alice"/>
                <a:sym typeface="Alice"/>
              </a:rPr>
              <a:t>40%</a:t>
            </a:r>
          </a:p>
        </p:txBody>
      </p:sp>
      <p:sp>
        <p:nvSpPr>
          <p:cNvPr name="TextBox 40" id="40"/>
          <p:cNvSpPr txBox="true"/>
          <p:nvPr/>
        </p:nvSpPr>
        <p:spPr>
          <a:xfrm rot="0">
            <a:off x="12096047" y="6593387"/>
            <a:ext cx="4881481" cy="420777"/>
          </a:xfrm>
          <a:prstGeom prst="rect">
            <a:avLst/>
          </a:prstGeom>
        </p:spPr>
        <p:txBody>
          <a:bodyPr anchor="t" rtlCol="false" tIns="0" lIns="0" bIns="0" rIns="0">
            <a:spAutoFit/>
          </a:bodyPr>
          <a:lstStyle/>
          <a:p>
            <a:pPr algn="l">
              <a:lnSpc>
                <a:spcPts val="3520"/>
              </a:lnSpc>
            </a:pPr>
            <a:r>
              <a:rPr lang="en-US" sz="2236">
                <a:solidFill>
                  <a:srgbClr val="383838"/>
                </a:solidFill>
                <a:latin typeface="Alice"/>
                <a:ea typeface="Alice"/>
                <a:cs typeface="Alice"/>
                <a:sym typeface="Alice"/>
              </a:rPr>
              <a:t>Adopting factoriesreport significantly </a:t>
            </a:r>
          </a:p>
        </p:txBody>
      </p:sp>
      <p:sp>
        <p:nvSpPr>
          <p:cNvPr name="TextBox 41" id="41"/>
          <p:cNvSpPr txBox="true"/>
          <p:nvPr/>
        </p:nvSpPr>
        <p:spPr>
          <a:xfrm rot="0">
            <a:off x="12096047" y="7034672"/>
            <a:ext cx="5063627" cy="862062"/>
          </a:xfrm>
          <a:prstGeom prst="rect">
            <a:avLst/>
          </a:prstGeom>
        </p:spPr>
        <p:txBody>
          <a:bodyPr anchor="t" rtlCol="false" tIns="0" lIns="0" bIns="0" rIns="0">
            <a:spAutoFit/>
          </a:bodyPr>
          <a:lstStyle/>
          <a:p>
            <a:pPr algn="l">
              <a:lnSpc>
                <a:spcPts val="3520"/>
              </a:lnSpc>
            </a:pPr>
            <a:r>
              <a:rPr lang="en-US" sz="2236">
                <a:solidFill>
                  <a:srgbClr val="383838"/>
                </a:solidFill>
                <a:latin typeface="Alice"/>
                <a:ea typeface="Alice"/>
                <a:cs typeface="Alice"/>
                <a:sym typeface="Alice"/>
              </a:rPr>
              <a:t>fewer defects, reduced material waste, and faster order fulfilment cycles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DAHALO23vCI</dc:identifier>
  <dcterms:modified xsi:type="dcterms:W3CDTF">2011-08-01T06:04:30Z</dcterms:modified>
  <cp:revision>1</cp:revision>
  <dc:title>Why Are Automatic Folder Gluers Ideal for Modern Factories?</dc:title>
</cp:coreProperties>
</file>