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8839200"/>
  <p:notesSz cx="6858000" cy="9144000"/>
  <p:embeddedFontLst>
    <p:embeddedFont>
      <p:font typeface="Open Sans Bold" charset="1" panose="020B0806030504020204"/>
      <p:regular r:id="rId16"/>
    </p:embeddedFont>
    <p:embeddedFont>
      <p:font typeface="Open Sans" charset="1" panose="020B06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www.dinnercruiseingoa.in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http://www.dinnercruiseingoa.in/" TargetMode="External" Type="http://schemas.openxmlformats.org/officeDocument/2006/relationships/hyperlink"/><Relationship Id="rId7" Target="mailto:dinnercruiseingoa@gmail.com" TargetMode="External" Type="http://schemas.openxmlformats.org/officeDocument/2006/relationships/hyperlink"/><Relationship Id="rId8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7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www.dinnercruiseingoa.in/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124256"/>
            <a:ext cx="11430000" cy="6591300"/>
            <a:chOff x="0" y="0"/>
            <a:chExt cx="11430000" cy="65913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00" cy="6591300"/>
            </a:xfrm>
            <a:custGeom>
              <a:avLst/>
              <a:gdLst/>
              <a:ahLst/>
              <a:cxnLst/>
              <a:rect r="r" b="b" t="t" l="l"/>
              <a:pathLst>
                <a:path h="6591300" w="11430000">
                  <a:moveTo>
                    <a:pt x="0" y="6591300"/>
                  </a:moveTo>
                  <a:lnTo>
                    <a:pt x="11430000" y="65913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8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36572" y="3041952"/>
            <a:ext cx="6070597" cy="974722"/>
            <a:chOff x="0" y="0"/>
            <a:chExt cx="6070600" cy="9747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8199" y="68072"/>
              <a:ext cx="5934329" cy="838581"/>
            </a:xfrm>
            <a:custGeom>
              <a:avLst/>
              <a:gdLst/>
              <a:ahLst/>
              <a:cxnLst/>
              <a:rect r="r" b="b" t="t" l="l"/>
              <a:pathLst>
                <a:path h="838581" w="5934329">
                  <a:moveTo>
                    <a:pt x="127" y="790702"/>
                  </a:moveTo>
                  <a:lnTo>
                    <a:pt x="127" y="47879"/>
                  </a:lnTo>
                  <a:cubicBezTo>
                    <a:pt x="127" y="41529"/>
                    <a:pt x="1397" y="35433"/>
                    <a:pt x="3810" y="29591"/>
                  </a:cubicBezTo>
                  <a:cubicBezTo>
                    <a:pt x="6223" y="23749"/>
                    <a:pt x="9652" y="18542"/>
                    <a:pt x="14097" y="14097"/>
                  </a:cubicBezTo>
                  <a:cubicBezTo>
                    <a:pt x="18542" y="9652"/>
                    <a:pt x="23749" y="6223"/>
                    <a:pt x="29591" y="3683"/>
                  </a:cubicBezTo>
                  <a:cubicBezTo>
                    <a:pt x="35433" y="1143"/>
                    <a:pt x="41529" y="0"/>
                    <a:pt x="47879" y="0"/>
                  </a:cubicBezTo>
                  <a:lnTo>
                    <a:pt x="5886450" y="0"/>
                  </a:lnTo>
                  <a:cubicBezTo>
                    <a:pt x="5892800" y="0"/>
                    <a:pt x="5898896" y="1270"/>
                    <a:pt x="5904738" y="3683"/>
                  </a:cubicBezTo>
                  <a:cubicBezTo>
                    <a:pt x="5910580" y="6096"/>
                    <a:pt x="5915787" y="9525"/>
                    <a:pt x="5920232" y="14097"/>
                  </a:cubicBezTo>
                  <a:cubicBezTo>
                    <a:pt x="5924677" y="18669"/>
                    <a:pt x="5928106" y="23749"/>
                    <a:pt x="5930646" y="29591"/>
                  </a:cubicBezTo>
                  <a:cubicBezTo>
                    <a:pt x="5933186" y="35433"/>
                    <a:pt x="5934329" y="41529"/>
                    <a:pt x="5934329" y="47879"/>
                  </a:cubicBezTo>
                  <a:lnTo>
                    <a:pt x="5934329" y="790702"/>
                  </a:lnTo>
                  <a:cubicBezTo>
                    <a:pt x="5934329" y="797052"/>
                    <a:pt x="5933059" y="803148"/>
                    <a:pt x="5930646" y="808990"/>
                  </a:cubicBezTo>
                  <a:cubicBezTo>
                    <a:pt x="5928233" y="814832"/>
                    <a:pt x="5924804" y="820039"/>
                    <a:pt x="5920232" y="824484"/>
                  </a:cubicBezTo>
                  <a:cubicBezTo>
                    <a:pt x="5915660" y="828929"/>
                    <a:pt x="5910580" y="832358"/>
                    <a:pt x="5904738" y="834898"/>
                  </a:cubicBezTo>
                  <a:cubicBezTo>
                    <a:pt x="5898896" y="837438"/>
                    <a:pt x="5892800" y="838581"/>
                    <a:pt x="5886450" y="838581"/>
                  </a:cubicBezTo>
                  <a:lnTo>
                    <a:pt x="47752" y="838581"/>
                  </a:lnTo>
                  <a:cubicBezTo>
                    <a:pt x="41402" y="838581"/>
                    <a:pt x="35306" y="837311"/>
                    <a:pt x="29464" y="834898"/>
                  </a:cubicBezTo>
                  <a:cubicBezTo>
                    <a:pt x="23622" y="832485"/>
                    <a:pt x="18415" y="829056"/>
                    <a:pt x="13970" y="824484"/>
                  </a:cubicBezTo>
                  <a:cubicBezTo>
                    <a:pt x="9525" y="819912"/>
                    <a:pt x="6096" y="814832"/>
                    <a:pt x="3683" y="808990"/>
                  </a:cubicBezTo>
                  <a:cubicBezTo>
                    <a:pt x="1270" y="803148"/>
                    <a:pt x="0" y="797052"/>
                    <a:pt x="0" y="79070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3500" y="63500"/>
              <a:ext cx="5943600" cy="847725"/>
            </a:xfrm>
            <a:custGeom>
              <a:avLst/>
              <a:gdLst/>
              <a:ahLst/>
              <a:cxnLst/>
              <a:rect r="r" b="b" t="t" l="l"/>
              <a:pathLst>
                <a:path h="847725" w="5943600">
                  <a:moveTo>
                    <a:pt x="0" y="7952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5891149" y="0"/>
                  </a:lnTo>
                  <a:lnTo>
                    <a:pt x="5891149" y="4826"/>
                  </a:lnTo>
                  <a:lnTo>
                    <a:pt x="5891149" y="0"/>
                  </a:lnTo>
                  <a:cubicBezTo>
                    <a:pt x="5898134" y="0"/>
                    <a:pt x="5904865" y="1270"/>
                    <a:pt x="5911215" y="3937"/>
                  </a:cubicBezTo>
                  <a:lnTo>
                    <a:pt x="5909437" y="8382"/>
                  </a:lnTo>
                  <a:lnTo>
                    <a:pt x="5911215" y="3937"/>
                  </a:lnTo>
                  <a:cubicBezTo>
                    <a:pt x="5917692" y="6604"/>
                    <a:pt x="5923280" y="10414"/>
                    <a:pt x="5928233" y="15367"/>
                  </a:cubicBezTo>
                  <a:cubicBezTo>
                    <a:pt x="5933186" y="20320"/>
                    <a:pt x="5936996" y="25908"/>
                    <a:pt x="5939663" y="32385"/>
                  </a:cubicBezTo>
                  <a:lnTo>
                    <a:pt x="5935218" y="34163"/>
                  </a:lnTo>
                  <a:lnTo>
                    <a:pt x="5939663" y="32385"/>
                  </a:lnTo>
                  <a:cubicBezTo>
                    <a:pt x="5942330" y="38862"/>
                    <a:pt x="5943600" y="45466"/>
                    <a:pt x="5943600" y="52451"/>
                  </a:cubicBezTo>
                  <a:lnTo>
                    <a:pt x="5938774" y="52451"/>
                  </a:lnTo>
                  <a:lnTo>
                    <a:pt x="5943600" y="52451"/>
                  </a:lnTo>
                  <a:lnTo>
                    <a:pt x="5943600" y="795274"/>
                  </a:lnTo>
                  <a:lnTo>
                    <a:pt x="5938774" y="795274"/>
                  </a:lnTo>
                  <a:lnTo>
                    <a:pt x="5943600" y="795274"/>
                  </a:lnTo>
                  <a:cubicBezTo>
                    <a:pt x="5943600" y="802259"/>
                    <a:pt x="5942330" y="808863"/>
                    <a:pt x="5939663" y="815340"/>
                  </a:cubicBezTo>
                  <a:cubicBezTo>
                    <a:pt x="5936996" y="821817"/>
                    <a:pt x="5933186" y="827405"/>
                    <a:pt x="5928233" y="832358"/>
                  </a:cubicBezTo>
                  <a:cubicBezTo>
                    <a:pt x="5923280" y="837311"/>
                    <a:pt x="5917692" y="841121"/>
                    <a:pt x="5911215" y="843788"/>
                  </a:cubicBezTo>
                  <a:cubicBezTo>
                    <a:pt x="5904738" y="846455"/>
                    <a:pt x="5898134" y="847725"/>
                    <a:pt x="5891149" y="847725"/>
                  </a:cubicBezTo>
                  <a:lnTo>
                    <a:pt x="5891149" y="842899"/>
                  </a:lnTo>
                  <a:lnTo>
                    <a:pt x="5891149" y="847725"/>
                  </a:lnTo>
                  <a:lnTo>
                    <a:pt x="52451" y="847725"/>
                  </a:lnTo>
                  <a:lnTo>
                    <a:pt x="52451" y="842899"/>
                  </a:lnTo>
                  <a:lnTo>
                    <a:pt x="52451" y="847725"/>
                  </a:lnTo>
                  <a:cubicBezTo>
                    <a:pt x="45466" y="847725"/>
                    <a:pt x="38735" y="846328"/>
                    <a:pt x="32385" y="843788"/>
                  </a:cubicBezTo>
                  <a:cubicBezTo>
                    <a:pt x="25908" y="841121"/>
                    <a:pt x="20320" y="837311"/>
                    <a:pt x="15367" y="832358"/>
                  </a:cubicBezTo>
                  <a:cubicBezTo>
                    <a:pt x="10414" y="827405"/>
                    <a:pt x="6604" y="821690"/>
                    <a:pt x="3937" y="815340"/>
                  </a:cubicBezTo>
                  <a:lnTo>
                    <a:pt x="8382" y="813562"/>
                  </a:lnTo>
                  <a:lnTo>
                    <a:pt x="3937" y="815340"/>
                  </a:lnTo>
                  <a:cubicBezTo>
                    <a:pt x="1397" y="808863"/>
                    <a:pt x="0" y="802132"/>
                    <a:pt x="0" y="795274"/>
                  </a:cubicBezTo>
                  <a:lnTo>
                    <a:pt x="4826" y="795274"/>
                  </a:lnTo>
                  <a:lnTo>
                    <a:pt x="0" y="795274"/>
                  </a:lnTo>
                  <a:moveTo>
                    <a:pt x="9525" y="795274"/>
                  </a:moveTo>
                  <a:cubicBezTo>
                    <a:pt x="9525" y="800989"/>
                    <a:pt x="10668" y="806450"/>
                    <a:pt x="12827" y="811657"/>
                  </a:cubicBezTo>
                  <a:cubicBezTo>
                    <a:pt x="14986" y="816991"/>
                    <a:pt x="18161" y="821563"/>
                    <a:pt x="22098" y="825627"/>
                  </a:cubicBezTo>
                  <a:lnTo>
                    <a:pt x="18669" y="829056"/>
                  </a:lnTo>
                  <a:lnTo>
                    <a:pt x="22098" y="825627"/>
                  </a:lnTo>
                  <a:cubicBezTo>
                    <a:pt x="26162" y="829691"/>
                    <a:pt x="30734" y="832739"/>
                    <a:pt x="36068" y="834898"/>
                  </a:cubicBezTo>
                  <a:lnTo>
                    <a:pt x="34290" y="839343"/>
                  </a:lnTo>
                  <a:lnTo>
                    <a:pt x="36068" y="834898"/>
                  </a:lnTo>
                  <a:cubicBezTo>
                    <a:pt x="41402" y="837057"/>
                    <a:pt x="46863" y="838200"/>
                    <a:pt x="52578" y="838200"/>
                  </a:cubicBezTo>
                  <a:lnTo>
                    <a:pt x="5891149" y="838200"/>
                  </a:lnTo>
                  <a:cubicBezTo>
                    <a:pt x="5896864" y="838200"/>
                    <a:pt x="5902325" y="837057"/>
                    <a:pt x="5907532" y="834898"/>
                  </a:cubicBezTo>
                  <a:lnTo>
                    <a:pt x="5909310" y="839343"/>
                  </a:lnTo>
                  <a:lnTo>
                    <a:pt x="5907532" y="834898"/>
                  </a:lnTo>
                  <a:cubicBezTo>
                    <a:pt x="5912866" y="832739"/>
                    <a:pt x="5917438" y="829564"/>
                    <a:pt x="5921502" y="825627"/>
                  </a:cubicBezTo>
                  <a:lnTo>
                    <a:pt x="5924804" y="829056"/>
                  </a:lnTo>
                  <a:lnTo>
                    <a:pt x="5921375" y="825754"/>
                  </a:lnTo>
                  <a:cubicBezTo>
                    <a:pt x="5925439" y="821690"/>
                    <a:pt x="5928487" y="817118"/>
                    <a:pt x="5930646" y="811784"/>
                  </a:cubicBezTo>
                  <a:lnTo>
                    <a:pt x="5935091" y="813562"/>
                  </a:lnTo>
                  <a:lnTo>
                    <a:pt x="5930646" y="811784"/>
                  </a:lnTo>
                  <a:cubicBezTo>
                    <a:pt x="5932805" y="806450"/>
                    <a:pt x="5933948" y="800989"/>
                    <a:pt x="5933948" y="795401"/>
                  </a:cubicBezTo>
                  <a:lnTo>
                    <a:pt x="5933948" y="52451"/>
                  </a:lnTo>
                  <a:cubicBezTo>
                    <a:pt x="5933948" y="46736"/>
                    <a:pt x="5932805" y="41275"/>
                    <a:pt x="5930646" y="36068"/>
                  </a:cubicBezTo>
                  <a:cubicBezTo>
                    <a:pt x="5928487" y="30734"/>
                    <a:pt x="5925312" y="26162"/>
                    <a:pt x="5921375" y="22098"/>
                  </a:cubicBezTo>
                  <a:lnTo>
                    <a:pt x="5924804" y="18796"/>
                  </a:lnTo>
                  <a:lnTo>
                    <a:pt x="5921502" y="22225"/>
                  </a:lnTo>
                  <a:cubicBezTo>
                    <a:pt x="5917438" y="18161"/>
                    <a:pt x="5912866" y="15113"/>
                    <a:pt x="5907532" y="12954"/>
                  </a:cubicBezTo>
                  <a:cubicBezTo>
                    <a:pt x="5902325" y="10795"/>
                    <a:pt x="5896737" y="9652"/>
                    <a:pt x="58911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5941" y="12954"/>
                  </a:cubicBezTo>
                  <a:lnTo>
                    <a:pt x="34290" y="8382"/>
                  </a:lnTo>
                  <a:lnTo>
                    <a:pt x="36068" y="12827"/>
                  </a:lnTo>
                  <a:cubicBezTo>
                    <a:pt x="30734" y="14986"/>
                    <a:pt x="26162" y="18161"/>
                    <a:pt x="22098" y="22098"/>
                  </a:cubicBezTo>
                  <a:lnTo>
                    <a:pt x="18669" y="18669"/>
                  </a:lnTo>
                  <a:lnTo>
                    <a:pt x="22098" y="22098"/>
                  </a:lnTo>
                  <a:cubicBezTo>
                    <a:pt x="18034" y="26162"/>
                    <a:pt x="14986" y="30734"/>
                    <a:pt x="12827" y="36068"/>
                  </a:cubicBezTo>
                  <a:cubicBezTo>
                    <a:pt x="10668" y="41275"/>
                    <a:pt x="9525" y="46863"/>
                    <a:pt x="9525" y="52451"/>
                  </a:cubicBezTo>
                  <a:lnTo>
                    <a:pt x="9525" y="795274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536572" y="4032552"/>
            <a:ext cx="6070597" cy="974722"/>
            <a:chOff x="0" y="0"/>
            <a:chExt cx="6070600" cy="9747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8199" y="68072"/>
              <a:ext cx="5934329" cy="838454"/>
            </a:xfrm>
            <a:custGeom>
              <a:avLst/>
              <a:gdLst/>
              <a:ahLst/>
              <a:cxnLst/>
              <a:rect r="r" b="b" t="t" l="l"/>
              <a:pathLst>
                <a:path h="838454" w="5934329">
                  <a:moveTo>
                    <a:pt x="127" y="790702"/>
                  </a:moveTo>
                  <a:lnTo>
                    <a:pt x="127" y="47879"/>
                  </a:lnTo>
                  <a:cubicBezTo>
                    <a:pt x="127" y="41529"/>
                    <a:pt x="1397" y="35433"/>
                    <a:pt x="3810" y="29591"/>
                  </a:cubicBezTo>
                  <a:cubicBezTo>
                    <a:pt x="6223" y="23749"/>
                    <a:pt x="9652" y="18542"/>
                    <a:pt x="14097" y="14097"/>
                  </a:cubicBezTo>
                  <a:cubicBezTo>
                    <a:pt x="18542" y="9652"/>
                    <a:pt x="23749" y="6223"/>
                    <a:pt x="29591" y="3683"/>
                  </a:cubicBezTo>
                  <a:cubicBezTo>
                    <a:pt x="35433" y="1143"/>
                    <a:pt x="41529" y="0"/>
                    <a:pt x="47879" y="0"/>
                  </a:cubicBezTo>
                  <a:lnTo>
                    <a:pt x="5886450" y="0"/>
                  </a:lnTo>
                  <a:cubicBezTo>
                    <a:pt x="5892800" y="0"/>
                    <a:pt x="5898896" y="1270"/>
                    <a:pt x="5904738" y="3683"/>
                  </a:cubicBezTo>
                  <a:cubicBezTo>
                    <a:pt x="5910580" y="6096"/>
                    <a:pt x="5915787" y="9525"/>
                    <a:pt x="5920232" y="14097"/>
                  </a:cubicBezTo>
                  <a:cubicBezTo>
                    <a:pt x="5924677" y="18669"/>
                    <a:pt x="5928106" y="23749"/>
                    <a:pt x="5930646" y="29591"/>
                  </a:cubicBezTo>
                  <a:cubicBezTo>
                    <a:pt x="5933186" y="35433"/>
                    <a:pt x="5934329" y="41529"/>
                    <a:pt x="5934329" y="47879"/>
                  </a:cubicBezTo>
                  <a:lnTo>
                    <a:pt x="5934329" y="790702"/>
                  </a:lnTo>
                  <a:cubicBezTo>
                    <a:pt x="5934329" y="797052"/>
                    <a:pt x="5933059" y="803148"/>
                    <a:pt x="5930646" y="808990"/>
                  </a:cubicBezTo>
                  <a:cubicBezTo>
                    <a:pt x="5928233" y="814832"/>
                    <a:pt x="5924804" y="820039"/>
                    <a:pt x="5920232" y="824484"/>
                  </a:cubicBezTo>
                  <a:cubicBezTo>
                    <a:pt x="5915660" y="828929"/>
                    <a:pt x="5910580" y="832358"/>
                    <a:pt x="5904738" y="834771"/>
                  </a:cubicBezTo>
                  <a:cubicBezTo>
                    <a:pt x="5898896" y="837184"/>
                    <a:pt x="5892800" y="838454"/>
                    <a:pt x="5886450" y="838454"/>
                  </a:cubicBezTo>
                  <a:lnTo>
                    <a:pt x="47752" y="838454"/>
                  </a:lnTo>
                  <a:cubicBezTo>
                    <a:pt x="41402" y="838454"/>
                    <a:pt x="35306" y="837184"/>
                    <a:pt x="29464" y="834771"/>
                  </a:cubicBezTo>
                  <a:cubicBezTo>
                    <a:pt x="23622" y="832358"/>
                    <a:pt x="18415" y="828929"/>
                    <a:pt x="13970" y="824484"/>
                  </a:cubicBezTo>
                  <a:cubicBezTo>
                    <a:pt x="9525" y="820039"/>
                    <a:pt x="6096" y="814832"/>
                    <a:pt x="3683" y="808990"/>
                  </a:cubicBezTo>
                  <a:cubicBezTo>
                    <a:pt x="1270" y="803148"/>
                    <a:pt x="0" y="797052"/>
                    <a:pt x="0" y="79070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3500" y="63500"/>
              <a:ext cx="5943600" cy="847725"/>
            </a:xfrm>
            <a:custGeom>
              <a:avLst/>
              <a:gdLst/>
              <a:ahLst/>
              <a:cxnLst/>
              <a:rect r="r" b="b" t="t" l="l"/>
              <a:pathLst>
                <a:path h="847725" w="5943600">
                  <a:moveTo>
                    <a:pt x="0" y="7952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5891149" y="0"/>
                  </a:lnTo>
                  <a:lnTo>
                    <a:pt x="5891149" y="4826"/>
                  </a:lnTo>
                  <a:lnTo>
                    <a:pt x="5891149" y="0"/>
                  </a:lnTo>
                  <a:cubicBezTo>
                    <a:pt x="5898134" y="0"/>
                    <a:pt x="5904865" y="1270"/>
                    <a:pt x="5911215" y="3937"/>
                  </a:cubicBezTo>
                  <a:lnTo>
                    <a:pt x="5909437" y="8382"/>
                  </a:lnTo>
                  <a:lnTo>
                    <a:pt x="5911215" y="3937"/>
                  </a:lnTo>
                  <a:cubicBezTo>
                    <a:pt x="5917692" y="6604"/>
                    <a:pt x="5923280" y="10414"/>
                    <a:pt x="5928233" y="15367"/>
                  </a:cubicBezTo>
                  <a:cubicBezTo>
                    <a:pt x="5933186" y="20320"/>
                    <a:pt x="5936996" y="25908"/>
                    <a:pt x="5939663" y="32385"/>
                  </a:cubicBezTo>
                  <a:lnTo>
                    <a:pt x="5935218" y="34163"/>
                  </a:lnTo>
                  <a:lnTo>
                    <a:pt x="5939663" y="32385"/>
                  </a:lnTo>
                  <a:cubicBezTo>
                    <a:pt x="5942330" y="38862"/>
                    <a:pt x="5943600" y="45466"/>
                    <a:pt x="5943600" y="52451"/>
                  </a:cubicBezTo>
                  <a:lnTo>
                    <a:pt x="5938774" y="52451"/>
                  </a:lnTo>
                  <a:lnTo>
                    <a:pt x="5943600" y="52451"/>
                  </a:lnTo>
                  <a:lnTo>
                    <a:pt x="5943600" y="795274"/>
                  </a:lnTo>
                  <a:lnTo>
                    <a:pt x="5938774" y="795274"/>
                  </a:lnTo>
                  <a:lnTo>
                    <a:pt x="5943600" y="795274"/>
                  </a:lnTo>
                  <a:cubicBezTo>
                    <a:pt x="5943600" y="802259"/>
                    <a:pt x="5942330" y="808863"/>
                    <a:pt x="5939663" y="815340"/>
                  </a:cubicBezTo>
                  <a:cubicBezTo>
                    <a:pt x="5936996" y="821817"/>
                    <a:pt x="5933186" y="827405"/>
                    <a:pt x="5928233" y="832358"/>
                  </a:cubicBezTo>
                  <a:cubicBezTo>
                    <a:pt x="5923280" y="837311"/>
                    <a:pt x="5917692" y="841121"/>
                    <a:pt x="5911215" y="843788"/>
                  </a:cubicBezTo>
                  <a:cubicBezTo>
                    <a:pt x="5904738" y="846455"/>
                    <a:pt x="5898134" y="847725"/>
                    <a:pt x="5891149" y="847725"/>
                  </a:cubicBezTo>
                  <a:lnTo>
                    <a:pt x="5891149" y="842899"/>
                  </a:lnTo>
                  <a:lnTo>
                    <a:pt x="5891149" y="847725"/>
                  </a:lnTo>
                  <a:lnTo>
                    <a:pt x="52451" y="847725"/>
                  </a:lnTo>
                  <a:lnTo>
                    <a:pt x="52451" y="842899"/>
                  </a:lnTo>
                  <a:lnTo>
                    <a:pt x="52451" y="847725"/>
                  </a:lnTo>
                  <a:cubicBezTo>
                    <a:pt x="45466" y="847725"/>
                    <a:pt x="38735" y="846328"/>
                    <a:pt x="32385" y="843788"/>
                  </a:cubicBezTo>
                  <a:cubicBezTo>
                    <a:pt x="25908" y="841121"/>
                    <a:pt x="20320" y="837311"/>
                    <a:pt x="15367" y="832358"/>
                  </a:cubicBezTo>
                  <a:cubicBezTo>
                    <a:pt x="10414" y="827405"/>
                    <a:pt x="6604" y="821690"/>
                    <a:pt x="3937" y="815340"/>
                  </a:cubicBezTo>
                  <a:lnTo>
                    <a:pt x="8382" y="813562"/>
                  </a:lnTo>
                  <a:lnTo>
                    <a:pt x="3937" y="815340"/>
                  </a:lnTo>
                  <a:cubicBezTo>
                    <a:pt x="1397" y="808863"/>
                    <a:pt x="0" y="802132"/>
                    <a:pt x="0" y="795274"/>
                  </a:cubicBezTo>
                  <a:lnTo>
                    <a:pt x="4826" y="795274"/>
                  </a:lnTo>
                  <a:lnTo>
                    <a:pt x="0" y="795274"/>
                  </a:lnTo>
                  <a:moveTo>
                    <a:pt x="9525" y="795274"/>
                  </a:moveTo>
                  <a:cubicBezTo>
                    <a:pt x="9525" y="800989"/>
                    <a:pt x="10668" y="806450"/>
                    <a:pt x="12827" y="811657"/>
                  </a:cubicBezTo>
                  <a:cubicBezTo>
                    <a:pt x="14986" y="816991"/>
                    <a:pt x="18161" y="821563"/>
                    <a:pt x="22098" y="825627"/>
                  </a:cubicBezTo>
                  <a:lnTo>
                    <a:pt x="18669" y="829056"/>
                  </a:lnTo>
                  <a:lnTo>
                    <a:pt x="22098" y="825627"/>
                  </a:lnTo>
                  <a:cubicBezTo>
                    <a:pt x="26162" y="829691"/>
                    <a:pt x="30734" y="832739"/>
                    <a:pt x="36068" y="834898"/>
                  </a:cubicBezTo>
                  <a:lnTo>
                    <a:pt x="34290" y="839343"/>
                  </a:lnTo>
                  <a:lnTo>
                    <a:pt x="36068" y="834898"/>
                  </a:lnTo>
                  <a:cubicBezTo>
                    <a:pt x="41402" y="837057"/>
                    <a:pt x="46863" y="838200"/>
                    <a:pt x="52578" y="838200"/>
                  </a:cubicBezTo>
                  <a:lnTo>
                    <a:pt x="5891149" y="838200"/>
                  </a:lnTo>
                  <a:cubicBezTo>
                    <a:pt x="5896864" y="838200"/>
                    <a:pt x="5902325" y="837057"/>
                    <a:pt x="5907532" y="834898"/>
                  </a:cubicBezTo>
                  <a:lnTo>
                    <a:pt x="5909310" y="839343"/>
                  </a:lnTo>
                  <a:lnTo>
                    <a:pt x="5907532" y="834898"/>
                  </a:lnTo>
                  <a:cubicBezTo>
                    <a:pt x="5912866" y="832739"/>
                    <a:pt x="5917438" y="829564"/>
                    <a:pt x="5921502" y="825627"/>
                  </a:cubicBezTo>
                  <a:lnTo>
                    <a:pt x="5924804" y="829056"/>
                  </a:lnTo>
                  <a:lnTo>
                    <a:pt x="5921375" y="825754"/>
                  </a:lnTo>
                  <a:cubicBezTo>
                    <a:pt x="5925439" y="821690"/>
                    <a:pt x="5928487" y="817118"/>
                    <a:pt x="5930646" y="811784"/>
                  </a:cubicBezTo>
                  <a:lnTo>
                    <a:pt x="5935091" y="813562"/>
                  </a:lnTo>
                  <a:lnTo>
                    <a:pt x="5930646" y="811784"/>
                  </a:lnTo>
                  <a:cubicBezTo>
                    <a:pt x="5932805" y="806450"/>
                    <a:pt x="5933948" y="800989"/>
                    <a:pt x="5933948" y="795401"/>
                  </a:cubicBezTo>
                  <a:lnTo>
                    <a:pt x="5933948" y="52451"/>
                  </a:lnTo>
                  <a:cubicBezTo>
                    <a:pt x="5933948" y="46736"/>
                    <a:pt x="5932805" y="41275"/>
                    <a:pt x="5930646" y="36068"/>
                  </a:cubicBezTo>
                  <a:cubicBezTo>
                    <a:pt x="5928487" y="30734"/>
                    <a:pt x="5925312" y="26162"/>
                    <a:pt x="5921375" y="22098"/>
                  </a:cubicBezTo>
                  <a:lnTo>
                    <a:pt x="5924804" y="18796"/>
                  </a:lnTo>
                  <a:lnTo>
                    <a:pt x="5921502" y="22225"/>
                  </a:lnTo>
                  <a:cubicBezTo>
                    <a:pt x="5917438" y="18161"/>
                    <a:pt x="5912866" y="15113"/>
                    <a:pt x="5907532" y="12954"/>
                  </a:cubicBezTo>
                  <a:cubicBezTo>
                    <a:pt x="5902325" y="10795"/>
                    <a:pt x="5896737" y="9652"/>
                    <a:pt x="58911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5941" y="12954"/>
                  </a:cubicBezTo>
                  <a:lnTo>
                    <a:pt x="34290" y="8382"/>
                  </a:lnTo>
                  <a:lnTo>
                    <a:pt x="36068" y="12827"/>
                  </a:lnTo>
                  <a:cubicBezTo>
                    <a:pt x="30734" y="14986"/>
                    <a:pt x="26162" y="18161"/>
                    <a:pt x="22098" y="22098"/>
                  </a:cubicBezTo>
                  <a:lnTo>
                    <a:pt x="18669" y="18669"/>
                  </a:lnTo>
                  <a:lnTo>
                    <a:pt x="22098" y="22098"/>
                  </a:lnTo>
                  <a:cubicBezTo>
                    <a:pt x="18034" y="26162"/>
                    <a:pt x="14986" y="30734"/>
                    <a:pt x="12827" y="36068"/>
                  </a:cubicBezTo>
                  <a:cubicBezTo>
                    <a:pt x="10668" y="41275"/>
                    <a:pt x="9525" y="46863"/>
                    <a:pt x="9525" y="52451"/>
                  </a:cubicBezTo>
                  <a:lnTo>
                    <a:pt x="9525" y="795274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36567" y="5058080"/>
            <a:ext cx="6070597" cy="974722"/>
            <a:chOff x="0" y="0"/>
            <a:chExt cx="6070600" cy="97472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8199" y="68072"/>
              <a:ext cx="5934329" cy="838454"/>
            </a:xfrm>
            <a:custGeom>
              <a:avLst/>
              <a:gdLst/>
              <a:ahLst/>
              <a:cxnLst/>
              <a:rect r="r" b="b" t="t" l="l"/>
              <a:pathLst>
                <a:path h="838454" w="5934329">
                  <a:moveTo>
                    <a:pt x="127" y="790702"/>
                  </a:moveTo>
                  <a:lnTo>
                    <a:pt x="127" y="47879"/>
                  </a:lnTo>
                  <a:cubicBezTo>
                    <a:pt x="127" y="41529"/>
                    <a:pt x="1397" y="35433"/>
                    <a:pt x="3810" y="29591"/>
                  </a:cubicBezTo>
                  <a:cubicBezTo>
                    <a:pt x="6223" y="23749"/>
                    <a:pt x="9652" y="18542"/>
                    <a:pt x="14097" y="14097"/>
                  </a:cubicBezTo>
                  <a:cubicBezTo>
                    <a:pt x="18542" y="9652"/>
                    <a:pt x="23749" y="6223"/>
                    <a:pt x="29591" y="3683"/>
                  </a:cubicBezTo>
                  <a:cubicBezTo>
                    <a:pt x="35433" y="1143"/>
                    <a:pt x="41529" y="0"/>
                    <a:pt x="47879" y="0"/>
                  </a:cubicBezTo>
                  <a:lnTo>
                    <a:pt x="5886450" y="0"/>
                  </a:lnTo>
                  <a:cubicBezTo>
                    <a:pt x="5892800" y="0"/>
                    <a:pt x="5898896" y="1143"/>
                    <a:pt x="5904738" y="3683"/>
                  </a:cubicBezTo>
                  <a:cubicBezTo>
                    <a:pt x="5910580" y="6223"/>
                    <a:pt x="5915787" y="9525"/>
                    <a:pt x="5920232" y="14097"/>
                  </a:cubicBezTo>
                  <a:cubicBezTo>
                    <a:pt x="5924677" y="18669"/>
                    <a:pt x="5928106" y="23749"/>
                    <a:pt x="5930646" y="29591"/>
                  </a:cubicBezTo>
                  <a:cubicBezTo>
                    <a:pt x="5933186" y="35433"/>
                    <a:pt x="5934329" y="41529"/>
                    <a:pt x="5934329" y="47879"/>
                  </a:cubicBezTo>
                  <a:lnTo>
                    <a:pt x="5934329" y="790702"/>
                  </a:lnTo>
                  <a:cubicBezTo>
                    <a:pt x="5934329" y="797052"/>
                    <a:pt x="5933059" y="803148"/>
                    <a:pt x="5930646" y="808990"/>
                  </a:cubicBezTo>
                  <a:cubicBezTo>
                    <a:pt x="5928233" y="814832"/>
                    <a:pt x="5924804" y="820039"/>
                    <a:pt x="5920232" y="824484"/>
                  </a:cubicBezTo>
                  <a:cubicBezTo>
                    <a:pt x="5915660" y="828929"/>
                    <a:pt x="5910580" y="832358"/>
                    <a:pt x="5904738" y="834771"/>
                  </a:cubicBezTo>
                  <a:cubicBezTo>
                    <a:pt x="5898896" y="837184"/>
                    <a:pt x="5892800" y="838454"/>
                    <a:pt x="5886450" y="838454"/>
                  </a:cubicBezTo>
                  <a:lnTo>
                    <a:pt x="47752" y="838454"/>
                  </a:lnTo>
                  <a:cubicBezTo>
                    <a:pt x="41402" y="838454"/>
                    <a:pt x="35306" y="837184"/>
                    <a:pt x="29464" y="834771"/>
                  </a:cubicBezTo>
                  <a:cubicBezTo>
                    <a:pt x="23622" y="832358"/>
                    <a:pt x="18415" y="828929"/>
                    <a:pt x="13970" y="824484"/>
                  </a:cubicBezTo>
                  <a:cubicBezTo>
                    <a:pt x="9525" y="820039"/>
                    <a:pt x="6096" y="814832"/>
                    <a:pt x="3683" y="808990"/>
                  </a:cubicBezTo>
                  <a:cubicBezTo>
                    <a:pt x="1270" y="803148"/>
                    <a:pt x="0" y="797052"/>
                    <a:pt x="0" y="79070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63500"/>
              <a:ext cx="5943600" cy="847725"/>
            </a:xfrm>
            <a:custGeom>
              <a:avLst/>
              <a:gdLst/>
              <a:ahLst/>
              <a:cxnLst/>
              <a:rect r="r" b="b" t="t" l="l"/>
              <a:pathLst>
                <a:path h="847725" w="5943600">
                  <a:moveTo>
                    <a:pt x="0" y="7952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5891149" y="0"/>
                  </a:lnTo>
                  <a:lnTo>
                    <a:pt x="5891149" y="4826"/>
                  </a:lnTo>
                  <a:lnTo>
                    <a:pt x="5891149" y="0"/>
                  </a:lnTo>
                  <a:cubicBezTo>
                    <a:pt x="5898134" y="0"/>
                    <a:pt x="5904865" y="1270"/>
                    <a:pt x="5911215" y="3937"/>
                  </a:cubicBezTo>
                  <a:lnTo>
                    <a:pt x="5909437" y="8382"/>
                  </a:lnTo>
                  <a:lnTo>
                    <a:pt x="5911215" y="3937"/>
                  </a:lnTo>
                  <a:cubicBezTo>
                    <a:pt x="5917692" y="6604"/>
                    <a:pt x="5923280" y="10414"/>
                    <a:pt x="5928233" y="15367"/>
                  </a:cubicBezTo>
                  <a:cubicBezTo>
                    <a:pt x="5933186" y="20320"/>
                    <a:pt x="5936996" y="25908"/>
                    <a:pt x="5939663" y="32385"/>
                  </a:cubicBezTo>
                  <a:lnTo>
                    <a:pt x="5935218" y="34163"/>
                  </a:lnTo>
                  <a:lnTo>
                    <a:pt x="5939663" y="32385"/>
                  </a:lnTo>
                  <a:cubicBezTo>
                    <a:pt x="5942330" y="38862"/>
                    <a:pt x="5943600" y="45466"/>
                    <a:pt x="5943600" y="52451"/>
                  </a:cubicBezTo>
                  <a:lnTo>
                    <a:pt x="5938774" y="52451"/>
                  </a:lnTo>
                  <a:lnTo>
                    <a:pt x="5943600" y="52451"/>
                  </a:lnTo>
                  <a:lnTo>
                    <a:pt x="5943600" y="795274"/>
                  </a:lnTo>
                  <a:lnTo>
                    <a:pt x="5938774" y="795274"/>
                  </a:lnTo>
                  <a:lnTo>
                    <a:pt x="5943600" y="795274"/>
                  </a:lnTo>
                  <a:cubicBezTo>
                    <a:pt x="5943600" y="802259"/>
                    <a:pt x="5942330" y="808863"/>
                    <a:pt x="5939663" y="815340"/>
                  </a:cubicBezTo>
                  <a:cubicBezTo>
                    <a:pt x="5936996" y="821817"/>
                    <a:pt x="5933186" y="827405"/>
                    <a:pt x="5928233" y="832358"/>
                  </a:cubicBezTo>
                  <a:cubicBezTo>
                    <a:pt x="5923280" y="837311"/>
                    <a:pt x="5917692" y="841121"/>
                    <a:pt x="5911215" y="843788"/>
                  </a:cubicBezTo>
                  <a:cubicBezTo>
                    <a:pt x="5904738" y="846455"/>
                    <a:pt x="5898134" y="847725"/>
                    <a:pt x="5891149" y="847725"/>
                  </a:cubicBezTo>
                  <a:lnTo>
                    <a:pt x="5891149" y="842899"/>
                  </a:lnTo>
                  <a:lnTo>
                    <a:pt x="5891149" y="847725"/>
                  </a:lnTo>
                  <a:lnTo>
                    <a:pt x="52451" y="847725"/>
                  </a:lnTo>
                  <a:lnTo>
                    <a:pt x="52451" y="842899"/>
                  </a:lnTo>
                  <a:lnTo>
                    <a:pt x="52451" y="847725"/>
                  </a:lnTo>
                  <a:cubicBezTo>
                    <a:pt x="45466" y="847725"/>
                    <a:pt x="38735" y="846328"/>
                    <a:pt x="32385" y="843788"/>
                  </a:cubicBezTo>
                  <a:cubicBezTo>
                    <a:pt x="25908" y="841121"/>
                    <a:pt x="20320" y="837311"/>
                    <a:pt x="15367" y="832358"/>
                  </a:cubicBezTo>
                  <a:cubicBezTo>
                    <a:pt x="10414" y="827405"/>
                    <a:pt x="6604" y="821690"/>
                    <a:pt x="3937" y="815340"/>
                  </a:cubicBezTo>
                  <a:lnTo>
                    <a:pt x="8382" y="813562"/>
                  </a:lnTo>
                  <a:lnTo>
                    <a:pt x="3937" y="815340"/>
                  </a:lnTo>
                  <a:cubicBezTo>
                    <a:pt x="1397" y="808863"/>
                    <a:pt x="0" y="802132"/>
                    <a:pt x="0" y="795274"/>
                  </a:cubicBezTo>
                  <a:lnTo>
                    <a:pt x="4826" y="795274"/>
                  </a:lnTo>
                  <a:lnTo>
                    <a:pt x="0" y="795274"/>
                  </a:lnTo>
                  <a:moveTo>
                    <a:pt x="9525" y="795274"/>
                  </a:moveTo>
                  <a:cubicBezTo>
                    <a:pt x="9525" y="800989"/>
                    <a:pt x="10668" y="806450"/>
                    <a:pt x="12827" y="811657"/>
                  </a:cubicBezTo>
                  <a:cubicBezTo>
                    <a:pt x="14986" y="816991"/>
                    <a:pt x="18161" y="821563"/>
                    <a:pt x="22098" y="825627"/>
                  </a:cubicBezTo>
                  <a:lnTo>
                    <a:pt x="18669" y="829056"/>
                  </a:lnTo>
                  <a:lnTo>
                    <a:pt x="22098" y="825627"/>
                  </a:lnTo>
                  <a:cubicBezTo>
                    <a:pt x="26162" y="829691"/>
                    <a:pt x="30734" y="832739"/>
                    <a:pt x="36068" y="834898"/>
                  </a:cubicBezTo>
                  <a:lnTo>
                    <a:pt x="34290" y="839343"/>
                  </a:lnTo>
                  <a:lnTo>
                    <a:pt x="36068" y="834898"/>
                  </a:lnTo>
                  <a:cubicBezTo>
                    <a:pt x="41402" y="837057"/>
                    <a:pt x="46863" y="838200"/>
                    <a:pt x="52578" y="838200"/>
                  </a:cubicBezTo>
                  <a:lnTo>
                    <a:pt x="5891149" y="838200"/>
                  </a:lnTo>
                  <a:cubicBezTo>
                    <a:pt x="5896864" y="838200"/>
                    <a:pt x="5902325" y="837057"/>
                    <a:pt x="5907532" y="834898"/>
                  </a:cubicBezTo>
                  <a:lnTo>
                    <a:pt x="5909310" y="839343"/>
                  </a:lnTo>
                  <a:lnTo>
                    <a:pt x="5907532" y="834898"/>
                  </a:lnTo>
                  <a:cubicBezTo>
                    <a:pt x="5912866" y="832739"/>
                    <a:pt x="5917438" y="829564"/>
                    <a:pt x="5921502" y="825627"/>
                  </a:cubicBezTo>
                  <a:lnTo>
                    <a:pt x="5924804" y="829056"/>
                  </a:lnTo>
                  <a:lnTo>
                    <a:pt x="5921375" y="825754"/>
                  </a:lnTo>
                  <a:cubicBezTo>
                    <a:pt x="5925439" y="821690"/>
                    <a:pt x="5928487" y="817118"/>
                    <a:pt x="5930646" y="811784"/>
                  </a:cubicBezTo>
                  <a:lnTo>
                    <a:pt x="5935091" y="813562"/>
                  </a:lnTo>
                  <a:lnTo>
                    <a:pt x="5930646" y="811784"/>
                  </a:lnTo>
                  <a:cubicBezTo>
                    <a:pt x="5932805" y="806450"/>
                    <a:pt x="5933948" y="800989"/>
                    <a:pt x="5933948" y="795401"/>
                  </a:cubicBezTo>
                  <a:lnTo>
                    <a:pt x="5933948" y="52451"/>
                  </a:lnTo>
                  <a:cubicBezTo>
                    <a:pt x="5933948" y="46736"/>
                    <a:pt x="5932805" y="41275"/>
                    <a:pt x="5930646" y="36068"/>
                  </a:cubicBezTo>
                  <a:cubicBezTo>
                    <a:pt x="5928487" y="30734"/>
                    <a:pt x="5925312" y="26162"/>
                    <a:pt x="5921375" y="22098"/>
                  </a:cubicBezTo>
                  <a:lnTo>
                    <a:pt x="5924804" y="18796"/>
                  </a:lnTo>
                  <a:lnTo>
                    <a:pt x="5921502" y="22225"/>
                  </a:lnTo>
                  <a:cubicBezTo>
                    <a:pt x="5917438" y="18161"/>
                    <a:pt x="5912866" y="15113"/>
                    <a:pt x="5907532" y="12954"/>
                  </a:cubicBezTo>
                  <a:cubicBezTo>
                    <a:pt x="5902325" y="10795"/>
                    <a:pt x="5896737" y="9652"/>
                    <a:pt x="58911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5941" y="12954"/>
                  </a:cubicBezTo>
                  <a:lnTo>
                    <a:pt x="34290" y="8382"/>
                  </a:lnTo>
                  <a:lnTo>
                    <a:pt x="36068" y="12827"/>
                  </a:lnTo>
                  <a:cubicBezTo>
                    <a:pt x="30734" y="14986"/>
                    <a:pt x="26162" y="18161"/>
                    <a:pt x="22098" y="22098"/>
                  </a:cubicBezTo>
                  <a:lnTo>
                    <a:pt x="18669" y="18669"/>
                  </a:lnTo>
                  <a:lnTo>
                    <a:pt x="22098" y="22098"/>
                  </a:lnTo>
                  <a:cubicBezTo>
                    <a:pt x="18034" y="26162"/>
                    <a:pt x="14986" y="30734"/>
                    <a:pt x="12827" y="36068"/>
                  </a:cubicBezTo>
                  <a:cubicBezTo>
                    <a:pt x="10668" y="41275"/>
                    <a:pt x="9525" y="46863"/>
                    <a:pt x="9525" y="52451"/>
                  </a:cubicBezTo>
                  <a:lnTo>
                    <a:pt x="9525" y="795274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36572" y="6032802"/>
            <a:ext cx="6070597" cy="974722"/>
            <a:chOff x="0" y="0"/>
            <a:chExt cx="6070600" cy="9747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8199" y="68072"/>
              <a:ext cx="5934329" cy="838453"/>
            </a:xfrm>
            <a:custGeom>
              <a:avLst/>
              <a:gdLst/>
              <a:ahLst/>
              <a:cxnLst/>
              <a:rect r="r" b="b" t="t" l="l"/>
              <a:pathLst>
                <a:path h="838453" w="5934329">
                  <a:moveTo>
                    <a:pt x="127" y="790701"/>
                  </a:moveTo>
                  <a:lnTo>
                    <a:pt x="127" y="47879"/>
                  </a:lnTo>
                  <a:cubicBezTo>
                    <a:pt x="127" y="41529"/>
                    <a:pt x="1397" y="35433"/>
                    <a:pt x="3810" y="29591"/>
                  </a:cubicBezTo>
                  <a:cubicBezTo>
                    <a:pt x="6223" y="23749"/>
                    <a:pt x="9652" y="18542"/>
                    <a:pt x="14097" y="14097"/>
                  </a:cubicBezTo>
                  <a:cubicBezTo>
                    <a:pt x="18542" y="9652"/>
                    <a:pt x="23749" y="6223"/>
                    <a:pt x="29591" y="3683"/>
                  </a:cubicBezTo>
                  <a:cubicBezTo>
                    <a:pt x="35433" y="1143"/>
                    <a:pt x="41529" y="0"/>
                    <a:pt x="47879" y="0"/>
                  </a:cubicBezTo>
                  <a:lnTo>
                    <a:pt x="5886450" y="0"/>
                  </a:lnTo>
                  <a:cubicBezTo>
                    <a:pt x="5892800" y="0"/>
                    <a:pt x="5898896" y="1143"/>
                    <a:pt x="5904738" y="3683"/>
                  </a:cubicBezTo>
                  <a:cubicBezTo>
                    <a:pt x="5910580" y="6223"/>
                    <a:pt x="5915787" y="9525"/>
                    <a:pt x="5920232" y="14097"/>
                  </a:cubicBezTo>
                  <a:cubicBezTo>
                    <a:pt x="5924677" y="18669"/>
                    <a:pt x="5928106" y="23749"/>
                    <a:pt x="5930646" y="29591"/>
                  </a:cubicBezTo>
                  <a:cubicBezTo>
                    <a:pt x="5933186" y="35433"/>
                    <a:pt x="5934329" y="41529"/>
                    <a:pt x="5934329" y="47879"/>
                  </a:cubicBezTo>
                  <a:lnTo>
                    <a:pt x="5934329" y="790701"/>
                  </a:lnTo>
                  <a:cubicBezTo>
                    <a:pt x="5934329" y="797051"/>
                    <a:pt x="5933059" y="803147"/>
                    <a:pt x="5930646" y="808989"/>
                  </a:cubicBezTo>
                  <a:cubicBezTo>
                    <a:pt x="5928233" y="814831"/>
                    <a:pt x="5924804" y="820038"/>
                    <a:pt x="5920232" y="824483"/>
                  </a:cubicBezTo>
                  <a:cubicBezTo>
                    <a:pt x="5915660" y="828928"/>
                    <a:pt x="5910580" y="832357"/>
                    <a:pt x="5904738" y="834770"/>
                  </a:cubicBezTo>
                  <a:cubicBezTo>
                    <a:pt x="5898896" y="837183"/>
                    <a:pt x="5892800" y="838453"/>
                    <a:pt x="5886450" y="838453"/>
                  </a:cubicBezTo>
                  <a:lnTo>
                    <a:pt x="47752" y="838453"/>
                  </a:lnTo>
                  <a:cubicBezTo>
                    <a:pt x="41402" y="838453"/>
                    <a:pt x="35306" y="837183"/>
                    <a:pt x="29464" y="834770"/>
                  </a:cubicBezTo>
                  <a:cubicBezTo>
                    <a:pt x="23622" y="832357"/>
                    <a:pt x="18415" y="828928"/>
                    <a:pt x="13970" y="824483"/>
                  </a:cubicBezTo>
                  <a:cubicBezTo>
                    <a:pt x="9525" y="820038"/>
                    <a:pt x="6096" y="814831"/>
                    <a:pt x="3683" y="808989"/>
                  </a:cubicBezTo>
                  <a:cubicBezTo>
                    <a:pt x="1270" y="803147"/>
                    <a:pt x="0" y="797051"/>
                    <a:pt x="0" y="790701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63500"/>
              <a:ext cx="5943600" cy="847724"/>
            </a:xfrm>
            <a:custGeom>
              <a:avLst/>
              <a:gdLst/>
              <a:ahLst/>
              <a:cxnLst/>
              <a:rect r="r" b="b" t="t" l="l"/>
              <a:pathLst>
                <a:path h="847724" w="5943600">
                  <a:moveTo>
                    <a:pt x="0" y="795273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5891149" y="0"/>
                  </a:lnTo>
                  <a:lnTo>
                    <a:pt x="5891149" y="4826"/>
                  </a:lnTo>
                  <a:lnTo>
                    <a:pt x="5891149" y="0"/>
                  </a:lnTo>
                  <a:cubicBezTo>
                    <a:pt x="5898134" y="0"/>
                    <a:pt x="5904865" y="1270"/>
                    <a:pt x="5911215" y="3937"/>
                  </a:cubicBezTo>
                  <a:lnTo>
                    <a:pt x="5909437" y="8382"/>
                  </a:lnTo>
                  <a:lnTo>
                    <a:pt x="5911215" y="3937"/>
                  </a:lnTo>
                  <a:cubicBezTo>
                    <a:pt x="5917692" y="6604"/>
                    <a:pt x="5923280" y="10414"/>
                    <a:pt x="5928233" y="15367"/>
                  </a:cubicBezTo>
                  <a:cubicBezTo>
                    <a:pt x="5933186" y="20320"/>
                    <a:pt x="5936996" y="25908"/>
                    <a:pt x="5939663" y="32385"/>
                  </a:cubicBezTo>
                  <a:lnTo>
                    <a:pt x="5935218" y="34163"/>
                  </a:lnTo>
                  <a:lnTo>
                    <a:pt x="5939663" y="32385"/>
                  </a:lnTo>
                  <a:cubicBezTo>
                    <a:pt x="5942330" y="38862"/>
                    <a:pt x="5943600" y="45466"/>
                    <a:pt x="5943600" y="52451"/>
                  </a:cubicBezTo>
                  <a:lnTo>
                    <a:pt x="5938774" y="52451"/>
                  </a:lnTo>
                  <a:lnTo>
                    <a:pt x="5943600" y="52451"/>
                  </a:lnTo>
                  <a:lnTo>
                    <a:pt x="5943600" y="795273"/>
                  </a:lnTo>
                  <a:lnTo>
                    <a:pt x="5938774" y="795273"/>
                  </a:lnTo>
                  <a:lnTo>
                    <a:pt x="5943600" y="795273"/>
                  </a:lnTo>
                  <a:cubicBezTo>
                    <a:pt x="5943600" y="802258"/>
                    <a:pt x="5942330" y="808989"/>
                    <a:pt x="5939663" y="815339"/>
                  </a:cubicBezTo>
                  <a:cubicBezTo>
                    <a:pt x="5936996" y="821816"/>
                    <a:pt x="5933186" y="827404"/>
                    <a:pt x="5928233" y="832357"/>
                  </a:cubicBezTo>
                  <a:cubicBezTo>
                    <a:pt x="5923280" y="837310"/>
                    <a:pt x="5917692" y="841120"/>
                    <a:pt x="5911215" y="843787"/>
                  </a:cubicBezTo>
                  <a:lnTo>
                    <a:pt x="5909437" y="839342"/>
                  </a:lnTo>
                  <a:lnTo>
                    <a:pt x="5911215" y="843787"/>
                  </a:lnTo>
                  <a:cubicBezTo>
                    <a:pt x="5904738" y="846454"/>
                    <a:pt x="5898134" y="847724"/>
                    <a:pt x="5891149" y="847724"/>
                  </a:cubicBezTo>
                  <a:lnTo>
                    <a:pt x="5891149" y="842898"/>
                  </a:lnTo>
                  <a:lnTo>
                    <a:pt x="5891149" y="847724"/>
                  </a:lnTo>
                  <a:lnTo>
                    <a:pt x="52451" y="847724"/>
                  </a:lnTo>
                  <a:lnTo>
                    <a:pt x="52451" y="842898"/>
                  </a:lnTo>
                  <a:lnTo>
                    <a:pt x="52451" y="847724"/>
                  </a:lnTo>
                  <a:cubicBezTo>
                    <a:pt x="45466" y="847724"/>
                    <a:pt x="38735" y="846327"/>
                    <a:pt x="32385" y="843787"/>
                  </a:cubicBezTo>
                  <a:lnTo>
                    <a:pt x="34163" y="839342"/>
                  </a:lnTo>
                  <a:lnTo>
                    <a:pt x="32385" y="843787"/>
                  </a:lnTo>
                  <a:cubicBezTo>
                    <a:pt x="25908" y="841120"/>
                    <a:pt x="20320" y="837310"/>
                    <a:pt x="15367" y="832357"/>
                  </a:cubicBezTo>
                  <a:lnTo>
                    <a:pt x="18796" y="828928"/>
                  </a:lnTo>
                  <a:lnTo>
                    <a:pt x="15367" y="832357"/>
                  </a:lnTo>
                  <a:cubicBezTo>
                    <a:pt x="10414" y="827404"/>
                    <a:pt x="6604" y="821689"/>
                    <a:pt x="3937" y="815339"/>
                  </a:cubicBezTo>
                  <a:lnTo>
                    <a:pt x="8382" y="813561"/>
                  </a:lnTo>
                  <a:lnTo>
                    <a:pt x="3937" y="815339"/>
                  </a:lnTo>
                  <a:cubicBezTo>
                    <a:pt x="1397" y="808862"/>
                    <a:pt x="0" y="802131"/>
                    <a:pt x="0" y="795273"/>
                  </a:cubicBezTo>
                  <a:lnTo>
                    <a:pt x="4826" y="795273"/>
                  </a:lnTo>
                  <a:lnTo>
                    <a:pt x="0" y="795273"/>
                  </a:lnTo>
                  <a:moveTo>
                    <a:pt x="9525" y="795273"/>
                  </a:moveTo>
                  <a:cubicBezTo>
                    <a:pt x="9525" y="800988"/>
                    <a:pt x="10668" y="806449"/>
                    <a:pt x="12827" y="811656"/>
                  </a:cubicBezTo>
                  <a:cubicBezTo>
                    <a:pt x="14986" y="816990"/>
                    <a:pt x="18161" y="821562"/>
                    <a:pt x="22098" y="825626"/>
                  </a:cubicBezTo>
                  <a:cubicBezTo>
                    <a:pt x="26162" y="829690"/>
                    <a:pt x="30734" y="832738"/>
                    <a:pt x="36068" y="834897"/>
                  </a:cubicBezTo>
                  <a:cubicBezTo>
                    <a:pt x="41402" y="837056"/>
                    <a:pt x="46863" y="838199"/>
                    <a:pt x="52578" y="838199"/>
                  </a:cubicBezTo>
                  <a:lnTo>
                    <a:pt x="5891149" y="838199"/>
                  </a:lnTo>
                  <a:cubicBezTo>
                    <a:pt x="5896864" y="838199"/>
                    <a:pt x="5902325" y="837056"/>
                    <a:pt x="5907532" y="834897"/>
                  </a:cubicBezTo>
                  <a:cubicBezTo>
                    <a:pt x="5912866" y="832738"/>
                    <a:pt x="5917438" y="829563"/>
                    <a:pt x="5921502" y="825626"/>
                  </a:cubicBezTo>
                  <a:lnTo>
                    <a:pt x="5924804" y="829055"/>
                  </a:lnTo>
                  <a:lnTo>
                    <a:pt x="5921375" y="825753"/>
                  </a:lnTo>
                  <a:cubicBezTo>
                    <a:pt x="5925439" y="821689"/>
                    <a:pt x="5928487" y="817117"/>
                    <a:pt x="5930646" y="811783"/>
                  </a:cubicBezTo>
                  <a:lnTo>
                    <a:pt x="5935091" y="813561"/>
                  </a:lnTo>
                  <a:lnTo>
                    <a:pt x="5930646" y="811783"/>
                  </a:lnTo>
                  <a:cubicBezTo>
                    <a:pt x="5932805" y="806576"/>
                    <a:pt x="5933948" y="800988"/>
                    <a:pt x="5933948" y="795400"/>
                  </a:cubicBezTo>
                  <a:lnTo>
                    <a:pt x="5933948" y="52451"/>
                  </a:lnTo>
                  <a:cubicBezTo>
                    <a:pt x="5933948" y="46736"/>
                    <a:pt x="5932805" y="41275"/>
                    <a:pt x="5930646" y="36068"/>
                  </a:cubicBezTo>
                  <a:cubicBezTo>
                    <a:pt x="5928487" y="30734"/>
                    <a:pt x="5925312" y="26162"/>
                    <a:pt x="5921375" y="22098"/>
                  </a:cubicBezTo>
                  <a:lnTo>
                    <a:pt x="5924804" y="18796"/>
                  </a:lnTo>
                  <a:lnTo>
                    <a:pt x="5921502" y="22225"/>
                  </a:lnTo>
                  <a:cubicBezTo>
                    <a:pt x="5917438" y="18161"/>
                    <a:pt x="5912866" y="15113"/>
                    <a:pt x="5907532" y="12954"/>
                  </a:cubicBezTo>
                  <a:cubicBezTo>
                    <a:pt x="5902325" y="10795"/>
                    <a:pt x="5896737" y="9652"/>
                    <a:pt x="58911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5941" y="12954"/>
                  </a:cubicBezTo>
                  <a:lnTo>
                    <a:pt x="34290" y="8382"/>
                  </a:lnTo>
                  <a:lnTo>
                    <a:pt x="36068" y="12827"/>
                  </a:lnTo>
                  <a:cubicBezTo>
                    <a:pt x="30734" y="14986"/>
                    <a:pt x="26162" y="18161"/>
                    <a:pt x="22098" y="22098"/>
                  </a:cubicBezTo>
                  <a:lnTo>
                    <a:pt x="18669" y="18669"/>
                  </a:lnTo>
                  <a:lnTo>
                    <a:pt x="22098" y="22098"/>
                  </a:lnTo>
                  <a:cubicBezTo>
                    <a:pt x="18034" y="26162"/>
                    <a:pt x="14986" y="30734"/>
                    <a:pt x="12827" y="36068"/>
                  </a:cubicBezTo>
                  <a:cubicBezTo>
                    <a:pt x="10668" y="41275"/>
                    <a:pt x="9525" y="46863"/>
                    <a:pt x="9525" y="52451"/>
                  </a:cubicBezTo>
                  <a:lnTo>
                    <a:pt x="9525" y="795273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618623" y="7258355"/>
            <a:ext cx="1906486" cy="9525"/>
            <a:chOff x="0" y="0"/>
            <a:chExt cx="1906486" cy="952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06397" cy="9525"/>
            </a:xfrm>
            <a:custGeom>
              <a:avLst/>
              <a:gdLst/>
              <a:ahLst/>
              <a:cxnLst/>
              <a:rect r="r" b="b" t="t" l="l"/>
              <a:pathLst>
                <a:path h="9525" w="1906397">
                  <a:moveTo>
                    <a:pt x="0" y="0"/>
                  </a:moveTo>
                  <a:lnTo>
                    <a:pt x="0" y="9525"/>
                  </a:lnTo>
                  <a:lnTo>
                    <a:pt x="1464310" y="9525"/>
                  </a:lnTo>
                  <a:lnTo>
                    <a:pt x="1464310" y="0"/>
                  </a:lnTo>
                  <a:close/>
                  <a:moveTo>
                    <a:pt x="1543939" y="0"/>
                  </a:moveTo>
                  <a:lnTo>
                    <a:pt x="1543939" y="9525"/>
                  </a:lnTo>
                  <a:lnTo>
                    <a:pt x="1906397" y="9525"/>
                  </a:lnTo>
                  <a:lnTo>
                    <a:pt x="1906397" y="0"/>
                  </a:lnTo>
                  <a:close/>
                </a:path>
              </a:pathLst>
            </a:custGeom>
            <a:solidFill>
              <a:srgbClr val="6296FF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6765609" y="1124513"/>
            <a:ext cx="4664391" cy="6590737"/>
          </a:xfrm>
          <a:custGeom>
            <a:avLst/>
            <a:gdLst/>
            <a:ahLst/>
            <a:cxnLst/>
            <a:rect r="r" b="b" t="t" l="l"/>
            <a:pathLst>
              <a:path h="6590737" w="4664391">
                <a:moveTo>
                  <a:pt x="0" y="0"/>
                </a:moveTo>
                <a:lnTo>
                  <a:pt x="4664391" y="0"/>
                </a:lnTo>
                <a:lnTo>
                  <a:pt x="4664391" y="6590737"/>
                </a:lnTo>
                <a:lnTo>
                  <a:pt x="0" y="659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76" t="-8849" r="-7676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093642" y="1124513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00075" y="1488643"/>
            <a:ext cx="5261772" cy="1410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b="true" sz="2952" spc="-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Best Dinner Cruise in Goa for Family</a:t>
            </a:r>
          </a:p>
          <a:p>
            <a:pPr algn="l">
              <a:lnSpc>
                <a:spcPts val="2953"/>
              </a:lnSpc>
            </a:pPr>
            <a:r>
              <a:rPr lang="en-US" sz="1181" spc="-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Enjoy Magical Nights on the Mandovi River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9257" y="422114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9619" y="4561789"/>
            <a:ext cx="2319554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b="true" sz="1181" spc="-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Live DJ, dance &amp; cultural shows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9257" y="5221272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59619" y="5561914"/>
            <a:ext cx="2234316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Unlimited veg &amp; non-veg spread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9257" y="3221022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59619" y="3561664"/>
            <a:ext cx="2684453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Premium triple-deck cruise experience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9257" y="622139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59619" y="6562039"/>
            <a:ext cx="2261782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Memorable evenings for all ages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18623" y="7078342"/>
            <a:ext cx="1944567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b="true" sz="1181" spc="-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4" tooltip="https://www.dinnercruiseingoa.in/"/>
              </a:rPr>
              <a:t>www.dinnercruiseingoa.in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233" y="3221022"/>
            <a:ext cx="603701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Luxu ry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233" y="6221397"/>
            <a:ext cx="877680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Family Fun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233" y="5221272"/>
            <a:ext cx="1096457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Buffet Dinner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28233" y="4221147"/>
            <a:ext cx="1188460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Entertainment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200407"/>
            <a:ext cx="11430000" cy="6438643"/>
            <a:chOff x="0" y="0"/>
            <a:chExt cx="15240000" cy="85848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0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" t="-3" r="-9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84281" y="1200150"/>
            <a:ext cx="11430000" cy="6438900"/>
            <a:chOff x="0" y="0"/>
            <a:chExt cx="11430000" cy="643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43000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14300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143750" y="1200407"/>
            <a:ext cx="4286250" cy="6438643"/>
            <a:chOff x="0" y="0"/>
            <a:chExt cx="5715000" cy="85848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15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5715000">
                  <a:moveTo>
                    <a:pt x="0" y="0"/>
                  </a:moveTo>
                  <a:lnTo>
                    <a:pt x="5715000" y="0"/>
                  </a:lnTo>
                  <a:lnTo>
                    <a:pt x="5715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0478" t="0" r="-50478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36572" y="6070597"/>
            <a:ext cx="146047" cy="660397"/>
          </a:xfrm>
          <a:custGeom>
            <a:avLst/>
            <a:gdLst/>
            <a:ahLst/>
            <a:cxnLst/>
            <a:rect r="r" b="b" t="t" l="l"/>
            <a:pathLst>
              <a:path h="660397" w="146047">
                <a:moveTo>
                  <a:pt x="0" y="0"/>
                </a:moveTo>
                <a:lnTo>
                  <a:pt x="146047" y="0"/>
                </a:lnTo>
                <a:lnTo>
                  <a:pt x="146047" y="660397"/>
                </a:lnTo>
                <a:lnTo>
                  <a:pt x="0" y="660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36572" y="4060822"/>
            <a:ext cx="3022597" cy="974722"/>
            <a:chOff x="0" y="0"/>
            <a:chExt cx="3022600" cy="9747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8199" y="68072"/>
              <a:ext cx="2886202" cy="838454"/>
            </a:xfrm>
            <a:custGeom>
              <a:avLst/>
              <a:gdLst/>
              <a:ahLst/>
              <a:cxnLst/>
              <a:rect r="r" b="b" t="t" l="l"/>
              <a:pathLst>
                <a:path h="838454" w="2886202">
                  <a:moveTo>
                    <a:pt x="127" y="790702"/>
                  </a:moveTo>
                  <a:lnTo>
                    <a:pt x="127" y="47879"/>
                  </a:lnTo>
                  <a:cubicBezTo>
                    <a:pt x="127" y="41529"/>
                    <a:pt x="1397" y="35433"/>
                    <a:pt x="3810" y="29591"/>
                  </a:cubicBezTo>
                  <a:cubicBezTo>
                    <a:pt x="6223" y="23749"/>
                    <a:pt x="9652" y="18542"/>
                    <a:pt x="14097" y="14097"/>
                  </a:cubicBezTo>
                  <a:cubicBezTo>
                    <a:pt x="18542" y="9652"/>
                    <a:pt x="23749" y="6223"/>
                    <a:pt x="29591" y="3683"/>
                  </a:cubicBezTo>
                  <a:cubicBezTo>
                    <a:pt x="35433" y="1143"/>
                    <a:pt x="41529" y="0"/>
                    <a:pt x="47879" y="0"/>
                  </a:cubicBezTo>
                  <a:lnTo>
                    <a:pt x="2838450" y="0"/>
                  </a:lnTo>
                  <a:cubicBezTo>
                    <a:pt x="2844800" y="0"/>
                    <a:pt x="2850896" y="1270"/>
                    <a:pt x="2856738" y="3683"/>
                  </a:cubicBezTo>
                  <a:cubicBezTo>
                    <a:pt x="2862580" y="6096"/>
                    <a:pt x="2867787" y="9525"/>
                    <a:pt x="2872232" y="14097"/>
                  </a:cubicBezTo>
                  <a:cubicBezTo>
                    <a:pt x="2876677" y="18669"/>
                    <a:pt x="2880106" y="23749"/>
                    <a:pt x="2882519" y="29591"/>
                  </a:cubicBezTo>
                  <a:cubicBezTo>
                    <a:pt x="2884932" y="35433"/>
                    <a:pt x="2886202" y="41529"/>
                    <a:pt x="2886202" y="47879"/>
                  </a:cubicBezTo>
                  <a:lnTo>
                    <a:pt x="2886202" y="790702"/>
                  </a:lnTo>
                  <a:cubicBezTo>
                    <a:pt x="2886202" y="797052"/>
                    <a:pt x="2884932" y="803148"/>
                    <a:pt x="2882519" y="808990"/>
                  </a:cubicBezTo>
                  <a:cubicBezTo>
                    <a:pt x="2880106" y="814832"/>
                    <a:pt x="2876677" y="820039"/>
                    <a:pt x="2872232" y="824484"/>
                  </a:cubicBezTo>
                  <a:cubicBezTo>
                    <a:pt x="2867787" y="828929"/>
                    <a:pt x="2862580" y="832358"/>
                    <a:pt x="2856738" y="834771"/>
                  </a:cubicBezTo>
                  <a:cubicBezTo>
                    <a:pt x="2850896" y="837184"/>
                    <a:pt x="2844800" y="838454"/>
                    <a:pt x="2838450" y="838454"/>
                  </a:cubicBezTo>
                  <a:lnTo>
                    <a:pt x="47752" y="838454"/>
                  </a:lnTo>
                  <a:cubicBezTo>
                    <a:pt x="41402" y="838454"/>
                    <a:pt x="35306" y="837184"/>
                    <a:pt x="29464" y="834771"/>
                  </a:cubicBezTo>
                  <a:cubicBezTo>
                    <a:pt x="23622" y="832358"/>
                    <a:pt x="18415" y="828929"/>
                    <a:pt x="13970" y="824484"/>
                  </a:cubicBezTo>
                  <a:cubicBezTo>
                    <a:pt x="9525" y="820039"/>
                    <a:pt x="6096" y="814832"/>
                    <a:pt x="3683" y="808990"/>
                  </a:cubicBezTo>
                  <a:cubicBezTo>
                    <a:pt x="1270" y="803148"/>
                    <a:pt x="0" y="797052"/>
                    <a:pt x="0" y="790702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63500"/>
              <a:ext cx="2895600" cy="847725"/>
            </a:xfrm>
            <a:custGeom>
              <a:avLst/>
              <a:gdLst/>
              <a:ahLst/>
              <a:cxnLst/>
              <a:rect r="r" b="b" t="t" l="l"/>
              <a:pathLst>
                <a:path h="847725" w="2895600">
                  <a:moveTo>
                    <a:pt x="0" y="7952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2843149" y="0"/>
                  </a:lnTo>
                  <a:lnTo>
                    <a:pt x="2843149" y="4826"/>
                  </a:lnTo>
                  <a:lnTo>
                    <a:pt x="2843149" y="0"/>
                  </a:lnTo>
                  <a:cubicBezTo>
                    <a:pt x="2850134" y="0"/>
                    <a:pt x="2856865" y="1270"/>
                    <a:pt x="2863215" y="3937"/>
                  </a:cubicBezTo>
                  <a:lnTo>
                    <a:pt x="2861437" y="8382"/>
                  </a:lnTo>
                  <a:lnTo>
                    <a:pt x="2863215" y="3937"/>
                  </a:lnTo>
                  <a:cubicBezTo>
                    <a:pt x="2869692" y="6604"/>
                    <a:pt x="2875280" y="10414"/>
                    <a:pt x="2880233" y="15367"/>
                  </a:cubicBezTo>
                  <a:cubicBezTo>
                    <a:pt x="2885186" y="20320"/>
                    <a:pt x="2888996" y="26035"/>
                    <a:pt x="2891663" y="32385"/>
                  </a:cubicBezTo>
                  <a:lnTo>
                    <a:pt x="2887218" y="34163"/>
                  </a:lnTo>
                  <a:lnTo>
                    <a:pt x="2891663" y="32385"/>
                  </a:lnTo>
                  <a:cubicBezTo>
                    <a:pt x="2894330" y="38862"/>
                    <a:pt x="2895600" y="45466"/>
                    <a:pt x="2895600" y="52451"/>
                  </a:cubicBezTo>
                  <a:lnTo>
                    <a:pt x="2890774" y="52451"/>
                  </a:lnTo>
                  <a:lnTo>
                    <a:pt x="2895600" y="52451"/>
                  </a:lnTo>
                  <a:lnTo>
                    <a:pt x="2895600" y="795274"/>
                  </a:lnTo>
                  <a:lnTo>
                    <a:pt x="2890774" y="795274"/>
                  </a:lnTo>
                  <a:lnTo>
                    <a:pt x="2895600" y="795274"/>
                  </a:lnTo>
                  <a:cubicBezTo>
                    <a:pt x="2895600" y="802259"/>
                    <a:pt x="2894330" y="808863"/>
                    <a:pt x="2891663" y="815340"/>
                  </a:cubicBezTo>
                  <a:lnTo>
                    <a:pt x="2887218" y="813562"/>
                  </a:lnTo>
                  <a:lnTo>
                    <a:pt x="2891663" y="815340"/>
                  </a:lnTo>
                  <a:cubicBezTo>
                    <a:pt x="2888996" y="821817"/>
                    <a:pt x="2885186" y="827405"/>
                    <a:pt x="2880233" y="832358"/>
                  </a:cubicBezTo>
                  <a:cubicBezTo>
                    <a:pt x="2875280" y="837311"/>
                    <a:pt x="2869692" y="841121"/>
                    <a:pt x="2863215" y="843788"/>
                  </a:cubicBezTo>
                  <a:cubicBezTo>
                    <a:pt x="2856738" y="846455"/>
                    <a:pt x="2850134" y="847725"/>
                    <a:pt x="2843149" y="847725"/>
                  </a:cubicBezTo>
                  <a:lnTo>
                    <a:pt x="2843149" y="842899"/>
                  </a:lnTo>
                  <a:lnTo>
                    <a:pt x="2843149" y="847725"/>
                  </a:lnTo>
                  <a:lnTo>
                    <a:pt x="52451" y="847725"/>
                  </a:lnTo>
                  <a:lnTo>
                    <a:pt x="52451" y="842899"/>
                  </a:lnTo>
                  <a:lnTo>
                    <a:pt x="52451" y="847725"/>
                  </a:lnTo>
                  <a:cubicBezTo>
                    <a:pt x="45466" y="847725"/>
                    <a:pt x="38735" y="846328"/>
                    <a:pt x="32385" y="843788"/>
                  </a:cubicBezTo>
                  <a:cubicBezTo>
                    <a:pt x="25908" y="841121"/>
                    <a:pt x="20320" y="837311"/>
                    <a:pt x="15367" y="832358"/>
                  </a:cubicBezTo>
                  <a:cubicBezTo>
                    <a:pt x="10414" y="827405"/>
                    <a:pt x="6604" y="821690"/>
                    <a:pt x="3937" y="815340"/>
                  </a:cubicBezTo>
                  <a:lnTo>
                    <a:pt x="8382" y="813562"/>
                  </a:lnTo>
                  <a:lnTo>
                    <a:pt x="3937" y="815340"/>
                  </a:lnTo>
                  <a:cubicBezTo>
                    <a:pt x="1397" y="808863"/>
                    <a:pt x="0" y="802132"/>
                    <a:pt x="0" y="795274"/>
                  </a:cubicBezTo>
                  <a:lnTo>
                    <a:pt x="4826" y="795274"/>
                  </a:lnTo>
                  <a:lnTo>
                    <a:pt x="0" y="795274"/>
                  </a:lnTo>
                  <a:moveTo>
                    <a:pt x="9525" y="795274"/>
                  </a:moveTo>
                  <a:cubicBezTo>
                    <a:pt x="9525" y="800989"/>
                    <a:pt x="10668" y="806450"/>
                    <a:pt x="12827" y="811657"/>
                  </a:cubicBezTo>
                  <a:cubicBezTo>
                    <a:pt x="14986" y="816991"/>
                    <a:pt x="18161" y="821563"/>
                    <a:pt x="22098" y="825627"/>
                  </a:cubicBezTo>
                  <a:lnTo>
                    <a:pt x="18669" y="829056"/>
                  </a:lnTo>
                  <a:lnTo>
                    <a:pt x="22098" y="825627"/>
                  </a:lnTo>
                  <a:cubicBezTo>
                    <a:pt x="26162" y="829691"/>
                    <a:pt x="30734" y="832739"/>
                    <a:pt x="36068" y="834898"/>
                  </a:cubicBezTo>
                  <a:lnTo>
                    <a:pt x="34290" y="839343"/>
                  </a:lnTo>
                  <a:lnTo>
                    <a:pt x="36068" y="834898"/>
                  </a:lnTo>
                  <a:cubicBezTo>
                    <a:pt x="41402" y="837057"/>
                    <a:pt x="46863" y="838200"/>
                    <a:pt x="52578" y="838200"/>
                  </a:cubicBezTo>
                  <a:lnTo>
                    <a:pt x="2843149" y="838200"/>
                  </a:lnTo>
                  <a:cubicBezTo>
                    <a:pt x="2848864" y="838200"/>
                    <a:pt x="2854325" y="837057"/>
                    <a:pt x="2859532" y="834898"/>
                  </a:cubicBezTo>
                  <a:lnTo>
                    <a:pt x="2861310" y="839343"/>
                  </a:lnTo>
                  <a:lnTo>
                    <a:pt x="2859532" y="834898"/>
                  </a:lnTo>
                  <a:cubicBezTo>
                    <a:pt x="2864866" y="832739"/>
                    <a:pt x="2869438" y="829564"/>
                    <a:pt x="2873502" y="825627"/>
                  </a:cubicBezTo>
                  <a:lnTo>
                    <a:pt x="2876804" y="829056"/>
                  </a:lnTo>
                  <a:lnTo>
                    <a:pt x="2873375" y="825627"/>
                  </a:lnTo>
                  <a:cubicBezTo>
                    <a:pt x="2877439" y="821563"/>
                    <a:pt x="2880487" y="816991"/>
                    <a:pt x="2882646" y="811657"/>
                  </a:cubicBezTo>
                  <a:cubicBezTo>
                    <a:pt x="2884805" y="806323"/>
                    <a:pt x="2885948" y="800862"/>
                    <a:pt x="2885948" y="795274"/>
                  </a:cubicBezTo>
                  <a:lnTo>
                    <a:pt x="2885948" y="52451"/>
                  </a:lnTo>
                  <a:cubicBezTo>
                    <a:pt x="2885948" y="46736"/>
                    <a:pt x="2884805" y="41275"/>
                    <a:pt x="2882646" y="36068"/>
                  </a:cubicBezTo>
                  <a:cubicBezTo>
                    <a:pt x="2880487" y="30734"/>
                    <a:pt x="2877312" y="26162"/>
                    <a:pt x="2873375" y="22098"/>
                  </a:cubicBezTo>
                  <a:lnTo>
                    <a:pt x="2876804" y="18669"/>
                  </a:lnTo>
                  <a:lnTo>
                    <a:pt x="2873502" y="22098"/>
                  </a:lnTo>
                  <a:cubicBezTo>
                    <a:pt x="2869438" y="18034"/>
                    <a:pt x="2864866" y="14986"/>
                    <a:pt x="2859532" y="12827"/>
                  </a:cubicBezTo>
                  <a:cubicBezTo>
                    <a:pt x="2854325" y="10668"/>
                    <a:pt x="2848737" y="9525"/>
                    <a:pt x="2843149" y="9525"/>
                  </a:cubicBezTo>
                  <a:lnTo>
                    <a:pt x="52451" y="9525"/>
                  </a:lnTo>
                  <a:cubicBezTo>
                    <a:pt x="46736" y="9525"/>
                    <a:pt x="41275" y="10668"/>
                    <a:pt x="35941" y="12827"/>
                  </a:cubicBezTo>
                  <a:lnTo>
                    <a:pt x="34290" y="8382"/>
                  </a:lnTo>
                  <a:lnTo>
                    <a:pt x="36068" y="12827"/>
                  </a:lnTo>
                  <a:cubicBezTo>
                    <a:pt x="30734" y="14986"/>
                    <a:pt x="26162" y="18161"/>
                    <a:pt x="22098" y="22098"/>
                  </a:cubicBezTo>
                  <a:lnTo>
                    <a:pt x="18669" y="18669"/>
                  </a:lnTo>
                  <a:lnTo>
                    <a:pt x="22098" y="22098"/>
                  </a:lnTo>
                  <a:cubicBezTo>
                    <a:pt x="18034" y="26162"/>
                    <a:pt x="14986" y="30734"/>
                    <a:pt x="12827" y="36068"/>
                  </a:cubicBezTo>
                  <a:cubicBezTo>
                    <a:pt x="10668" y="41275"/>
                    <a:pt x="9525" y="46863"/>
                    <a:pt x="9525" y="52451"/>
                  </a:cubicBezTo>
                  <a:lnTo>
                    <a:pt x="9525" y="795274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23012" y="711200"/>
              <a:ext cx="3362325" cy="9525"/>
            </a:xfrm>
            <a:custGeom>
              <a:avLst/>
              <a:gdLst/>
              <a:ahLst/>
              <a:cxnLst/>
              <a:rect r="r" b="b" t="t" l="l"/>
              <a:pathLst>
                <a:path h="9525" w="3362325">
                  <a:moveTo>
                    <a:pt x="0" y="0"/>
                  </a:moveTo>
                  <a:lnTo>
                    <a:pt x="0" y="9525"/>
                  </a:lnTo>
                  <a:lnTo>
                    <a:pt x="1455801" y="9525"/>
                  </a:lnTo>
                  <a:lnTo>
                    <a:pt x="1455801" y="0"/>
                  </a:lnTo>
                  <a:close/>
                  <a:moveTo>
                    <a:pt x="3008757" y="0"/>
                  </a:moveTo>
                  <a:lnTo>
                    <a:pt x="3008757" y="9525"/>
                  </a:lnTo>
                  <a:lnTo>
                    <a:pt x="3362325" y="9525"/>
                  </a:lnTo>
                  <a:lnTo>
                    <a:pt x="3362325" y="0"/>
                  </a:lnTo>
                  <a:close/>
                </a:path>
              </a:pathLst>
            </a:custGeom>
            <a:solidFill>
              <a:srgbClr val="6296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36572" y="5060947"/>
            <a:ext cx="6070597" cy="974722"/>
            <a:chOff x="0" y="0"/>
            <a:chExt cx="6070600" cy="9747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8199" y="68072"/>
              <a:ext cx="5934329" cy="838454"/>
            </a:xfrm>
            <a:custGeom>
              <a:avLst/>
              <a:gdLst/>
              <a:ahLst/>
              <a:cxnLst/>
              <a:rect r="r" b="b" t="t" l="l"/>
              <a:pathLst>
                <a:path h="838454" w="5934329">
                  <a:moveTo>
                    <a:pt x="127" y="790702"/>
                  </a:moveTo>
                  <a:lnTo>
                    <a:pt x="127" y="47879"/>
                  </a:lnTo>
                  <a:cubicBezTo>
                    <a:pt x="127" y="41529"/>
                    <a:pt x="1397" y="35433"/>
                    <a:pt x="3810" y="29591"/>
                  </a:cubicBezTo>
                  <a:cubicBezTo>
                    <a:pt x="6223" y="23749"/>
                    <a:pt x="9652" y="18542"/>
                    <a:pt x="14097" y="14097"/>
                  </a:cubicBezTo>
                  <a:cubicBezTo>
                    <a:pt x="18542" y="9652"/>
                    <a:pt x="23749" y="6223"/>
                    <a:pt x="29591" y="3683"/>
                  </a:cubicBezTo>
                  <a:cubicBezTo>
                    <a:pt x="35433" y="1143"/>
                    <a:pt x="41529" y="0"/>
                    <a:pt x="47879" y="0"/>
                  </a:cubicBezTo>
                  <a:lnTo>
                    <a:pt x="5886450" y="0"/>
                  </a:lnTo>
                  <a:cubicBezTo>
                    <a:pt x="5892800" y="0"/>
                    <a:pt x="5898896" y="1143"/>
                    <a:pt x="5904738" y="3683"/>
                  </a:cubicBezTo>
                  <a:cubicBezTo>
                    <a:pt x="5910580" y="6223"/>
                    <a:pt x="5915787" y="9525"/>
                    <a:pt x="5920232" y="14097"/>
                  </a:cubicBezTo>
                  <a:cubicBezTo>
                    <a:pt x="5924677" y="18669"/>
                    <a:pt x="5928106" y="23749"/>
                    <a:pt x="5930646" y="29591"/>
                  </a:cubicBezTo>
                  <a:cubicBezTo>
                    <a:pt x="5933186" y="35433"/>
                    <a:pt x="5934329" y="41529"/>
                    <a:pt x="5934329" y="47879"/>
                  </a:cubicBezTo>
                  <a:lnTo>
                    <a:pt x="5934329" y="790702"/>
                  </a:lnTo>
                  <a:cubicBezTo>
                    <a:pt x="5934329" y="797052"/>
                    <a:pt x="5933059" y="803148"/>
                    <a:pt x="5930646" y="808990"/>
                  </a:cubicBezTo>
                  <a:cubicBezTo>
                    <a:pt x="5928233" y="814832"/>
                    <a:pt x="5924804" y="820039"/>
                    <a:pt x="5920232" y="824484"/>
                  </a:cubicBezTo>
                  <a:cubicBezTo>
                    <a:pt x="5915660" y="828929"/>
                    <a:pt x="5910580" y="832358"/>
                    <a:pt x="5904738" y="834771"/>
                  </a:cubicBezTo>
                  <a:cubicBezTo>
                    <a:pt x="5898896" y="837184"/>
                    <a:pt x="5892800" y="838454"/>
                    <a:pt x="5886450" y="838454"/>
                  </a:cubicBezTo>
                  <a:lnTo>
                    <a:pt x="47752" y="838454"/>
                  </a:lnTo>
                  <a:cubicBezTo>
                    <a:pt x="41402" y="838454"/>
                    <a:pt x="35306" y="837184"/>
                    <a:pt x="29464" y="834771"/>
                  </a:cubicBezTo>
                  <a:cubicBezTo>
                    <a:pt x="23622" y="832358"/>
                    <a:pt x="18415" y="828929"/>
                    <a:pt x="13970" y="824484"/>
                  </a:cubicBezTo>
                  <a:cubicBezTo>
                    <a:pt x="9525" y="820039"/>
                    <a:pt x="6096" y="814832"/>
                    <a:pt x="3683" y="808990"/>
                  </a:cubicBezTo>
                  <a:cubicBezTo>
                    <a:pt x="1270" y="803148"/>
                    <a:pt x="0" y="797052"/>
                    <a:pt x="0" y="790702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63500"/>
              <a:ext cx="5943600" cy="847725"/>
            </a:xfrm>
            <a:custGeom>
              <a:avLst/>
              <a:gdLst/>
              <a:ahLst/>
              <a:cxnLst/>
              <a:rect r="r" b="b" t="t" l="l"/>
              <a:pathLst>
                <a:path h="847725" w="5943600">
                  <a:moveTo>
                    <a:pt x="0" y="7952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5891149" y="0"/>
                  </a:lnTo>
                  <a:lnTo>
                    <a:pt x="5891149" y="4826"/>
                  </a:lnTo>
                  <a:lnTo>
                    <a:pt x="5891149" y="0"/>
                  </a:lnTo>
                  <a:cubicBezTo>
                    <a:pt x="5898134" y="0"/>
                    <a:pt x="5904865" y="1270"/>
                    <a:pt x="5911215" y="3937"/>
                  </a:cubicBezTo>
                  <a:lnTo>
                    <a:pt x="5909437" y="8382"/>
                  </a:lnTo>
                  <a:lnTo>
                    <a:pt x="5911215" y="3937"/>
                  </a:lnTo>
                  <a:cubicBezTo>
                    <a:pt x="5917692" y="6604"/>
                    <a:pt x="5923280" y="10414"/>
                    <a:pt x="5928233" y="15367"/>
                  </a:cubicBezTo>
                  <a:cubicBezTo>
                    <a:pt x="5933186" y="20320"/>
                    <a:pt x="5936996" y="25908"/>
                    <a:pt x="5939663" y="32385"/>
                  </a:cubicBezTo>
                  <a:lnTo>
                    <a:pt x="5935218" y="34163"/>
                  </a:lnTo>
                  <a:lnTo>
                    <a:pt x="5939663" y="32385"/>
                  </a:lnTo>
                  <a:cubicBezTo>
                    <a:pt x="5942330" y="38862"/>
                    <a:pt x="5943600" y="45466"/>
                    <a:pt x="5943600" y="52451"/>
                  </a:cubicBezTo>
                  <a:lnTo>
                    <a:pt x="5938774" y="52451"/>
                  </a:lnTo>
                  <a:lnTo>
                    <a:pt x="5943600" y="52451"/>
                  </a:lnTo>
                  <a:lnTo>
                    <a:pt x="5943600" y="795274"/>
                  </a:lnTo>
                  <a:lnTo>
                    <a:pt x="5938774" y="795274"/>
                  </a:lnTo>
                  <a:lnTo>
                    <a:pt x="5943600" y="795274"/>
                  </a:lnTo>
                  <a:cubicBezTo>
                    <a:pt x="5943600" y="802259"/>
                    <a:pt x="5942330" y="808863"/>
                    <a:pt x="5939663" y="815340"/>
                  </a:cubicBezTo>
                  <a:cubicBezTo>
                    <a:pt x="5936996" y="821817"/>
                    <a:pt x="5933186" y="827405"/>
                    <a:pt x="5928233" y="832358"/>
                  </a:cubicBezTo>
                  <a:cubicBezTo>
                    <a:pt x="5923280" y="837311"/>
                    <a:pt x="5917692" y="841121"/>
                    <a:pt x="5911215" y="843788"/>
                  </a:cubicBezTo>
                  <a:cubicBezTo>
                    <a:pt x="5904738" y="846455"/>
                    <a:pt x="5898134" y="847725"/>
                    <a:pt x="5891149" y="847725"/>
                  </a:cubicBezTo>
                  <a:lnTo>
                    <a:pt x="5891149" y="842899"/>
                  </a:lnTo>
                  <a:lnTo>
                    <a:pt x="5891149" y="847725"/>
                  </a:lnTo>
                  <a:lnTo>
                    <a:pt x="52451" y="847725"/>
                  </a:lnTo>
                  <a:lnTo>
                    <a:pt x="52451" y="842899"/>
                  </a:lnTo>
                  <a:lnTo>
                    <a:pt x="52451" y="847725"/>
                  </a:lnTo>
                  <a:cubicBezTo>
                    <a:pt x="45466" y="847725"/>
                    <a:pt x="38735" y="846328"/>
                    <a:pt x="32385" y="843788"/>
                  </a:cubicBezTo>
                  <a:cubicBezTo>
                    <a:pt x="25908" y="841121"/>
                    <a:pt x="20320" y="837311"/>
                    <a:pt x="15367" y="832358"/>
                  </a:cubicBezTo>
                  <a:cubicBezTo>
                    <a:pt x="10414" y="827405"/>
                    <a:pt x="6604" y="821690"/>
                    <a:pt x="3937" y="815340"/>
                  </a:cubicBezTo>
                  <a:lnTo>
                    <a:pt x="8382" y="813562"/>
                  </a:lnTo>
                  <a:lnTo>
                    <a:pt x="3937" y="815340"/>
                  </a:lnTo>
                  <a:cubicBezTo>
                    <a:pt x="1397" y="808863"/>
                    <a:pt x="0" y="802132"/>
                    <a:pt x="0" y="795274"/>
                  </a:cubicBezTo>
                  <a:lnTo>
                    <a:pt x="4826" y="795274"/>
                  </a:lnTo>
                  <a:lnTo>
                    <a:pt x="0" y="795274"/>
                  </a:lnTo>
                  <a:moveTo>
                    <a:pt x="9525" y="795274"/>
                  </a:moveTo>
                  <a:cubicBezTo>
                    <a:pt x="9525" y="800989"/>
                    <a:pt x="10668" y="806450"/>
                    <a:pt x="12827" y="811657"/>
                  </a:cubicBezTo>
                  <a:cubicBezTo>
                    <a:pt x="14986" y="816991"/>
                    <a:pt x="18161" y="821563"/>
                    <a:pt x="22098" y="825627"/>
                  </a:cubicBezTo>
                  <a:lnTo>
                    <a:pt x="18669" y="829056"/>
                  </a:lnTo>
                  <a:lnTo>
                    <a:pt x="22098" y="825627"/>
                  </a:lnTo>
                  <a:cubicBezTo>
                    <a:pt x="26162" y="829691"/>
                    <a:pt x="30734" y="832739"/>
                    <a:pt x="36068" y="834898"/>
                  </a:cubicBezTo>
                  <a:lnTo>
                    <a:pt x="34290" y="839343"/>
                  </a:lnTo>
                  <a:lnTo>
                    <a:pt x="36068" y="834898"/>
                  </a:lnTo>
                  <a:cubicBezTo>
                    <a:pt x="41402" y="837057"/>
                    <a:pt x="46863" y="838200"/>
                    <a:pt x="52578" y="838200"/>
                  </a:cubicBezTo>
                  <a:lnTo>
                    <a:pt x="5891149" y="838200"/>
                  </a:lnTo>
                  <a:cubicBezTo>
                    <a:pt x="5896864" y="838200"/>
                    <a:pt x="5902325" y="837057"/>
                    <a:pt x="5907532" y="834898"/>
                  </a:cubicBezTo>
                  <a:lnTo>
                    <a:pt x="5909310" y="839343"/>
                  </a:lnTo>
                  <a:lnTo>
                    <a:pt x="5907532" y="834898"/>
                  </a:lnTo>
                  <a:cubicBezTo>
                    <a:pt x="5912866" y="832739"/>
                    <a:pt x="5917438" y="829564"/>
                    <a:pt x="5921502" y="825627"/>
                  </a:cubicBezTo>
                  <a:lnTo>
                    <a:pt x="5924804" y="829056"/>
                  </a:lnTo>
                  <a:lnTo>
                    <a:pt x="5921375" y="825754"/>
                  </a:lnTo>
                  <a:cubicBezTo>
                    <a:pt x="5925439" y="821690"/>
                    <a:pt x="5928487" y="817118"/>
                    <a:pt x="5930646" y="811784"/>
                  </a:cubicBezTo>
                  <a:lnTo>
                    <a:pt x="5935091" y="813562"/>
                  </a:lnTo>
                  <a:lnTo>
                    <a:pt x="5930646" y="811784"/>
                  </a:lnTo>
                  <a:cubicBezTo>
                    <a:pt x="5932805" y="806450"/>
                    <a:pt x="5933948" y="800989"/>
                    <a:pt x="5933948" y="795401"/>
                  </a:cubicBezTo>
                  <a:lnTo>
                    <a:pt x="5933948" y="52451"/>
                  </a:lnTo>
                  <a:cubicBezTo>
                    <a:pt x="5933948" y="46736"/>
                    <a:pt x="5932805" y="41275"/>
                    <a:pt x="5930646" y="36068"/>
                  </a:cubicBezTo>
                  <a:cubicBezTo>
                    <a:pt x="5928487" y="30734"/>
                    <a:pt x="5925312" y="26162"/>
                    <a:pt x="5921375" y="22098"/>
                  </a:cubicBezTo>
                  <a:lnTo>
                    <a:pt x="5924804" y="18796"/>
                  </a:lnTo>
                  <a:lnTo>
                    <a:pt x="5921502" y="22225"/>
                  </a:lnTo>
                  <a:cubicBezTo>
                    <a:pt x="5917438" y="18161"/>
                    <a:pt x="5912866" y="15113"/>
                    <a:pt x="5907532" y="12954"/>
                  </a:cubicBezTo>
                  <a:cubicBezTo>
                    <a:pt x="5902325" y="10795"/>
                    <a:pt x="5896737" y="9652"/>
                    <a:pt x="58911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5941" y="12954"/>
                  </a:cubicBezTo>
                  <a:lnTo>
                    <a:pt x="34290" y="8382"/>
                  </a:lnTo>
                  <a:lnTo>
                    <a:pt x="36068" y="12827"/>
                  </a:lnTo>
                  <a:cubicBezTo>
                    <a:pt x="30734" y="14986"/>
                    <a:pt x="26162" y="18161"/>
                    <a:pt x="22098" y="22098"/>
                  </a:cubicBezTo>
                  <a:lnTo>
                    <a:pt x="18669" y="18669"/>
                  </a:lnTo>
                  <a:lnTo>
                    <a:pt x="22098" y="22098"/>
                  </a:lnTo>
                  <a:cubicBezTo>
                    <a:pt x="18034" y="26162"/>
                    <a:pt x="14986" y="30734"/>
                    <a:pt x="12827" y="36068"/>
                  </a:cubicBezTo>
                  <a:cubicBezTo>
                    <a:pt x="10668" y="41275"/>
                    <a:pt x="9525" y="46863"/>
                    <a:pt x="9525" y="52451"/>
                  </a:cubicBezTo>
                  <a:lnTo>
                    <a:pt x="9525" y="795274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23012" y="701675"/>
              <a:ext cx="2503551" cy="9525"/>
            </a:xfrm>
            <a:custGeom>
              <a:avLst/>
              <a:gdLst/>
              <a:ahLst/>
              <a:cxnLst/>
              <a:rect r="r" b="b" t="t" l="l"/>
              <a:pathLst>
                <a:path h="9525" w="2503551">
                  <a:moveTo>
                    <a:pt x="0" y="0"/>
                  </a:moveTo>
                  <a:lnTo>
                    <a:pt x="0" y="9525"/>
                  </a:lnTo>
                  <a:lnTo>
                    <a:pt x="1052703" y="9525"/>
                  </a:lnTo>
                  <a:lnTo>
                    <a:pt x="1052703" y="0"/>
                  </a:lnTo>
                  <a:close/>
                  <a:moveTo>
                    <a:pt x="2187956" y="0"/>
                  </a:moveTo>
                  <a:lnTo>
                    <a:pt x="2187956" y="9525"/>
                  </a:lnTo>
                  <a:lnTo>
                    <a:pt x="1355598" y="9525"/>
                  </a:lnTo>
                  <a:lnTo>
                    <a:pt x="1355598" y="0"/>
                  </a:lnTo>
                  <a:close/>
                  <a:moveTo>
                    <a:pt x="1634236" y="0"/>
                  </a:moveTo>
                  <a:lnTo>
                    <a:pt x="1634236" y="9525"/>
                  </a:lnTo>
                  <a:lnTo>
                    <a:pt x="1692148" y="9525"/>
                  </a:lnTo>
                  <a:lnTo>
                    <a:pt x="1692148" y="0"/>
                  </a:lnTo>
                  <a:close/>
                  <a:moveTo>
                    <a:pt x="1832737" y="0"/>
                  </a:moveTo>
                  <a:lnTo>
                    <a:pt x="1832737" y="9525"/>
                  </a:lnTo>
                  <a:lnTo>
                    <a:pt x="2503551" y="9525"/>
                  </a:lnTo>
                  <a:lnTo>
                    <a:pt x="2503551" y="0"/>
                  </a:lnTo>
                  <a:close/>
                </a:path>
              </a:pathLst>
            </a:custGeom>
            <a:solidFill>
              <a:srgbClr val="6296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3584572" y="4060822"/>
            <a:ext cx="3022597" cy="974722"/>
            <a:chOff x="0" y="0"/>
            <a:chExt cx="3022600" cy="97472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68072" y="68072"/>
              <a:ext cx="2886456" cy="838454"/>
            </a:xfrm>
            <a:custGeom>
              <a:avLst/>
              <a:gdLst/>
              <a:ahLst/>
              <a:cxnLst/>
              <a:rect r="r" b="b" t="t" l="l"/>
              <a:pathLst>
                <a:path h="838454" w="2886456">
                  <a:moveTo>
                    <a:pt x="254" y="790702"/>
                  </a:moveTo>
                  <a:lnTo>
                    <a:pt x="254" y="47879"/>
                  </a:lnTo>
                  <a:cubicBezTo>
                    <a:pt x="254" y="41529"/>
                    <a:pt x="1524" y="35433"/>
                    <a:pt x="3937" y="29591"/>
                  </a:cubicBezTo>
                  <a:cubicBezTo>
                    <a:pt x="6350" y="23749"/>
                    <a:pt x="9779" y="18542"/>
                    <a:pt x="14351" y="14097"/>
                  </a:cubicBezTo>
                  <a:cubicBezTo>
                    <a:pt x="18923" y="9652"/>
                    <a:pt x="24003" y="6223"/>
                    <a:pt x="29845" y="3683"/>
                  </a:cubicBezTo>
                  <a:cubicBezTo>
                    <a:pt x="35687" y="1143"/>
                    <a:pt x="41783" y="0"/>
                    <a:pt x="48133" y="0"/>
                  </a:cubicBezTo>
                  <a:lnTo>
                    <a:pt x="2838577" y="0"/>
                  </a:lnTo>
                  <a:cubicBezTo>
                    <a:pt x="2844927" y="0"/>
                    <a:pt x="2851023" y="1270"/>
                    <a:pt x="2856865" y="3683"/>
                  </a:cubicBezTo>
                  <a:cubicBezTo>
                    <a:pt x="2862707" y="6096"/>
                    <a:pt x="2867914" y="9525"/>
                    <a:pt x="2872359" y="14097"/>
                  </a:cubicBezTo>
                  <a:cubicBezTo>
                    <a:pt x="2876804" y="18669"/>
                    <a:pt x="2880233" y="23749"/>
                    <a:pt x="2882773" y="29591"/>
                  </a:cubicBezTo>
                  <a:cubicBezTo>
                    <a:pt x="2885313" y="35433"/>
                    <a:pt x="2886456" y="41529"/>
                    <a:pt x="2886456" y="47879"/>
                  </a:cubicBezTo>
                  <a:lnTo>
                    <a:pt x="2886456" y="790702"/>
                  </a:lnTo>
                  <a:cubicBezTo>
                    <a:pt x="2886456" y="797052"/>
                    <a:pt x="2885186" y="803148"/>
                    <a:pt x="2882773" y="808990"/>
                  </a:cubicBezTo>
                  <a:cubicBezTo>
                    <a:pt x="2880360" y="814832"/>
                    <a:pt x="2876931" y="820039"/>
                    <a:pt x="2872359" y="824484"/>
                  </a:cubicBezTo>
                  <a:cubicBezTo>
                    <a:pt x="2867787" y="828929"/>
                    <a:pt x="2862707" y="832358"/>
                    <a:pt x="2856865" y="834771"/>
                  </a:cubicBezTo>
                  <a:cubicBezTo>
                    <a:pt x="2851023" y="837184"/>
                    <a:pt x="2844927" y="838454"/>
                    <a:pt x="2838577" y="838454"/>
                  </a:cubicBezTo>
                  <a:lnTo>
                    <a:pt x="47879" y="838454"/>
                  </a:lnTo>
                  <a:cubicBezTo>
                    <a:pt x="41529" y="838454"/>
                    <a:pt x="35433" y="837184"/>
                    <a:pt x="29591" y="834771"/>
                  </a:cubicBezTo>
                  <a:cubicBezTo>
                    <a:pt x="23749" y="832358"/>
                    <a:pt x="18542" y="828929"/>
                    <a:pt x="14097" y="824484"/>
                  </a:cubicBezTo>
                  <a:cubicBezTo>
                    <a:pt x="9652" y="820039"/>
                    <a:pt x="6223" y="814832"/>
                    <a:pt x="3683" y="808990"/>
                  </a:cubicBezTo>
                  <a:cubicBezTo>
                    <a:pt x="1143" y="803148"/>
                    <a:pt x="0" y="797052"/>
                    <a:pt x="0" y="790702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63500" y="63500"/>
              <a:ext cx="2895600" cy="847725"/>
            </a:xfrm>
            <a:custGeom>
              <a:avLst/>
              <a:gdLst/>
              <a:ahLst/>
              <a:cxnLst/>
              <a:rect r="r" b="b" t="t" l="l"/>
              <a:pathLst>
                <a:path h="847725" w="2895600">
                  <a:moveTo>
                    <a:pt x="0" y="7952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lnTo>
                    <a:pt x="34163" y="8382"/>
                  </a:lnTo>
                  <a:lnTo>
                    <a:pt x="32385" y="3937"/>
                  </a:lnTo>
                  <a:cubicBezTo>
                    <a:pt x="38862" y="1270"/>
                    <a:pt x="45593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2843149" y="0"/>
                  </a:lnTo>
                  <a:lnTo>
                    <a:pt x="2843149" y="4826"/>
                  </a:lnTo>
                  <a:lnTo>
                    <a:pt x="2843149" y="0"/>
                  </a:lnTo>
                  <a:cubicBezTo>
                    <a:pt x="2850134" y="0"/>
                    <a:pt x="2856865" y="1270"/>
                    <a:pt x="2863215" y="3937"/>
                  </a:cubicBezTo>
                  <a:lnTo>
                    <a:pt x="2861437" y="8382"/>
                  </a:lnTo>
                  <a:lnTo>
                    <a:pt x="2863215" y="3937"/>
                  </a:lnTo>
                  <a:cubicBezTo>
                    <a:pt x="2869692" y="6604"/>
                    <a:pt x="2875280" y="10414"/>
                    <a:pt x="2880233" y="15367"/>
                  </a:cubicBezTo>
                  <a:cubicBezTo>
                    <a:pt x="2885186" y="20320"/>
                    <a:pt x="2888996" y="25908"/>
                    <a:pt x="2891663" y="32385"/>
                  </a:cubicBezTo>
                  <a:lnTo>
                    <a:pt x="2887218" y="34163"/>
                  </a:lnTo>
                  <a:lnTo>
                    <a:pt x="2891663" y="32385"/>
                  </a:lnTo>
                  <a:cubicBezTo>
                    <a:pt x="2894330" y="38862"/>
                    <a:pt x="2895600" y="45466"/>
                    <a:pt x="2895600" y="52451"/>
                  </a:cubicBezTo>
                  <a:lnTo>
                    <a:pt x="2890774" y="52451"/>
                  </a:lnTo>
                  <a:lnTo>
                    <a:pt x="2895600" y="52451"/>
                  </a:lnTo>
                  <a:lnTo>
                    <a:pt x="2895600" y="795274"/>
                  </a:lnTo>
                  <a:lnTo>
                    <a:pt x="2890774" y="795274"/>
                  </a:lnTo>
                  <a:lnTo>
                    <a:pt x="2895600" y="795274"/>
                  </a:lnTo>
                  <a:cubicBezTo>
                    <a:pt x="2895600" y="802259"/>
                    <a:pt x="2894330" y="808863"/>
                    <a:pt x="2891663" y="815340"/>
                  </a:cubicBezTo>
                  <a:cubicBezTo>
                    <a:pt x="2888996" y="821817"/>
                    <a:pt x="2885186" y="827405"/>
                    <a:pt x="2880233" y="832358"/>
                  </a:cubicBezTo>
                  <a:cubicBezTo>
                    <a:pt x="2875280" y="837311"/>
                    <a:pt x="2869692" y="841121"/>
                    <a:pt x="2863215" y="843788"/>
                  </a:cubicBezTo>
                  <a:cubicBezTo>
                    <a:pt x="2856738" y="846455"/>
                    <a:pt x="2850134" y="847725"/>
                    <a:pt x="2843149" y="847725"/>
                  </a:cubicBezTo>
                  <a:lnTo>
                    <a:pt x="2843149" y="842899"/>
                  </a:lnTo>
                  <a:lnTo>
                    <a:pt x="2843149" y="847725"/>
                  </a:lnTo>
                  <a:lnTo>
                    <a:pt x="52451" y="847725"/>
                  </a:lnTo>
                  <a:lnTo>
                    <a:pt x="52451" y="842899"/>
                  </a:lnTo>
                  <a:lnTo>
                    <a:pt x="52451" y="847725"/>
                  </a:lnTo>
                  <a:cubicBezTo>
                    <a:pt x="45466" y="847725"/>
                    <a:pt x="38735" y="846328"/>
                    <a:pt x="32385" y="843788"/>
                  </a:cubicBezTo>
                  <a:cubicBezTo>
                    <a:pt x="25908" y="841121"/>
                    <a:pt x="20320" y="837311"/>
                    <a:pt x="15367" y="832358"/>
                  </a:cubicBezTo>
                  <a:cubicBezTo>
                    <a:pt x="10414" y="827405"/>
                    <a:pt x="6604" y="821690"/>
                    <a:pt x="3937" y="815340"/>
                  </a:cubicBezTo>
                  <a:cubicBezTo>
                    <a:pt x="1270" y="808863"/>
                    <a:pt x="0" y="802132"/>
                    <a:pt x="0" y="795274"/>
                  </a:cubicBezTo>
                  <a:lnTo>
                    <a:pt x="4826" y="795274"/>
                  </a:lnTo>
                  <a:lnTo>
                    <a:pt x="0" y="795274"/>
                  </a:lnTo>
                  <a:moveTo>
                    <a:pt x="9525" y="795274"/>
                  </a:moveTo>
                  <a:cubicBezTo>
                    <a:pt x="9525" y="800989"/>
                    <a:pt x="10668" y="806450"/>
                    <a:pt x="12827" y="811657"/>
                  </a:cubicBezTo>
                  <a:lnTo>
                    <a:pt x="8382" y="813435"/>
                  </a:lnTo>
                  <a:lnTo>
                    <a:pt x="12827" y="811657"/>
                  </a:lnTo>
                  <a:cubicBezTo>
                    <a:pt x="14986" y="816991"/>
                    <a:pt x="18161" y="821563"/>
                    <a:pt x="22098" y="825627"/>
                  </a:cubicBezTo>
                  <a:lnTo>
                    <a:pt x="18669" y="829056"/>
                  </a:lnTo>
                  <a:lnTo>
                    <a:pt x="21971" y="825627"/>
                  </a:lnTo>
                  <a:cubicBezTo>
                    <a:pt x="26035" y="829691"/>
                    <a:pt x="30607" y="832739"/>
                    <a:pt x="35941" y="834898"/>
                  </a:cubicBezTo>
                  <a:lnTo>
                    <a:pt x="34163" y="839343"/>
                  </a:lnTo>
                  <a:lnTo>
                    <a:pt x="35941" y="834898"/>
                  </a:lnTo>
                  <a:cubicBezTo>
                    <a:pt x="41148" y="837057"/>
                    <a:pt x="46736" y="838200"/>
                    <a:pt x="52324" y="838200"/>
                  </a:cubicBezTo>
                  <a:lnTo>
                    <a:pt x="2843149" y="838200"/>
                  </a:lnTo>
                  <a:cubicBezTo>
                    <a:pt x="2848864" y="838200"/>
                    <a:pt x="2854325" y="837057"/>
                    <a:pt x="2859532" y="834898"/>
                  </a:cubicBezTo>
                  <a:lnTo>
                    <a:pt x="2861310" y="839343"/>
                  </a:lnTo>
                  <a:lnTo>
                    <a:pt x="2859532" y="834898"/>
                  </a:lnTo>
                  <a:cubicBezTo>
                    <a:pt x="2864866" y="832739"/>
                    <a:pt x="2869438" y="829564"/>
                    <a:pt x="2873502" y="825627"/>
                  </a:cubicBezTo>
                  <a:lnTo>
                    <a:pt x="2876804" y="829056"/>
                  </a:lnTo>
                  <a:lnTo>
                    <a:pt x="2873375" y="825754"/>
                  </a:lnTo>
                  <a:cubicBezTo>
                    <a:pt x="2877439" y="821690"/>
                    <a:pt x="2880487" y="817118"/>
                    <a:pt x="2882646" y="811784"/>
                  </a:cubicBezTo>
                  <a:lnTo>
                    <a:pt x="2887091" y="813562"/>
                  </a:lnTo>
                  <a:lnTo>
                    <a:pt x="2882646" y="811784"/>
                  </a:lnTo>
                  <a:cubicBezTo>
                    <a:pt x="2884805" y="806450"/>
                    <a:pt x="2885948" y="800989"/>
                    <a:pt x="2885948" y="795401"/>
                  </a:cubicBezTo>
                  <a:lnTo>
                    <a:pt x="2885948" y="52451"/>
                  </a:lnTo>
                  <a:cubicBezTo>
                    <a:pt x="2885948" y="46736"/>
                    <a:pt x="2884805" y="41275"/>
                    <a:pt x="2882646" y="36068"/>
                  </a:cubicBezTo>
                  <a:cubicBezTo>
                    <a:pt x="2880487" y="30734"/>
                    <a:pt x="2877312" y="26162"/>
                    <a:pt x="2873375" y="22098"/>
                  </a:cubicBezTo>
                  <a:lnTo>
                    <a:pt x="2876804" y="18796"/>
                  </a:lnTo>
                  <a:lnTo>
                    <a:pt x="2873502" y="22225"/>
                  </a:lnTo>
                  <a:cubicBezTo>
                    <a:pt x="2869438" y="18161"/>
                    <a:pt x="2864866" y="15113"/>
                    <a:pt x="2859532" y="12954"/>
                  </a:cubicBezTo>
                  <a:cubicBezTo>
                    <a:pt x="2854325" y="10795"/>
                    <a:pt x="2848737" y="9652"/>
                    <a:pt x="28431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6068" y="12954"/>
                  </a:cubicBezTo>
                  <a:cubicBezTo>
                    <a:pt x="30734" y="15113"/>
                    <a:pt x="26162" y="18288"/>
                    <a:pt x="22098" y="22225"/>
                  </a:cubicBezTo>
                  <a:lnTo>
                    <a:pt x="18796" y="18796"/>
                  </a:lnTo>
                  <a:lnTo>
                    <a:pt x="22225" y="22225"/>
                  </a:lnTo>
                  <a:cubicBezTo>
                    <a:pt x="18161" y="26289"/>
                    <a:pt x="15113" y="30861"/>
                    <a:pt x="12954" y="36195"/>
                  </a:cubicBezTo>
                  <a:cubicBezTo>
                    <a:pt x="10795" y="41402"/>
                    <a:pt x="9652" y="46990"/>
                    <a:pt x="9652" y="52578"/>
                  </a:cubicBezTo>
                  <a:lnTo>
                    <a:pt x="9652" y="795274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75326" y="2105754"/>
            <a:ext cx="5715695" cy="912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7"/>
              </a:lnSpc>
            </a:pPr>
            <a:r>
              <a:rPr lang="en-US" b="true" sz="2252" spc="-4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Book Your Family Dinner Cruise Today</a:t>
            </a:r>
          </a:p>
          <a:p>
            <a:pPr algn="l">
              <a:lnSpc>
                <a:spcPts val="2917"/>
              </a:lnSpc>
            </a:pPr>
          </a:p>
          <a:p>
            <a:pPr algn="l">
              <a:lnSpc>
                <a:spcPts val="152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Create unforgettable momentswithyourlovedonesonGoa'smostexcitingdinner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99890" y="3342284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9257" y="42494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9619" y="4592003"/>
            <a:ext cx="2604767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b="true" sz="1181" spc="-2">
                <a:solidFill>
                  <a:srgbClr val="6296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://www.dinnercruiseingoa.in/"/>
              </a:rPr>
              <a:t>www.dinnercruiseingoa.in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9257" y="52400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59619" y="5582603"/>
            <a:ext cx="3046809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b="true" sz="1181" spc="-2">
                <a:solidFill>
                  <a:srgbClr val="6296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mailto:dinnercruiseingoa@gmail.com"/>
              </a:rPr>
              <a:t>dinnercruiseingoa@gmail.com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12031" y="6275984"/>
            <a:ext cx="3285601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Enjoy Food " Music " Dance " Family Fun in Goa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036076" y="42494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1180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806428" y="4590059"/>
            <a:ext cx="1908572" cy="19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+91-7579794875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45177" y="3381746"/>
            <a:ext cx="5575992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cruise experience.Whether it'safamilyholiday,aspecialcelebration,orsimplya magical evening out 4the MandoviRiverawaits.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233" y="4249417"/>
            <a:ext cx="1463691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Website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233" y="5240017"/>
            <a:ext cx="1463691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Email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075043" y="4249417"/>
            <a:ext cx="1333067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Call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199388"/>
            <a:ext cx="11430000" cy="6440424"/>
            <a:chOff x="0" y="4"/>
            <a:chExt cx="47625000" cy="26828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4"/>
              <a:ext cx="47625000" cy="26828751"/>
            </a:xfrm>
            <a:custGeom>
              <a:avLst/>
              <a:gdLst/>
              <a:ahLst/>
              <a:cxnLst/>
              <a:rect r="r" b="b" t="t" l="l"/>
              <a:pathLst>
                <a:path h="26828751" w="47625000">
                  <a:moveTo>
                    <a:pt x="47625000" y="0"/>
                  </a:moveTo>
                  <a:lnTo>
                    <a:pt x="47625000" y="26828751"/>
                  </a:lnTo>
                  <a:lnTo>
                    <a:pt x="0" y="26828751"/>
                  </a:lnTo>
                  <a:lnTo>
                    <a:pt x="0" y="0"/>
                  </a:lnTo>
                  <a:lnTo>
                    <a:pt x="4762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1199512"/>
            <a:ext cx="11430000" cy="6440424"/>
            <a:chOff x="0" y="0"/>
            <a:chExt cx="15240000" cy="8587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240000" cy="8587232"/>
            </a:xfrm>
            <a:custGeom>
              <a:avLst/>
              <a:gdLst/>
              <a:ahLst/>
              <a:cxnLst/>
              <a:rect r="r" b="b" t="t" l="l"/>
              <a:pathLst>
                <a:path h="8587232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587232"/>
                  </a:lnTo>
                  <a:lnTo>
                    <a:pt x="0" y="8587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" t="-1" r="-13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1200151"/>
            <a:ext cx="11430000" cy="6438900"/>
            <a:chOff x="0" y="0"/>
            <a:chExt cx="11430000" cy="64389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3000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14300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600075" y="2187588"/>
            <a:ext cx="9493567" cy="50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3"/>
              </a:lnSpc>
            </a:pPr>
            <a:r>
              <a:rPr lang="en-US" b="true" sz="2952" spc="-5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Experience the Perfect Family Evening in Goa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0288" y="3370859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6294" y="4437659"/>
            <a:ext cx="4361659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Glide past Panaji's glittering skyline, historic forts, and floating casinos as the city comes alive after dark.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88764" y="529716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6294" y="5647334"/>
            <a:ext cx="4410989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Savour an unlimited spread of Goan specialities, Indian cuisine, starters, desserts, and complimentary beverages.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16228" y="5647334"/>
            <a:ext cx="4437564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Unwind on spacious open-air decks or in air-conditioned dining areas as the gentle river breeze sets the mood.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78597" y="4087492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16228" y="4437659"/>
            <a:ext cx="4632770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Enjoy Bollywood DJ sets, Goan folk dance performances, karaoke, and games that keep every family member engaged.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8438" y="3127043"/>
            <a:ext cx="10293125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Afamilydinner cruisein Goaoffersa beautifulcombination ofsightseeing,liveentertainment, delicious food,and relaxing moments on the Mandovi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0075" y="3561359"/>
            <a:ext cx="9154516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River.Families canenjoy music,dance performances,buffet dining,andstunningnightviews ofPanaji citywhile cruising in comfort.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6294" y="4087492"/>
            <a:ext cx="1882623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ightseei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6294" y="5297167"/>
            <a:ext cx="2180830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Buffet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Dining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16228" y="5297167"/>
            <a:ext cx="1834938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Relaxation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16228" y="4087492"/>
            <a:ext cx="2647636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Live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Entertainment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200407"/>
            <a:ext cx="11430000" cy="6438643"/>
            <a:chOff x="0" y="0"/>
            <a:chExt cx="15240000" cy="85848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0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" t="-3" r="-9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3503" y="1136647"/>
            <a:ext cx="11556997" cy="6565897"/>
          </a:xfrm>
          <a:custGeom>
            <a:avLst/>
            <a:gdLst/>
            <a:ahLst/>
            <a:cxnLst/>
            <a:rect r="r" b="b" t="t" l="l"/>
            <a:pathLst>
              <a:path h="6565897" w="11556997">
                <a:moveTo>
                  <a:pt x="0" y="0"/>
                </a:moveTo>
                <a:lnTo>
                  <a:pt x="11556997" y="0"/>
                </a:lnTo>
                <a:lnTo>
                  <a:pt x="11556997" y="6565897"/>
                </a:lnTo>
                <a:lnTo>
                  <a:pt x="0" y="6565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43920" y="2184787"/>
            <a:ext cx="5889946" cy="516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3"/>
              </a:lnSpc>
            </a:pPr>
            <a:r>
              <a:rPr lang="en-US" b="true" sz="2952" spc="-5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Perfect for Every Family Member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0427" y="3437534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75235" y="39827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2650" y="4342409"/>
            <a:ext cx="4347086" cy="57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 secure, welcoming environment with professional crew ensuring the safety and comfort of every passenger, including young children.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66916" y="52019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2650" y="5552084"/>
            <a:ext cx="4365898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Breathtaking views of Goa illuminated at night 4 from Panaji's city lights to the shimmering reflections on the Mandovi River.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33699" y="39827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71339" y="4342409"/>
            <a:ext cx="4165502" cy="57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Energetic Bollywood DJ music and vibrant Goan folk dance performances keep the atmosphere lively and entertaining throughout the cruise.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86955" y="52019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71339" y="5552084"/>
            <a:ext cx="4361812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 generous veg and non-veg buffet spread with Goan specialities, Indian dishes, desserts, and complimentary drinks for all guests.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7052" y="3244234"/>
            <a:ext cx="9885369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Familydinnercruises ontheMandovi Riverarethoughtfullydesigned forcouples, children, parents, and groups seeking a memorable evening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8067" y="3529422"/>
            <a:ext cx="10433866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together.Whetheryou aretravelling withtoddlersorgrandparents,the experience caters to all ages with safety, comfort, and non-stop entertainment.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62650" y="5201917"/>
            <a:ext cx="2426243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Scenic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Night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Views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2650" y="3982717"/>
            <a:ext cx="2751906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Safe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Family-Friendly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71339" y="5201917"/>
            <a:ext cx="2981428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Delicious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Buffet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Dinner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371339" y="3982717"/>
            <a:ext cx="3080051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Live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DJ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Cultural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Shows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200407"/>
            <a:ext cx="11430000" cy="6438643"/>
            <a:chOff x="0" y="0"/>
            <a:chExt cx="15240000" cy="85848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0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" t="-3" r="-9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1200151"/>
            <a:ext cx="11430000" cy="6438900"/>
            <a:chOff x="0" y="0"/>
            <a:chExt cx="11430000" cy="643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43000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14300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1200407"/>
            <a:ext cx="4286250" cy="6438643"/>
            <a:chOff x="0" y="0"/>
            <a:chExt cx="5715000" cy="85848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15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5715000">
                  <a:moveTo>
                    <a:pt x="0" y="0"/>
                  </a:moveTo>
                  <a:lnTo>
                    <a:pt x="5715000" y="0"/>
                  </a:lnTo>
                  <a:lnTo>
                    <a:pt x="5715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2732" t="0" r="-6273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718047" y="4317997"/>
            <a:ext cx="3127372" cy="2051047"/>
            <a:chOff x="0" y="0"/>
            <a:chExt cx="3127375" cy="20510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0" y="63500"/>
              <a:ext cx="3000375" cy="1923796"/>
            </a:xfrm>
            <a:custGeom>
              <a:avLst/>
              <a:gdLst/>
              <a:ahLst/>
              <a:cxnLst/>
              <a:rect r="r" b="b" t="t" l="l"/>
              <a:pathLst>
                <a:path h="1923796" w="3000375">
                  <a:moveTo>
                    <a:pt x="0" y="1834007"/>
                  </a:moveTo>
                  <a:lnTo>
                    <a:pt x="0" y="90043"/>
                  </a:lnTo>
                  <a:cubicBezTo>
                    <a:pt x="0" y="84074"/>
                    <a:pt x="635" y="78232"/>
                    <a:pt x="1778" y="72517"/>
                  </a:cubicBezTo>
                  <a:cubicBezTo>
                    <a:pt x="2921" y="66802"/>
                    <a:pt x="4699" y="61087"/>
                    <a:pt x="6858" y="55626"/>
                  </a:cubicBezTo>
                  <a:cubicBezTo>
                    <a:pt x="9017" y="50165"/>
                    <a:pt x="11938" y="44958"/>
                    <a:pt x="15240" y="40005"/>
                  </a:cubicBezTo>
                  <a:cubicBezTo>
                    <a:pt x="18542" y="35052"/>
                    <a:pt x="22225" y="30607"/>
                    <a:pt x="26416" y="26416"/>
                  </a:cubicBezTo>
                  <a:cubicBezTo>
                    <a:pt x="30607" y="22225"/>
                    <a:pt x="35179" y="18542"/>
                    <a:pt x="40005" y="15240"/>
                  </a:cubicBezTo>
                  <a:cubicBezTo>
                    <a:pt x="44831" y="11938"/>
                    <a:pt x="50165" y="9144"/>
                    <a:pt x="55626" y="6985"/>
                  </a:cubicBezTo>
                  <a:cubicBezTo>
                    <a:pt x="61087" y="4826"/>
                    <a:pt x="66675" y="3048"/>
                    <a:pt x="72517" y="1905"/>
                  </a:cubicBezTo>
                  <a:cubicBezTo>
                    <a:pt x="78359" y="762"/>
                    <a:pt x="84074" y="0"/>
                    <a:pt x="90043" y="0"/>
                  </a:cubicBezTo>
                  <a:lnTo>
                    <a:pt x="2910332" y="0"/>
                  </a:lnTo>
                  <a:cubicBezTo>
                    <a:pt x="2916174" y="0"/>
                    <a:pt x="2922143" y="508"/>
                    <a:pt x="2927858" y="1778"/>
                  </a:cubicBezTo>
                  <a:cubicBezTo>
                    <a:pt x="2933573" y="3048"/>
                    <a:pt x="2939288" y="4699"/>
                    <a:pt x="2944749" y="6858"/>
                  </a:cubicBezTo>
                  <a:cubicBezTo>
                    <a:pt x="2950210" y="9017"/>
                    <a:pt x="2955417" y="11938"/>
                    <a:pt x="2960370" y="15113"/>
                  </a:cubicBezTo>
                  <a:cubicBezTo>
                    <a:pt x="2965323" y="18288"/>
                    <a:pt x="2969768" y="22098"/>
                    <a:pt x="2973959" y="26289"/>
                  </a:cubicBezTo>
                  <a:cubicBezTo>
                    <a:pt x="2978150" y="30480"/>
                    <a:pt x="2981833" y="35052"/>
                    <a:pt x="2985135" y="39878"/>
                  </a:cubicBezTo>
                  <a:cubicBezTo>
                    <a:pt x="2988437" y="44704"/>
                    <a:pt x="2991231" y="49911"/>
                    <a:pt x="2993517" y="55499"/>
                  </a:cubicBezTo>
                  <a:cubicBezTo>
                    <a:pt x="2995803" y="61087"/>
                    <a:pt x="2997454" y="66548"/>
                    <a:pt x="2998597" y="72390"/>
                  </a:cubicBezTo>
                  <a:cubicBezTo>
                    <a:pt x="2999740" y="78232"/>
                    <a:pt x="3000375" y="84074"/>
                    <a:pt x="3000375" y="89916"/>
                  </a:cubicBezTo>
                  <a:lnTo>
                    <a:pt x="3000375" y="1834007"/>
                  </a:lnTo>
                  <a:cubicBezTo>
                    <a:pt x="3000375" y="1839849"/>
                    <a:pt x="2999867" y="1845818"/>
                    <a:pt x="2998597" y="1851533"/>
                  </a:cubicBezTo>
                  <a:cubicBezTo>
                    <a:pt x="2997327" y="1857248"/>
                    <a:pt x="2995803" y="1862963"/>
                    <a:pt x="2993517" y="1868424"/>
                  </a:cubicBezTo>
                  <a:cubicBezTo>
                    <a:pt x="2991231" y="1873885"/>
                    <a:pt x="2988437" y="1879092"/>
                    <a:pt x="2985135" y="1883918"/>
                  </a:cubicBezTo>
                  <a:cubicBezTo>
                    <a:pt x="2981833" y="1888744"/>
                    <a:pt x="2978150" y="1893316"/>
                    <a:pt x="2973959" y="1897507"/>
                  </a:cubicBezTo>
                  <a:cubicBezTo>
                    <a:pt x="2969768" y="1901698"/>
                    <a:pt x="2965196" y="1905381"/>
                    <a:pt x="2960370" y="1908683"/>
                  </a:cubicBezTo>
                  <a:cubicBezTo>
                    <a:pt x="2955544" y="1911985"/>
                    <a:pt x="2950210" y="1914779"/>
                    <a:pt x="2944749" y="1916938"/>
                  </a:cubicBezTo>
                  <a:cubicBezTo>
                    <a:pt x="2939288" y="1919097"/>
                    <a:pt x="2933700" y="1920875"/>
                    <a:pt x="2927858" y="1922018"/>
                  </a:cubicBezTo>
                  <a:cubicBezTo>
                    <a:pt x="2922016" y="1923161"/>
                    <a:pt x="2916174" y="1923796"/>
                    <a:pt x="2910332" y="1923796"/>
                  </a:cubicBezTo>
                  <a:lnTo>
                    <a:pt x="90043" y="1923796"/>
                  </a:lnTo>
                  <a:cubicBezTo>
                    <a:pt x="84074" y="1923796"/>
                    <a:pt x="78232" y="1923161"/>
                    <a:pt x="72517" y="1922018"/>
                  </a:cubicBezTo>
                  <a:cubicBezTo>
                    <a:pt x="66802" y="1920875"/>
                    <a:pt x="61087" y="1919097"/>
                    <a:pt x="55626" y="1916938"/>
                  </a:cubicBezTo>
                  <a:cubicBezTo>
                    <a:pt x="50165" y="1914779"/>
                    <a:pt x="44958" y="1911858"/>
                    <a:pt x="40005" y="1908683"/>
                  </a:cubicBezTo>
                  <a:cubicBezTo>
                    <a:pt x="35052" y="1905508"/>
                    <a:pt x="30607" y="1901698"/>
                    <a:pt x="26416" y="1897507"/>
                  </a:cubicBezTo>
                  <a:cubicBezTo>
                    <a:pt x="22225" y="1893316"/>
                    <a:pt x="18542" y="1888744"/>
                    <a:pt x="15240" y="1883918"/>
                  </a:cubicBezTo>
                  <a:cubicBezTo>
                    <a:pt x="11938" y="1879092"/>
                    <a:pt x="9144" y="1873758"/>
                    <a:pt x="6858" y="1868424"/>
                  </a:cubicBezTo>
                  <a:cubicBezTo>
                    <a:pt x="4572" y="1863090"/>
                    <a:pt x="2921" y="1857375"/>
                    <a:pt x="1778" y="1851533"/>
                  </a:cubicBezTo>
                  <a:cubicBezTo>
                    <a:pt x="635" y="1845691"/>
                    <a:pt x="0" y="1839849"/>
                    <a:pt x="0" y="1834007"/>
                  </a:cubicBezTo>
                </a:path>
              </a:pathLst>
            </a:custGeom>
            <a:solidFill>
              <a:srgbClr val="6296FF">
                <a:alpha val="89804"/>
              </a:srgbClr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5298" y="69215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752" y="23876"/>
                  </a:moveTo>
                  <a:cubicBezTo>
                    <a:pt x="47752" y="27051"/>
                    <a:pt x="47117" y="30099"/>
                    <a:pt x="45974" y="33020"/>
                  </a:cubicBezTo>
                  <a:cubicBezTo>
                    <a:pt x="44831" y="35941"/>
                    <a:pt x="43053" y="38481"/>
                    <a:pt x="40767" y="40767"/>
                  </a:cubicBezTo>
                  <a:cubicBezTo>
                    <a:pt x="38481" y="43053"/>
                    <a:pt x="35941" y="44704"/>
                    <a:pt x="33020" y="45974"/>
                  </a:cubicBezTo>
                  <a:cubicBezTo>
                    <a:pt x="30099" y="47244"/>
                    <a:pt x="27051" y="47752"/>
                    <a:pt x="23876" y="47752"/>
                  </a:cubicBezTo>
                  <a:cubicBezTo>
                    <a:pt x="20701" y="47752"/>
                    <a:pt x="17653" y="47117"/>
                    <a:pt x="14732" y="45974"/>
                  </a:cubicBezTo>
                  <a:cubicBezTo>
                    <a:pt x="11811" y="44831"/>
                    <a:pt x="9271" y="43053"/>
                    <a:pt x="6985" y="40767"/>
                  </a:cubicBezTo>
                  <a:cubicBezTo>
                    <a:pt x="4699" y="38481"/>
                    <a:pt x="3048" y="35941"/>
                    <a:pt x="1778" y="33020"/>
                  </a:cubicBezTo>
                  <a:cubicBezTo>
                    <a:pt x="508" y="30099"/>
                    <a:pt x="0" y="27051"/>
                    <a:pt x="0" y="23876"/>
                  </a:cubicBezTo>
                  <a:cubicBezTo>
                    <a:pt x="0" y="20701"/>
                    <a:pt x="635" y="17653"/>
                    <a:pt x="1778" y="14732"/>
                  </a:cubicBezTo>
                  <a:cubicBezTo>
                    <a:pt x="2921" y="11811"/>
                    <a:pt x="4699" y="9271"/>
                    <a:pt x="6985" y="6985"/>
                  </a:cubicBezTo>
                  <a:cubicBezTo>
                    <a:pt x="9271" y="4699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25298" y="93980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752" y="23876"/>
                  </a:moveTo>
                  <a:cubicBezTo>
                    <a:pt x="47752" y="27051"/>
                    <a:pt x="47117" y="30099"/>
                    <a:pt x="45974" y="33020"/>
                  </a:cubicBezTo>
                  <a:cubicBezTo>
                    <a:pt x="44831" y="35941"/>
                    <a:pt x="43053" y="38481"/>
                    <a:pt x="40767" y="40767"/>
                  </a:cubicBezTo>
                  <a:cubicBezTo>
                    <a:pt x="38481" y="43053"/>
                    <a:pt x="35941" y="44704"/>
                    <a:pt x="33020" y="45974"/>
                  </a:cubicBezTo>
                  <a:cubicBezTo>
                    <a:pt x="30099" y="47244"/>
                    <a:pt x="27051" y="47752"/>
                    <a:pt x="23876" y="47752"/>
                  </a:cubicBezTo>
                  <a:cubicBezTo>
                    <a:pt x="20701" y="47752"/>
                    <a:pt x="17653" y="47117"/>
                    <a:pt x="14732" y="45974"/>
                  </a:cubicBezTo>
                  <a:cubicBezTo>
                    <a:pt x="11811" y="44831"/>
                    <a:pt x="9271" y="43053"/>
                    <a:pt x="6985" y="40767"/>
                  </a:cubicBezTo>
                  <a:cubicBezTo>
                    <a:pt x="4699" y="38481"/>
                    <a:pt x="3048" y="35941"/>
                    <a:pt x="1778" y="33020"/>
                  </a:cubicBezTo>
                  <a:cubicBezTo>
                    <a:pt x="508" y="30099"/>
                    <a:pt x="0" y="27051"/>
                    <a:pt x="0" y="23876"/>
                  </a:cubicBezTo>
                  <a:cubicBezTo>
                    <a:pt x="0" y="20701"/>
                    <a:pt x="635" y="17653"/>
                    <a:pt x="1778" y="14732"/>
                  </a:cubicBezTo>
                  <a:cubicBezTo>
                    <a:pt x="2921" y="11811"/>
                    <a:pt x="4699" y="9271"/>
                    <a:pt x="6985" y="6985"/>
                  </a:cubicBezTo>
                  <a:cubicBezTo>
                    <a:pt x="9271" y="4699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25298" y="137795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752" y="23876"/>
                  </a:moveTo>
                  <a:cubicBezTo>
                    <a:pt x="47752" y="27051"/>
                    <a:pt x="47117" y="30099"/>
                    <a:pt x="45974" y="33020"/>
                  </a:cubicBezTo>
                  <a:cubicBezTo>
                    <a:pt x="44831" y="35941"/>
                    <a:pt x="43053" y="38481"/>
                    <a:pt x="40767" y="40767"/>
                  </a:cubicBezTo>
                  <a:cubicBezTo>
                    <a:pt x="38481" y="43053"/>
                    <a:pt x="35941" y="44704"/>
                    <a:pt x="33020" y="45974"/>
                  </a:cubicBezTo>
                  <a:cubicBezTo>
                    <a:pt x="30099" y="47244"/>
                    <a:pt x="27051" y="47752"/>
                    <a:pt x="23876" y="47752"/>
                  </a:cubicBezTo>
                  <a:cubicBezTo>
                    <a:pt x="20701" y="47752"/>
                    <a:pt x="17653" y="47117"/>
                    <a:pt x="14732" y="45974"/>
                  </a:cubicBezTo>
                  <a:cubicBezTo>
                    <a:pt x="11811" y="44831"/>
                    <a:pt x="9271" y="43053"/>
                    <a:pt x="6985" y="40767"/>
                  </a:cubicBezTo>
                  <a:cubicBezTo>
                    <a:pt x="4699" y="38481"/>
                    <a:pt x="3048" y="35941"/>
                    <a:pt x="1778" y="33020"/>
                  </a:cubicBezTo>
                  <a:cubicBezTo>
                    <a:pt x="508" y="30099"/>
                    <a:pt x="0" y="27051"/>
                    <a:pt x="0" y="23876"/>
                  </a:cubicBezTo>
                  <a:cubicBezTo>
                    <a:pt x="0" y="20701"/>
                    <a:pt x="635" y="17653"/>
                    <a:pt x="1778" y="14732"/>
                  </a:cubicBezTo>
                  <a:cubicBezTo>
                    <a:pt x="2921" y="11811"/>
                    <a:pt x="4699" y="9271"/>
                    <a:pt x="6985" y="6985"/>
                  </a:cubicBezTo>
                  <a:cubicBezTo>
                    <a:pt x="9271" y="4699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25298" y="162560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752" y="23876"/>
                  </a:moveTo>
                  <a:cubicBezTo>
                    <a:pt x="47752" y="27051"/>
                    <a:pt x="47117" y="30099"/>
                    <a:pt x="45974" y="33020"/>
                  </a:cubicBezTo>
                  <a:cubicBezTo>
                    <a:pt x="44831" y="35941"/>
                    <a:pt x="43053" y="38481"/>
                    <a:pt x="40767" y="40767"/>
                  </a:cubicBezTo>
                  <a:cubicBezTo>
                    <a:pt x="38481" y="43053"/>
                    <a:pt x="35941" y="44704"/>
                    <a:pt x="33020" y="45974"/>
                  </a:cubicBezTo>
                  <a:cubicBezTo>
                    <a:pt x="30099" y="47244"/>
                    <a:pt x="27051" y="47752"/>
                    <a:pt x="23876" y="47752"/>
                  </a:cubicBezTo>
                  <a:cubicBezTo>
                    <a:pt x="20701" y="47752"/>
                    <a:pt x="17653" y="47117"/>
                    <a:pt x="14732" y="45974"/>
                  </a:cubicBezTo>
                  <a:cubicBezTo>
                    <a:pt x="11811" y="44831"/>
                    <a:pt x="9271" y="43053"/>
                    <a:pt x="6985" y="40767"/>
                  </a:cubicBezTo>
                  <a:cubicBezTo>
                    <a:pt x="4699" y="38481"/>
                    <a:pt x="3048" y="35941"/>
                    <a:pt x="1778" y="33020"/>
                  </a:cubicBezTo>
                  <a:cubicBezTo>
                    <a:pt x="508" y="30099"/>
                    <a:pt x="0" y="27051"/>
                    <a:pt x="0" y="23876"/>
                  </a:cubicBezTo>
                  <a:cubicBezTo>
                    <a:pt x="0" y="20701"/>
                    <a:pt x="635" y="17653"/>
                    <a:pt x="1778" y="14732"/>
                  </a:cubicBezTo>
                  <a:cubicBezTo>
                    <a:pt x="2921" y="11811"/>
                    <a:pt x="4699" y="9271"/>
                    <a:pt x="6985" y="6985"/>
                  </a:cubicBezTo>
                  <a:cubicBezTo>
                    <a:pt x="9271" y="4699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067675" y="5010150"/>
            <a:ext cx="47625" cy="47625"/>
            <a:chOff x="0" y="0"/>
            <a:chExt cx="47625" cy="476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625" y="23876"/>
                  </a:moveTo>
                  <a:cubicBezTo>
                    <a:pt x="47625" y="27051"/>
                    <a:pt x="46990" y="30099"/>
                    <a:pt x="45847" y="33020"/>
                  </a:cubicBezTo>
                  <a:cubicBezTo>
                    <a:pt x="44704" y="35941"/>
                    <a:pt x="42926" y="38481"/>
                    <a:pt x="40640" y="40767"/>
                  </a:cubicBezTo>
                  <a:cubicBezTo>
                    <a:pt x="38354" y="43053"/>
                    <a:pt x="35814" y="44704"/>
                    <a:pt x="32893" y="45974"/>
                  </a:cubicBezTo>
                  <a:cubicBezTo>
                    <a:pt x="29972" y="47244"/>
                    <a:pt x="26924" y="47752"/>
                    <a:pt x="23749" y="47752"/>
                  </a:cubicBezTo>
                  <a:cubicBezTo>
                    <a:pt x="20574" y="47752"/>
                    <a:pt x="17526" y="47117"/>
                    <a:pt x="14605" y="45974"/>
                  </a:cubicBezTo>
                  <a:cubicBezTo>
                    <a:pt x="11684" y="44831"/>
                    <a:pt x="9271" y="42926"/>
                    <a:pt x="6985" y="40640"/>
                  </a:cubicBezTo>
                  <a:cubicBezTo>
                    <a:pt x="4699" y="38354"/>
                    <a:pt x="3048" y="35814"/>
                    <a:pt x="1778" y="32893"/>
                  </a:cubicBezTo>
                  <a:cubicBezTo>
                    <a:pt x="508" y="29972"/>
                    <a:pt x="0" y="26924"/>
                    <a:pt x="0" y="23876"/>
                  </a:cubicBezTo>
                  <a:cubicBezTo>
                    <a:pt x="0" y="20828"/>
                    <a:pt x="635" y="17653"/>
                    <a:pt x="1778" y="14732"/>
                  </a:cubicBezTo>
                  <a:cubicBezTo>
                    <a:pt x="2921" y="11811"/>
                    <a:pt x="4699" y="9144"/>
                    <a:pt x="6985" y="6985"/>
                  </a:cubicBezTo>
                  <a:cubicBezTo>
                    <a:pt x="9271" y="4826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EBEDF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067675" y="5257800"/>
            <a:ext cx="47625" cy="47625"/>
            <a:chOff x="0" y="0"/>
            <a:chExt cx="47625" cy="4762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625" y="23876"/>
                  </a:moveTo>
                  <a:cubicBezTo>
                    <a:pt x="47625" y="27051"/>
                    <a:pt x="46990" y="30099"/>
                    <a:pt x="45847" y="33020"/>
                  </a:cubicBezTo>
                  <a:cubicBezTo>
                    <a:pt x="44704" y="35941"/>
                    <a:pt x="42926" y="38481"/>
                    <a:pt x="40640" y="40767"/>
                  </a:cubicBezTo>
                  <a:cubicBezTo>
                    <a:pt x="38354" y="43053"/>
                    <a:pt x="35814" y="44704"/>
                    <a:pt x="32893" y="45974"/>
                  </a:cubicBezTo>
                  <a:cubicBezTo>
                    <a:pt x="29972" y="47244"/>
                    <a:pt x="26924" y="47752"/>
                    <a:pt x="23749" y="47752"/>
                  </a:cubicBezTo>
                  <a:cubicBezTo>
                    <a:pt x="20574" y="47752"/>
                    <a:pt x="17526" y="47117"/>
                    <a:pt x="14605" y="45974"/>
                  </a:cubicBezTo>
                  <a:cubicBezTo>
                    <a:pt x="11684" y="44831"/>
                    <a:pt x="9271" y="42926"/>
                    <a:pt x="6985" y="40640"/>
                  </a:cubicBezTo>
                  <a:cubicBezTo>
                    <a:pt x="4699" y="38354"/>
                    <a:pt x="3048" y="35814"/>
                    <a:pt x="1778" y="32893"/>
                  </a:cubicBezTo>
                  <a:cubicBezTo>
                    <a:pt x="508" y="29972"/>
                    <a:pt x="0" y="26924"/>
                    <a:pt x="0" y="23876"/>
                  </a:cubicBezTo>
                  <a:cubicBezTo>
                    <a:pt x="0" y="20828"/>
                    <a:pt x="635" y="17653"/>
                    <a:pt x="1778" y="14732"/>
                  </a:cubicBezTo>
                  <a:cubicBezTo>
                    <a:pt x="2921" y="11811"/>
                    <a:pt x="4699" y="9144"/>
                    <a:pt x="6985" y="6985"/>
                  </a:cubicBezTo>
                  <a:cubicBezTo>
                    <a:pt x="9271" y="4826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EBEDF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067675" y="5505450"/>
            <a:ext cx="47625" cy="47625"/>
            <a:chOff x="0" y="0"/>
            <a:chExt cx="47625" cy="4762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625" y="23876"/>
                  </a:moveTo>
                  <a:cubicBezTo>
                    <a:pt x="47625" y="27051"/>
                    <a:pt x="46990" y="30099"/>
                    <a:pt x="45847" y="33020"/>
                  </a:cubicBezTo>
                  <a:cubicBezTo>
                    <a:pt x="44704" y="35941"/>
                    <a:pt x="42926" y="38481"/>
                    <a:pt x="40640" y="40767"/>
                  </a:cubicBezTo>
                  <a:cubicBezTo>
                    <a:pt x="38354" y="43053"/>
                    <a:pt x="35814" y="44704"/>
                    <a:pt x="32893" y="45974"/>
                  </a:cubicBezTo>
                  <a:cubicBezTo>
                    <a:pt x="29972" y="47244"/>
                    <a:pt x="26924" y="47752"/>
                    <a:pt x="23749" y="47752"/>
                  </a:cubicBezTo>
                  <a:cubicBezTo>
                    <a:pt x="20574" y="47752"/>
                    <a:pt x="17526" y="47117"/>
                    <a:pt x="14605" y="45974"/>
                  </a:cubicBezTo>
                  <a:cubicBezTo>
                    <a:pt x="11684" y="44831"/>
                    <a:pt x="9271" y="42926"/>
                    <a:pt x="6985" y="40640"/>
                  </a:cubicBezTo>
                  <a:cubicBezTo>
                    <a:pt x="4699" y="38354"/>
                    <a:pt x="3048" y="35814"/>
                    <a:pt x="1778" y="32893"/>
                  </a:cubicBezTo>
                  <a:cubicBezTo>
                    <a:pt x="508" y="29972"/>
                    <a:pt x="0" y="26924"/>
                    <a:pt x="0" y="23876"/>
                  </a:cubicBezTo>
                  <a:cubicBezTo>
                    <a:pt x="0" y="20828"/>
                    <a:pt x="635" y="17653"/>
                    <a:pt x="1778" y="14732"/>
                  </a:cubicBezTo>
                  <a:cubicBezTo>
                    <a:pt x="2921" y="11811"/>
                    <a:pt x="4699" y="9144"/>
                    <a:pt x="6985" y="6985"/>
                  </a:cubicBezTo>
                  <a:cubicBezTo>
                    <a:pt x="9271" y="4826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EBEDF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067675" y="5743575"/>
            <a:ext cx="47625" cy="47625"/>
            <a:chOff x="0" y="0"/>
            <a:chExt cx="47625" cy="4762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625" y="23876"/>
                  </a:moveTo>
                  <a:cubicBezTo>
                    <a:pt x="47625" y="27051"/>
                    <a:pt x="46990" y="30099"/>
                    <a:pt x="45847" y="33020"/>
                  </a:cubicBezTo>
                  <a:cubicBezTo>
                    <a:pt x="44704" y="35941"/>
                    <a:pt x="42926" y="38481"/>
                    <a:pt x="40640" y="40767"/>
                  </a:cubicBezTo>
                  <a:cubicBezTo>
                    <a:pt x="38354" y="43053"/>
                    <a:pt x="35814" y="44704"/>
                    <a:pt x="32893" y="45974"/>
                  </a:cubicBezTo>
                  <a:cubicBezTo>
                    <a:pt x="29972" y="47244"/>
                    <a:pt x="26924" y="47752"/>
                    <a:pt x="23749" y="47752"/>
                  </a:cubicBezTo>
                  <a:cubicBezTo>
                    <a:pt x="20574" y="47752"/>
                    <a:pt x="17526" y="47117"/>
                    <a:pt x="14605" y="45974"/>
                  </a:cubicBezTo>
                  <a:cubicBezTo>
                    <a:pt x="11684" y="44831"/>
                    <a:pt x="9271" y="42926"/>
                    <a:pt x="6985" y="40640"/>
                  </a:cubicBezTo>
                  <a:cubicBezTo>
                    <a:pt x="4699" y="38354"/>
                    <a:pt x="3048" y="35814"/>
                    <a:pt x="1778" y="32893"/>
                  </a:cubicBezTo>
                  <a:cubicBezTo>
                    <a:pt x="508" y="29972"/>
                    <a:pt x="0" y="26924"/>
                    <a:pt x="0" y="23876"/>
                  </a:cubicBezTo>
                  <a:cubicBezTo>
                    <a:pt x="0" y="20828"/>
                    <a:pt x="635" y="17653"/>
                    <a:pt x="1778" y="14732"/>
                  </a:cubicBezTo>
                  <a:cubicBezTo>
                    <a:pt x="2921" y="11811"/>
                    <a:pt x="4699" y="9144"/>
                    <a:pt x="6985" y="6985"/>
                  </a:cubicBezTo>
                  <a:cubicBezTo>
                    <a:pt x="9271" y="4826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EBEDF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067675" y="5991225"/>
            <a:ext cx="47625" cy="47625"/>
            <a:chOff x="0" y="0"/>
            <a:chExt cx="47625" cy="4762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7752" cy="47752"/>
            </a:xfrm>
            <a:custGeom>
              <a:avLst/>
              <a:gdLst/>
              <a:ahLst/>
              <a:cxnLst/>
              <a:rect r="r" b="b" t="t" l="l"/>
              <a:pathLst>
                <a:path h="47752" w="47752">
                  <a:moveTo>
                    <a:pt x="47625" y="23876"/>
                  </a:moveTo>
                  <a:cubicBezTo>
                    <a:pt x="47625" y="27051"/>
                    <a:pt x="46990" y="30099"/>
                    <a:pt x="45847" y="33020"/>
                  </a:cubicBezTo>
                  <a:cubicBezTo>
                    <a:pt x="44704" y="35941"/>
                    <a:pt x="42926" y="38481"/>
                    <a:pt x="40640" y="40767"/>
                  </a:cubicBezTo>
                  <a:cubicBezTo>
                    <a:pt x="38354" y="43053"/>
                    <a:pt x="35814" y="44704"/>
                    <a:pt x="32893" y="45974"/>
                  </a:cubicBezTo>
                  <a:cubicBezTo>
                    <a:pt x="29972" y="47244"/>
                    <a:pt x="26924" y="47752"/>
                    <a:pt x="23749" y="47752"/>
                  </a:cubicBezTo>
                  <a:cubicBezTo>
                    <a:pt x="20574" y="47752"/>
                    <a:pt x="17526" y="47117"/>
                    <a:pt x="14605" y="45974"/>
                  </a:cubicBezTo>
                  <a:cubicBezTo>
                    <a:pt x="11684" y="44831"/>
                    <a:pt x="9271" y="42926"/>
                    <a:pt x="6985" y="40640"/>
                  </a:cubicBezTo>
                  <a:cubicBezTo>
                    <a:pt x="4699" y="38354"/>
                    <a:pt x="3048" y="35814"/>
                    <a:pt x="1778" y="32893"/>
                  </a:cubicBezTo>
                  <a:cubicBezTo>
                    <a:pt x="508" y="29972"/>
                    <a:pt x="0" y="26924"/>
                    <a:pt x="0" y="23876"/>
                  </a:cubicBezTo>
                  <a:cubicBezTo>
                    <a:pt x="0" y="20828"/>
                    <a:pt x="635" y="17653"/>
                    <a:pt x="1778" y="14732"/>
                  </a:cubicBezTo>
                  <a:cubicBezTo>
                    <a:pt x="2921" y="11811"/>
                    <a:pt x="4699" y="9144"/>
                    <a:pt x="6985" y="6985"/>
                  </a:cubicBezTo>
                  <a:cubicBezTo>
                    <a:pt x="9271" y="4826"/>
                    <a:pt x="11811" y="3048"/>
                    <a:pt x="14732" y="1778"/>
                  </a:cubicBezTo>
                  <a:cubicBezTo>
                    <a:pt x="17653" y="508"/>
                    <a:pt x="20701" y="0"/>
                    <a:pt x="23876" y="0"/>
                  </a:cubicBezTo>
                  <a:cubicBezTo>
                    <a:pt x="27051" y="0"/>
                    <a:pt x="30099" y="635"/>
                    <a:pt x="33020" y="1778"/>
                  </a:cubicBezTo>
                  <a:cubicBezTo>
                    <a:pt x="35941" y="2921"/>
                    <a:pt x="38481" y="4699"/>
                    <a:pt x="40767" y="6985"/>
                  </a:cubicBezTo>
                  <a:cubicBezTo>
                    <a:pt x="43053" y="9271"/>
                    <a:pt x="44704" y="11811"/>
                    <a:pt x="45974" y="14732"/>
                  </a:cubicBezTo>
                  <a:cubicBezTo>
                    <a:pt x="47244" y="17653"/>
                    <a:pt x="47752" y="20701"/>
                    <a:pt x="47752" y="23876"/>
                  </a:cubicBezTo>
                </a:path>
              </a:pathLst>
            </a:custGeom>
            <a:solidFill>
              <a:srgbClr val="EBEDF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4886325" y="2259734"/>
            <a:ext cx="5621671" cy="463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3"/>
              </a:lnSpc>
            </a:pPr>
            <a:r>
              <a:rPr lang="en-US" b="true" sz="2752" spc="-5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You Can Enjoy Onboard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340804" y="3208934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168351" y="4875809"/>
            <a:ext cx="2422198" cy="135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to 3-hour river cruise experience Open-air upper deck with </a:t>
            </a:r>
          </a:p>
          <a:p>
            <a:pPr algn="l">
              <a:lnSpc>
                <a:spcPts val="1050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panoramic views</a:t>
            </a:r>
          </a:p>
          <a:p>
            <a:pPr algn="l">
              <a:lnSpc>
                <a:spcPts val="2850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Air-conditioned dining area</a:t>
            </a:r>
          </a:p>
          <a:p>
            <a:pPr algn="l">
              <a:lnSpc>
                <a:spcPts val="1050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Comfortable seating and spacious </a:t>
            </a:r>
          </a:p>
          <a:p>
            <a:pPr algn="l">
              <a:lnSpc>
                <a:spcPts val="1950"/>
              </a:lnSpc>
            </a:pP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decks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290474" y="4875809"/>
            <a:ext cx="2419379" cy="121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2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Live Bollywood DJ and dance floor Goan folk dance performances Karaoke and entertainment games Complimentary drinks and snacks</a:t>
            </a:r>
          </a:p>
          <a:p>
            <a:pPr algn="l">
              <a:lnSpc>
                <a:spcPts val="21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Full buffet dinner included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886325" y="3208934"/>
            <a:ext cx="587136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Premium dinner cruises on the Mandovi River offerapacked2to3-hourexperience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886325" y="3418484"/>
            <a:ext cx="6080550" cy="77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that combinessightseeing, dining,and entertainment.Fromtheopen-airupperdeck to the air-conditioneddining area, every detail is craftedforcomfortandenjoyment.Most premium cruises include a full buffet dinner andsightseeingaroundPanajicityand </a:t>
            </a:r>
          </a:p>
          <a:p>
            <a:pPr algn="l">
              <a:lnSpc>
                <a:spcPts val="135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Aguada Bay.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928435" y="4497067"/>
            <a:ext cx="2368916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Onboard Facilities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050559" y="4497067"/>
            <a:ext cx="3024921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Entertainment &amp; Dining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200407"/>
            <a:ext cx="11430000" cy="6438643"/>
            <a:chOff x="0" y="0"/>
            <a:chExt cx="15240000" cy="85848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0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" t="-3" r="-9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3503" y="1136647"/>
            <a:ext cx="11556997" cy="6565897"/>
            <a:chOff x="0" y="0"/>
            <a:chExt cx="11557000" cy="6565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1143000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14300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68274" y="2744597"/>
              <a:ext cx="3305302" cy="1228852"/>
            </a:xfrm>
            <a:custGeom>
              <a:avLst/>
              <a:gdLst/>
              <a:ahLst/>
              <a:cxnLst/>
              <a:rect r="r" b="b" t="t" l="l"/>
              <a:pathLst>
                <a:path h="1228852" w="3305302">
                  <a:moveTo>
                    <a:pt x="0" y="1181227"/>
                  </a:moveTo>
                  <a:lnTo>
                    <a:pt x="0" y="47879"/>
                  </a:lnTo>
                  <a:cubicBezTo>
                    <a:pt x="0" y="41529"/>
                    <a:pt x="1270" y="35433"/>
                    <a:pt x="3683" y="29591"/>
                  </a:cubicBezTo>
                  <a:cubicBezTo>
                    <a:pt x="6096" y="23749"/>
                    <a:pt x="9525" y="18542"/>
                    <a:pt x="13970" y="14097"/>
                  </a:cubicBezTo>
                  <a:cubicBezTo>
                    <a:pt x="18415" y="9652"/>
                    <a:pt x="23622" y="6223"/>
                    <a:pt x="29464" y="3683"/>
                  </a:cubicBezTo>
                  <a:cubicBezTo>
                    <a:pt x="35306" y="1143"/>
                    <a:pt x="41402" y="0"/>
                    <a:pt x="47752" y="0"/>
                  </a:cubicBezTo>
                  <a:lnTo>
                    <a:pt x="3257550" y="0"/>
                  </a:lnTo>
                  <a:cubicBezTo>
                    <a:pt x="3263900" y="0"/>
                    <a:pt x="3269996" y="1270"/>
                    <a:pt x="3275838" y="3683"/>
                  </a:cubicBezTo>
                  <a:cubicBezTo>
                    <a:pt x="3281680" y="6096"/>
                    <a:pt x="3286887" y="9525"/>
                    <a:pt x="3291332" y="14097"/>
                  </a:cubicBezTo>
                  <a:cubicBezTo>
                    <a:pt x="3295777" y="18669"/>
                    <a:pt x="3299206" y="23749"/>
                    <a:pt x="3301619" y="29591"/>
                  </a:cubicBezTo>
                  <a:cubicBezTo>
                    <a:pt x="3304032" y="35433"/>
                    <a:pt x="3305302" y="41529"/>
                    <a:pt x="3305302" y="47879"/>
                  </a:cubicBezTo>
                  <a:lnTo>
                    <a:pt x="3305302" y="1181100"/>
                  </a:lnTo>
                  <a:cubicBezTo>
                    <a:pt x="3305302" y="1187450"/>
                    <a:pt x="3304032" y="1193546"/>
                    <a:pt x="3301619" y="1199388"/>
                  </a:cubicBezTo>
                  <a:cubicBezTo>
                    <a:pt x="3299206" y="1205230"/>
                    <a:pt x="3295777" y="1210437"/>
                    <a:pt x="3291332" y="1214882"/>
                  </a:cubicBezTo>
                  <a:cubicBezTo>
                    <a:pt x="3286887" y="1219327"/>
                    <a:pt x="3281680" y="1222756"/>
                    <a:pt x="3275838" y="1225169"/>
                  </a:cubicBezTo>
                  <a:cubicBezTo>
                    <a:pt x="3269996" y="1227582"/>
                    <a:pt x="3263900" y="1228852"/>
                    <a:pt x="3257550" y="1228852"/>
                  </a:cubicBezTo>
                  <a:lnTo>
                    <a:pt x="47752" y="1228852"/>
                  </a:lnTo>
                  <a:cubicBezTo>
                    <a:pt x="41402" y="1228852"/>
                    <a:pt x="35306" y="1227582"/>
                    <a:pt x="29464" y="1225169"/>
                  </a:cubicBezTo>
                  <a:cubicBezTo>
                    <a:pt x="23622" y="1222756"/>
                    <a:pt x="18415" y="1219327"/>
                    <a:pt x="13970" y="1214882"/>
                  </a:cubicBezTo>
                  <a:cubicBezTo>
                    <a:pt x="9525" y="1210437"/>
                    <a:pt x="6096" y="1205230"/>
                    <a:pt x="3683" y="1199388"/>
                  </a:cubicBezTo>
                  <a:cubicBezTo>
                    <a:pt x="1270" y="1193546"/>
                    <a:pt x="0" y="1187450"/>
                    <a:pt x="0" y="1181100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63575" y="2740025"/>
              <a:ext cx="3314700" cy="1238123"/>
            </a:xfrm>
            <a:custGeom>
              <a:avLst/>
              <a:gdLst/>
              <a:ahLst/>
              <a:cxnLst/>
              <a:rect r="r" b="b" t="t" l="l"/>
              <a:pathLst>
                <a:path h="1238123" w="3314700">
                  <a:moveTo>
                    <a:pt x="0" y="1185799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466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3262249" y="0"/>
                  </a:lnTo>
                  <a:lnTo>
                    <a:pt x="3262249" y="4826"/>
                  </a:lnTo>
                  <a:lnTo>
                    <a:pt x="3262249" y="0"/>
                  </a:lnTo>
                  <a:cubicBezTo>
                    <a:pt x="3269234" y="0"/>
                    <a:pt x="3275965" y="1270"/>
                    <a:pt x="3282315" y="3937"/>
                  </a:cubicBezTo>
                  <a:lnTo>
                    <a:pt x="3280537" y="8382"/>
                  </a:lnTo>
                  <a:lnTo>
                    <a:pt x="3282315" y="3937"/>
                  </a:lnTo>
                  <a:cubicBezTo>
                    <a:pt x="3288792" y="6604"/>
                    <a:pt x="3294380" y="10414"/>
                    <a:pt x="3299333" y="15367"/>
                  </a:cubicBezTo>
                  <a:cubicBezTo>
                    <a:pt x="3304286" y="20320"/>
                    <a:pt x="3308096" y="26035"/>
                    <a:pt x="3310763" y="32385"/>
                  </a:cubicBezTo>
                  <a:lnTo>
                    <a:pt x="3306318" y="34163"/>
                  </a:lnTo>
                  <a:lnTo>
                    <a:pt x="3310763" y="32385"/>
                  </a:lnTo>
                  <a:cubicBezTo>
                    <a:pt x="3313430" y="38862"/>
                    <a:pt x="3314700" y="45466"/>
                    <a:pt x="3314700" y="52451"/>
                  </a:cubicBezTo>
                  <a:lnTo>
                    <a:pt x="3309874" y="52451"/>
                  </a:lnTo>
                  <a:lnTo>
                    <a:pt x="3314700" y="52451"/>
                  </a:lnTo>
                  <a:lnTo>
                    <a:pt x="3314700" y="1185672"/>
                  </a:lnTo>
                  <a:lnTo>
                    <a:pt x="3309874" y="1185672"/>
                  </a:lnTo>
                  <a:lnTo>
                    <a:pt x="3314700" y="1185672"/>
                  </a:lnTo>
                  <a:cubicBezTo>
                    <a:pt x="3314700" y="1192657"/>
                    <a:pt x="3313430" y="1199261"/>
                    <a:pt x="3310763" y="1205738"/>
                  </a:cubicBezTo>
                  <a:lnTo>
                    <a:pt x="3306318" y="1203960"/>
                  </a:lnTo>
                  <a:lnTo>
                    <a:pt x="3310763" y="1205738"/>
                  </a:lnTo>
                  <a:cubicBezTo>
                    <a:pt x="3308096" y="1212215"/>
                    <a:pt x="3304286" y="1217803"/>
                    <a:pt x="3299333" y="1222756"/>
                  </a:cubicBezTo>
                  <a:cubicBezTo>
                    <a:pt x="3294380" y="1227709"/>
                    <a:pt x="3288792" y="1231519"/>
                    <a:pt x="3282315" y="1234186"/>
                  </a:cubicBezTo>
                  <a:cubicBezTo>
                    <a:pt x="3275838" y="1236853"/>
                    <a:pt x="3269234" y="1238123"/>
                    <a:pt x="3262249" y="1238123"/>
                  </a:cubicBezTo>
                  <a:lnTo>
                    <a:pt x="3262249" y="1233297"/>
                  </a:lnTo>
                  <a:lnTo>
                    <a:pt x="3262249" y="1238123"/>
                  </a:lnTo>
                  <a:lnTo>
                    <a:pt x="52451" y="1238123"/>
                  </a:lnTo>
                  <a:lnTo>
                    <a:pt x="52451" y="1233297"/>
                  </a:lnTo>
                  <a:lnTo>
                    <a:pt x="52451" y="1238123"/>
                  </a:lnTo>
                  <a:cubicBezTo>
                    <a:pt x="45466" y="1238123"/>
                    <a:pt x="38735" y="1236726"/>
                    <a:pt x="32385" y="1234186"/>
                  </a:cubicBezTo>
                  <a:cubicBezTo>
                    <a:pt x="25908" y="1231519"/>
                    <a:pt x="20320" y="1227709"/>
                    <a:pt x="15367" y="1222756"/>
                  </a:cubicBezTo>
                  <a:cubicBezTo>
                    <a:pt x="10414" y="1217803"/>
                    <a:pt x="6604" y="1212088"/>
                    <a:pt x="3937" y="1205738"/>
                  </a:cubicBezTo>
                  <a:lnTo>
                    <a:pt x="8382" y="1203960"/>
                  </a:lnTo>
                  <a:lnTo>
                    <a:pt x="3937" y="1205738"/>
                  </a:lnTo>
                  <a:cubicBezTo>
                    <a:pt x="1270" y="1199261"/>
                    <a:pt x="0" y="1192657"/>
                    <a:pt x="0" y="1185672"/>
                  </a:cubicBezTo>
                  <a:lnTo>
                    <a:pt x="4826" y="1185672"/>
                  </a:lnTo>
                  <a:lnTo>
                    <a:pt x="0" y="1185672"/>
                  </a:lnTo>
                  <a:moveTo>
                    <a:pt x="9525" y="1185672"/>
                  </a:moveTo>
                  <a:cubicBezTo>
                    <a:pt x="9525" y="1191387"/>
                    <a:pt x="10668" y="1196848"/>
                    <a:pt x="12827" y="1202055"/>
                  </a:cubicBezTo>
                  <a:cubicBezTo>
                    <a:pt x="14986" y="1207389"/>
                    <a:pt x="18161" y="1211961"/>
                    <a:pt x="22098" y="1216025"/>
                  </a:cubicBezTo>
                  <a:lnTo>
                    <a:pt x="18669" y="1219454"/>
                  </a:lnTo>
                  <a:lnTo>
                    <a:pt x="22098" y="1216025"/>
                  </a:lnTo>
                  <a:cubicBezTo>
                    <a:pt x="26162" y="1220089"/>
                    <a:pt x="30734" y="1223137"/>
                    <a:pt x="36068" y="1225296"/>
                  </a:cubicBezTo>
                  <a:lnTo>
                    <a:pt x="34290" y="1229741"/>
                  </a:lnTo>
                  <a:lnTo>
                    <a:pt x="36068" y="1225296"/>
                  </a:lnTo>
                  <a:cubicBezTo>
                    <a:pt x="41402" y="1227455"/>
                    <a:pt x="46863" y="1228598"/>
                    <a:pt x="52578" y="1228598"/>
                  </a:cubicBezTo>
                  <a:lnTo>
                    <a:pt x="3262249" y="1228598"/>
                  </a:lnTo>
                  <a:cubicBezTo>
                    <a:pt x="3267964" y="1228598"/>
                    <a:pt x="3273425" y="1227455"/>
                    <a:pt x="3278632" y="1225296"/>
                  </a:cubicBezTo>
                  <a:lnTo>
                    <a:pt x="3280410" y="1229741"/>
                  </a:lnTo>
                  <a:lnTo>
                    <a:pt x="3278632" y="1225296"/>
                  </a:lnTo>
                  <a:cubicBezTo>
                    <a:pt x="3283966" y="1223137"/>
                    <a:pt x="3288538" y="1219962"/>
                    <a:pt x="3292602" y="1216025"/>
                  </a:cubicBezTo>
                  <a:lnTo>
                    <a:pt x="3295904" y="1219454"/>
                  </a:lnTo>
                  <a:lnTo>
                    <a:pt x="3292475" y="1216025"/>
                  </a:lnTo>
                  <a:cubicBezTo>
                    <a:pt x="3296539" y="1211961"/>
                    <a:pt x="3299587" y="1207389"/>
                    <a:pt x="3301746" y="1202055"/>
                  </a:cubicBezTo>
                  <a:cubicBezTo>
                    <a:pt x="3303905" y="1196721"/>
                    <a:pt x="3305048" y="1191260"/>
                    <a:pt x="3305048" y="1185672"/>
                  </a:cubicBezTo>
                  <a:lnTo>
                    <a:pt x="3305048" y="52451"/>
                  </a:lnTo>
                  <a:cubicBezTo>
                    <a:pt x="3305048" y="46736"/>
                    <a:pt x="3303905" y="41275"/>
                    <a:pt x="3301746" y="36068"/>
                  </a:cubicBezTo>
                  <a:cubicBezTo>
                    <a:pt x="3299587" y="30734"/>
                    <a:pt x="3296412" y="26162"/>
                    <a:pt x="3292475" y="22098"/>
                  </a:cubicBezTo>
                  <a:lnTo>
                    <a:pt x="3295904" y="18669"/>
                  </a:lnTo>
                  <a:lnTo>
                    <a:pt x="3292602" y="22098"/>
                  </a:lnTo>
                  <a:cubicBezTo>
                    <a:pt x="3288538" y="18034"/>
                    <a:pt x="3283966" y="14986"/>
                    <a:pt x="3278632" y="12827"/>
                  </a:cubicBezTo>
                  <a:cubicBezTo>
                    <a:pt x="3273425" y="10668"/>
                    <a:pt x="3267837" y="9525"/>
                    <a:pt x="3262249" y="9525"/>
                  </a:cubicBezTo>
                  <a:lnTo>
                    <a:pt x="52451" y="9525"/>
                  </a:lnTo>
                  <a:cubicBezTo>
                    <a:pt x="46736" y="9525"/>
                    <a:pt x="41275" y="10668"/>
                    <a:pt x="35941" y="12827"/>
                  </a:cubicBezTo>
                  <a:lnTo>
                    <a:pt x="34163" y="8382"/>
                  </a:lnTo>
                  <a:lnTo>
                    <a:pt x="35941" y="12827"/>
                  </a:lnTo>
                  <a:cubicBezTo>
                    <a:pt x="30607" y="14986"/>
                    <a:pt x="26035" y="18161"/>
                    <a:pt x="21971" y="22098"/>
                  </a:cubicBezTo>
                  <a:lnTo>
                    <a:pt x="18542" y="18669"/>
                  </a:lnTo>
                  <a:lnTo>
                    <a:pt x="21971" y="22098"/>
                  </a:lnTo>
                  <a:cubicBezTo>
                    <a:pt x="17907" y="26162"/>
                    <a:pt x="14859" y="30734"/>
                    <a:pt x="12700" y="36068"/>
                  </a:cubicBezTo>
                  <a:cubicBezTo>
                    <a:pt x="10541" y="41275"/>
                    <a:pt x="9398" y="46863"/>
                    <a:pt x="9398" y="52451"/>
                  </a:cubicBezTo>
                  <a:lnTo>
                    <a:pt x="9398" y="1185672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125722" y="2744597"/>
              <a:ext cx="3305556" cy="1228852"/>
            </a:xfrm>
            <a:custGeom>
              <a:avLst/>
              <a:gdLst/>
              <a:ahLst/>
              <a:cxnLst/>
              <a:rect r="r" b="b" t="t" l="l"/>
              <a:pathLst>
                <a:path h="1228852" w="3305556">
                  <a:moveTo>
                    <a:pt x="254" y="1181227"/>
                  </a:moveTo>
                  <a:lnTo>
                    <a:pt x="254" y="47879"/>
                  </a:lnTo>
                  <a:cubicBezTo>
                    <a:pt x="254" y="41529"/>
                    <a:pt x="1524" y="35433"/>
                    <a:pt x="3937" y="29591"/>
                  </a:cubicBezTo>
                  <a:cubicBezTo>
                    <a:pt x="6350" y="23749"/>
                    <a:pt x="9779" y="18542"/>
                    <a:pt x="14351" y="14097"/>
                  </a:cubicBezTo>
                  <a:cubicBezTo>
                    <a:pt x="18923" y="9652"/>
                    <a:pt x="24003" y="6223"/>
                    <a:pt x="29845" y="3683"/>
                  </a:cubicBezTo>
                  <a:cubicBezTo>
                    <a:pt x="35687" y="1143"/>
                    <a:pt x="41783" y="0"/>
                    <a:pt x="48133" y="0"/>
                  </a:cubicBezTo>
                  <a:lnTo>
                    <a:pt x="3257677" y="0"/>
                  </a:lnTo>
                  <a:cubicBezTo>
                    <a:pt x="3264027" y="0"/>
                    <a:pt x="3270123" y="1270"/>
                    <a:pt x="3275965" y="3683"/>
                  </a:cubicBezTo>
                  <a:cubicBezTo>
                    <a:pt x="3281807" y="6096"/>
                    <a:pt x="3287014" y="9525"/>
                    <a:pt x="3291459" y="14097"/>
                  </a:cubicBezTo>
                  <a:cubicBezTo>
                    <a:pt x="3295904" y="18669"/>
                    <a:pt x="3299333" y="23749"/>
                    <a:pt x="3301873" y="29591"/>
                  </a:cubicBezTo>
                  <a:cubicBezTo>
                    <a:pt x="3304413" y="35433"/>
                    <a:pt x="3305556" y="41529"/>
                    <a:pt x="3305556" y="47879"/>
                  </a:cubicBezTo>
                  <a:lnTo>
                    <a:pt x="3305556" y="1181100"/>
                  </a:lnTo>
                  <a:cubicBezTo>
                    <a:pt x="3305556" y="1187450"/>
                    <a:pt x="3304286" y="1193546"/>
                    <a:pt x="3301873" y="1199388"/>
                  </a:cubicBezTo>
                  <a:cubicBezTo>
                    <a:pt x="3299460" y="1205230"/>
                    <a:pt x="3296031" y="1210437"/>
                    <a:pt x="3291459" y="1214882"/>
                  </a:cubicBezTo>
                  <a:cubicBezTo>
                    <a:pt x="3286887" y="1219327"/>
                    <a:pt x="3281807" y="1222756"/>
                    <a:pt x="3275965" y="1225169"/>
                  </a:cubicBezTo>
                  <a:cubicBezTo>
                    <a:pt x="3270123" y="1227582"/>
                    <a:pt x="3264027" y="1228852"/>
                    <a:pt x="3257677" y="1228852"/>
                  </a:cubicBezTo>
                  <a:lnTo>
                    <a:pt x="47879" y="1228852"/>
                  </a:lnTo>
                  <a:cubicBezTo>
                    <a:pt x="41529" y="1228852"/>
                    <a:pt x="35433" y="1227582"/>
                    <a:pt x="29591" y="1225169"/>
                  </a:cubicBezTo>
                  <a:cubicBezTo>
                    <a:pt x="23749" y="1222756"/>
                    <a:pt x="18542" y="1219327"/>
                    <a:pt x="14097" y="1214882"/>
                  </a:cubicBezTo>
                  <a:cubicBezTo>
                    <a:pt x="9652" y="1210437"/>
                    <a:pt x="6223" y="1205230"/>
                    <a:pt x="3683" y="1199388"/>
                  </a:cubicBezTo>
                  <a:cubicBezTo>
                    <a:pt x="1143" y="1193546"/>
                    <a:pt x="0" y="1187450"/>
                    <a:pt x="0" y="1181100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121150" y="2740025"/>
              <a:ext cx="3314700" cy="1238123"/>
            </a:xfrm>
            <a:custGeom>
              <a:avLst/>
              <a:gdLst/>
              <a:ahLst/>
              <a:cxnLst/>
              <a:rect r="r" b="b" t="t" l="l"/>
              <a:pathLst>
                <a:path h="1238123" w="3314700">
                  <a:moveTo>
                    <a:pt x="0" y="1185799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lnTo>
                    <a:pt x="34163" y="8382"/>
                  </a:lnTo>
                  <a:lnTo>
                    <a:pt x="32385" y="3937"/>
                  </a:lnTo>
                  <a:cubicBezTo>
                    <a:pt x="38862" y="1270"/>
                    <a:pt x="45466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3262249" y="0"/>
                  </a:lnTo>
                  <a:lnTo>
                    <a:pt x="3262249" y="4826"/>
                  </a:lnTo>
                  <a:lnTo>
                    <a:pt x="3262249" y="0"/>
                  </a:lnTo>
                  <a:cubicBezTo>
                    <a:pt x="3269234" y="0"/>
                    <a:pt x="3275965" y="1270"/>
                    <a:pt x="3282315" y="3937"/>
                  </a:cubicBezTo>
                  <a:lnTo>
                    <a:pt x="3280537" y="8382"/>
                  </a:lnTo>
                  <a:lnTo>
                    <a:pt x="3282315" y="3937"/>
                  </a:lnTo>
                  <a:cubicBezTo>
                    <a:pt x="3288792" y="6604"/>
                    <a:pt x="3294380" y="10414"/>
                    <a:pt x="3299333" y="15367"/>
                  </a:cubicBezTo>
                  <a:cubicBezTo>
                    <a:pt x="3304286" y="20320"/>
                    <a:pt x="3308096" y="25908"/>
                    <a:pt x="3310763" y="32385"/>
                  </a:cubicBezTo>
                  <a:lnTo>
                    <a:pt x="3306318" y="34163"/>
                  </a:lnTo>
                  <a:lnTo>
                    <a:pt x="3310763" y="32385"/>
                  </a:lnTo>
                  <a:cubicBezTo>
                    <a:pt x="3313430" y="38862"/>
                    <a:pt x="3314700" y="45466"/>
                    <a:pt x="3314700" y="52451"/>
                  </a:cubicBezTo>
                  <a:lnTo>
                    <a:pt x="3309874" y="52451"/>
                  </a:lnTo>
                  <a:lnTo>
                    <a:pt x="3314700" y="52451"/>
                  </a:lnTo>
                  <a:lnTo>
                    <a:pt x="3314700" y="1185672"/>
                  </a:lnTo>
                  <a:lnTo>
                    <a:pt x="3309874" y="1185672"/>
                  </a:lnTo>
                  <a:lnTo>
                    <a:pt x="3314700" y="1185672"/>
                  </a:lnTo>
                  <a:cubicBezTo>
                    <a:pt x="3314700" y="1192657"/>
                    <a:pt x="3313430" y="1199261"/>
                    <a:pt x="3310763" y="1205738"/>
                  </a:cubicBezTo>
                  <a:cubicBezTo>
                    <a:pt x="3308096" y="1212215"/>
                    <a:pt x="3304286" y="1217803"/>
                    <a:pt x="3299333" y="1222756"/>
                  </a:cubicBezTo>
                  <a:cubicBezTo>
                    <a:pt x="3294380" y="1227709"/>
                    <a:pt x="3288792" y="1231519"/>
                    <a:pt x="3282315" y="1234186"/>
                  </a:cubicBezTo>
                  <a:cubicBezTo>
                    <a:pt x="3275838" y="1236853"/>
                    <a:pt x="3269234" y="1238123"/>
                    <a:pt x="3262249" y="1238123"/>
                  </a:cubicBezTo>
                  <a:lnTo>
                    <a:pt x="3262249" y="1233297"/>
                  </a:lnTo>
                  <a:lnTo>
                    <a:pt x="3262249" y="1238123"/>
                  </a:lnTo>
                  <a:lnTo>
                    <a:pt x="52451" y="1238123"/>
                  </a:lnTo>
                  <a:lnTo>
                    <a:pt x="52451" y="1233297"/>
                  </a:lnTo>
                  <a:lnTo>
                    <a:pt x="52451" y="1238123"/>
                  </a:lnTo>
                  <a:cubicBezTo>
                    <a:pt x="45466" y="1238123"/>
                    <a:pt x="38735" y="1236726"/>
                    <a:pt x="32385" y="1234186"/>
                  </a:cubicBezTo>
                  <a:cubicBezTo>
                    <a:pt x="25908" y="1231519"/>
                    <a:pt x="20320" y="1227709"/>
                    <a:pt x="15367" y="1222756"/>
                  </a:cubicBezTo>
                  <a:cubicBezTo>
                    <a:pt x="10414" y="1217803"/>
                    <a:pt x="6604" y="1212088"/>
                    <a:pt x="3937" y="1205738"/>
                  </a:cubicBezTo>
                  <a:lnTo>
                    <a:pt x="8382" y="1203960"/>
                  </a:lnTo>
                  <a:lnTo>
                    <a:pt x="3937" y="1205738"/>
                  </a:lnTo>
                  <a:cubicBezTo>
                    <a:pt x="1270" y="1199261"/>
                    <a:pt x="0" y="1192657"/>
                    <a:pt x="0" y="1185672"/>
                  </a:cubicBezTo>
                  <a:lnTo>
                    <a:pt x="4826" y="1185672"/>
                  </a:lnTo>
                  <a:lnTo>
                    <a:pt x="0" y="1185672"/>
                  </a:lnTo>
                  <a:moveTo>
                    <a:pt x="9525" y="1185672"/>
                  </a:moveTo>
                  <a:cubicBezTo>
                    <a:pt x="9525" y="1191387"/>
                    <a:pt x="10668" y="1196848"/>
                    <a:pt x="12827" y="1202055"/>
                  </a:cubicBezTo>
                  <a:cubicBezTo>
                    <a:pt x="14986" y="1207262"/>
                    <a:pt x="18161" y="1211961"/>
                    <a:pt x="22098" y="1216025"/>
                  </a:cubicBezTo>
                  <a:lnTo>
                    <a:pt x="18669" y="1219454"/>
                  </a:lnTo>
                  <a:lnTo>
                    <a:pt x="21971" y="1216025"/>
                  </a:lnTo>
                  <a:cubicBezTo>
                    <a:pt x="26035" y="1220089"/>
                    <a:pt x="30607" y="1223137"/>
                    <a:pt x="35941" y="1225296"/>
                  </a:cubicBezTo>
                  <a:lnTo>
                    <a:pt x="34163" y="1229741"/>
                  </a:lnTo>
                  <a:lnTo>
                    <a:pt x="35941" y="1225296"/>
                  </a:lnTo>
                  <a:cubicBezTo>
                    <a:pt x="41148" y="1227455"/>
                    <a:pt x="46736" y="1228598"/>
                    <a:pt x="52324" y="1228598"/>
                  </a:cubicBezTo>
                  <a:lnTo>
                    <a:pt x="3262249" y="1228598"/>
                  </a:lnTo>
                  <a:cubicBezTo>
                    <a:pt x="3267964" y="1228598"/>
                    <a:pt x="3273425" y="1227455"/>
                    <a:pt x="3278632" y="1225296"/>
                  </a:cubicBezTo>
                  <a:lnTo>
                    <a:pt x="3280410" y="1229741"/>
                  </a:lnTo>
                  <a:lnTo>
                    <a:pt x="3278632" y="1225296"/>
                  </a:lnTo>
                  <a:cubicBezTo>
                    <a:pt x="3283966" y="1223137"/>
                    <a:pt x="3288538" y="1219962"/>
                    <a:pt x="3292602" y="1216025"/>
                  </a:cubicBezTo>
                  <a:lnTo>
                    <a:pt x="3295904" y="1219454"/>
                  </a:lnTo>
                  <a:lnTo>
                    <a:pt x="3292475" y="1216152"/>
                  </a:lnTo>
                  <a:cubicBezTo>
                    <a:pt x="3296539" y="1212088"/>
                    <a:pt x="3299587" y="1207516"/>
                    <a:pt x="3301746" y="1202182"/>
                  </a:cubicBezTo>
                  <a:lnTo>
                    <a:pt x="3306191" y="1203960"/>
                  </a:lnTo>
                  <a:lnTo>
                    <a:pt x="3301746" y="1202182"/>
                  </a:lnTo>
                  <a:cubicBezTo>
                    <a:pt x="3303905" y="1196848"/>
                    <a:pt x="3305048" y="1191387"/>
                    <a:pt x="3305048" y="1185799"/>
                  </a:cubicBezTo>
                  <a:lnTo>
                    <a:pt x="3305048" y="52451"/>
                  </a:lnTo>
                  <a:cubicBezTo>
                    <a:pt x="3305048" y="46736"/>
                    <a:pt x="3303905" y="41275"/>
                    <a:pt x="3301746" y="36068"/>
                  </a:cubicBezTo>
                  <a:cubicBezTo>
                    <a:pt x="3299587" y="30734"/>
                    <a:pt x="3296412" y="26162"/>
                    <a:pt x="3292475" y="22098"/>
                  </a:cubicBezTo>
                  <a:lnTo>
                    <a:pt x="3295904" y="18796"/>
                  </a:lnTo>
                  <a:lnTo>
                    <a:pt x="3292602" y="22225"/>
                  </a:lnTo>
                  <a:cubicBezTo>
                    <a:pt x="3288538" y="18161"/>
                    <a:pt x="3283966" y="15113"/>
                    <a:pt x="3278632" y="12954"/>
                  </a:cubicBezTo>
                  <a:cubicBezTo>
                    <a:pt x="3273425" y="10795"/>
                    <a:pt x="3267837" y="9652"/>
                    <a:pt x="3262249" y="9652"/>
                  </a:cubicBezTo>
                  <a:lnTo>
                    <a:pt x="52451" y="9652"/>
                  </a:lnTo>
                  <a:cubicBezTo>
                    <a:pt x="46736" y="9652"/>
                    <a:pt x="41275" y="10795"/>
                    <a:pt x="36068" y="12954"/>
                  </a:cubicBezTo>
                  <a:cubicBezTo>
                    <a:pt x="30734" y="15113"/>
                    <a:pt x="26162" y="18288"/>
                    <a:pt x="22098" y="22225"/>
                  </a:cubicBezTo>
                  <a:lnTo>
                    <a:pt x="18796" y="18796"/>
                  </a:lnTo>
                  <a:lnTo>
                    <a:pt x="22225" y="22225"/>
                  </a:lnTo>
                  <a:cubicBezTo>
                    <a:pt x="18161" y="26289"/>
                    <a:pt x="15113" y="30861"/>
                    <a:pt x="12954" y="36195"/>
                  </a:cubicBezTo>
                  <a:cubicBezTo>
                    <a:pt x="10795" y="41402"/>
                    <a:pt x="9652" y="46990"/>
                    <a:pt x="9652" y="52578"/>
                  </a:cubicBezTo>
                  <a:lnTo>
                    <a:pt x="9652" y="1185799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592822" y="2744597"/>
              <a:ext cx="3295904" cy="1228852"/>
            </a:xfrm>
            <a:custGeom>
              <a:avLst/>
              <a:gdLst/>
              <a:ahLst/>
              <a:cxnLst/>
              <a:rect r="r" b="b" t="t" l="l"/>
              <a:pathLst>
                <a:path h="1228852" w="3295904">
                  <a:moveTo>
                    <a:pt x="254" y="1181227"/>
                  </a:moveTo>
                  <a:lnTo>
                    <a:pt x="254" y="47879"/>
                  </a:lnTo>
                  <a:cubicBezTo>
                    <a:pt x="254" y="41529"/>
                    <a:pt x="1524" y="35433"/>
                    <a:pt x="3937" y="29591"/>
                  </a:cubicBezTo>
                  <a:cubicBezTo>
                    <a:pt x="6350" y="23749"/>
                    <a:pt x="9779" y="18542"/>
                    <a:pt x="14351" y="14097"/>
                  </a:cubicBezTo>
                  <a:cubicBezTo>
                    <a:pt x="18923" y="9652"/>
                    <a:pt x="24003" y="6223"/>
                    <a:pt x="29845" y="3683"/>
                  </a:cubicBezTo>
                  <a:cubicBezTo>
                    <a:pt x="35687" y="1143"/>
                    <a:pt x="41783" y="0"/>
                    <a:pt x="48133" y="0"/>
                  </a:cubicBezTo>
                  <a:lnTo>
                    <a:pt x="3248152" y="0"/>
                  </a:lnTo>
                  <a:cubicBezTo>
                    <a:pt x="3254502" y="0"/>
                    <a:pt x="3260598" y="1270"/>
                    <a:pt x="3266440" y="3683"/>
                  </a:cubicBezTo>
                  <a:cubicBezTo>
                    <a:pt x="3272282" y="6096"/>
                    <a:pt x="3277489" y="9525"/>
                    <a:pt x="3281934" y="14097"/>
                  </a:cubicBezTo>
                  <a:cubicBezTo>
                    <a:pt x="3286379" y="18669"/>
                    <a:pt x="3289808" y="23749"/>
                    <a:pt x="3292221" y="29591"/>
                  </a:cubicBezTo>
                  <a:cubicBezTo>
                    <a:pt x="3294634" y="35433"/>
                    <a:pt x="3295904" y="41529"/>
                    <a:pt x="3295904" y="47879"/>
                  </a:cubicBezTo>
                  <a:lnTo>
                    <a:pt x="3295904" y="1181100"/>
                  </a:lnTo>
                  <a:cubicBezTo>
                    <a:pt x="3295904" y="1187450"/>
                    <a:pt x="3294634" y="1193546"/>
                    <a:pt x="3292221" y="1199388"/>
                  </a:cubicBezTo>
                  <a:cubicBezTo>
                    <a:pt x="3289808" y="1205230"/>
                    <a:pt x="3286379" y="1210437"/>
                    <a:pt x="3281934" y="1214882"/>
                  </a:cubicBezTo>
                  <a:cubicBezTo>
                    <a:pt x="3277489" y="1219327"/>
                    <a:pt x="3272282" y="1222756"/>
                    <a:pt x="3266440" y="1225169"/>
                  </a:cubicBezTo>
                  <a:cubicBezTo>
                    <a:pt x="3260598" y="1227582"/>
                    <a:pt x="3254502" y="1228852"/>
                    <a:pt x="3248152" y="1228852"/>
                  </a:cubicBezTo>
                  <a:lnTo>
                    <a:pt x="47879" y="1228852"/>
                  </a:lnTo>
                  <a:cubicBezTo>
                    <a:pt x="41529" y="1228852"/>
                    <a:pt x="35433" y="1227582"/>
                    <a:pt x="29591" y="1225169"/>
                  </a:cubicBezTo>
                  <a:cubicBezTo>
                    <a:pt x="23749" y="1222756"/>
                    <a:pt x="18542" y="1219327"/>
                    <a:pt x="14097" y="1214882"/>
                  </a:cubicBezTo>
                  <a:cubicBezTo>
                    <a:pt x="9652" y="1210437"/>
                    <a:pt x="6223" y="1205230"/>
                    <a:pt x="3683" y="1199388"/>
                  </a:cubicBezTo>
                  <a:cubicBezTo>
                    <a:pt x="1143" y="1193546"/>
                    <a:pt x="0" y="1187450"/>
                    <a:pt x="0" y="1181100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588250" y="2740025"/>
              <a:ext cx="3305175" cy="1238123"/>
            </a:xfrm>
            <a:custGeom>
              <a:avLst/>
              <a:gdLst/>
              <a:ahLst/>
              <a:cxnLst/>
              <a:rect r="r" b="b" t="t" l="l"/>
              <a:pathLst>
                <a:path h="1238123" w="3305175">
                  <a:moveTo>
                    <a:pt x="0" y="1185799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lnTo>
                    <a:pt x="34163" y="8382"/>
                  </a:lnTo>
                  <a:lnTo>
                    <a:pt x="32385" y="3937"/>
                  </a:lnTo>
                  <a:cubicBezTo>
                    <a:pt x="38862" y="1270"/>
                    <a:pt x="45466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3252724" y="0"/>
                  </a:lnTo>
                  <a:lnTo>
                    <a:pt x="3252724" y="4826"/>
                  </a:lnTo>
                  <a:lnTo>
                    <a:pt x="3252724" y="0"/>
                  </a:lnTo>
                  <a:cubicBezTo>
                    <a:pt x="3259709" y="0"/>
                    <a:pt x="3266440" y="1270"/>
                    <a:pt x="3272790" y="3937"/>
                  </a:cubicBezTo>
                  <a:lnTo>
                    <a:pt x="3271012" y="8382"/>
                  </a:lnTo>
                  <a:lnTo>
                    <a:pt x="3272790" y="3937"/>
                  </a:lnTo>
                  <a:cubicBezTo>
                    <a:pt x="3279267" y="6604"/>
                    <a:pt x="3284855" y="10414"/>
                    <a:pt x="3289808" y="15367"/>
                  </a:cubicBezTo>
                  <a:cubicBezTo>
                    <a:pt x="3294761" y="20320"/>
                    <a:pt x="3298571" y="26035"/>
                    <a:pt x="3301238" y="32385"/>
                  </a:cubicBezTo>
                  <a:lnTo>
                    <a:pt x="3296793" y="34163"/>
                  </a:lnTo>
                  <a:lnTo>
                    <a:pt x="3301238" y="32385"/>
                  </a:lnTo>
                  <a:cubicBezTo>
                    <a:pt x="3303905" y="38862"/>
                    <a:pt x="3305175" y="45466"/>
                    <a:pt x="3305175" y="52451"/>
                  </a:cubicBezTo>
                  <a:lnTo>
                    <a:pt x="3300349" y="52451"/>
                  </a:lnTo>
                  <a:lnTo>
                    <a:pt x="3305175" y="52451"/>
                  </a:lnTo>
                  <a:lnTo>
                    <a:pt x="3305175" y="1185672"/>
                  </a:lnTo>
                  <a:lnTo>
                    <a:pt x="3300349" y="1185672"/>
                  </a:lnTo>
                  <a:lnTo>
                    <a:pt x="3305175" y="1185672"/>
                  </a:lnTo>
                  <a:cubicBezTo>
                    <a:pt x="3305175" y="1192657"/>
                    <a:pt x="3303905" y="1199261"/>
                    <a:pt x="3301238" y="1205738"/>
                  </a:cubicBezTo>
                  <a:lnTo>
                    <a:pt x="3296793" y="1203960"/>
                  </a:lnTo>
                  <a:lnTo>
                    <a:pt x="3301238" y="1205738"/>
                  </a:lnTo>
                  <a:cubicBezTo>
                    <a:pt x="3298571" y="1212215"/>
                    <a:pt x="3294761" y="1217803"/>
                    <a:pt x="3289808" y="1222756"/>
                  </a:cubicBezTo>
                  <a:cubicBezTo>
                    <a:pt x="3284855" y="1227709"/>
                    <a:pt x="3279267" y="1231519"/>
                    <a:pt x="3272790" y="1234186"/>
                  </a:cubicBezTo>
                  <a:cubicBezTo>
                    <a:pt x="3266313" y="1236853"/>
                    <a:pt x="3259709" y="1238123"/>
                    <a:pt x="3252724" y="1238123"/>
                  </a:cubicBezTo>
                  <a:lnTo>
                    <a:pt x="3252724" y="1233297"/>
                  </a:lnTo>
                  <a:lnTo>
                    <a:pt x="3252724" y="1238123"/>
                  </a:lnTo>
                  <a:lnTo>
                    <a:pt x="52451" y="1238123"/>
                  </a:lnTo>
                  <a:lnTo>
                    <a:pt x="52451" y="1233297"/>
                  </a:lnTo>
                  <a:lnTo>
                    <a:pt x="52451" y="1238123"/>
                  </a:lnTo>
                  <a:cubicBezTo>
                    <a:pt x="45466" y="1238123"/>
                    <a:pt x="38735" y="1236726"/>
                    <a:pt x="32385" y="1234186"/>
                  </a:cubicBezTo>
                  <a:cubicBezTo>
                    <a:pt x="25908" y="1231519"/>
                    <a:pt x="20320" y="1227709"/>
                    <a:pt x="15367" y="1222756"/>
                  </a:cubicBezTo>
                  <a:cubicBezTo>
                    <a:pt x="10414" y="1217803"/>
                    <a:pt x="6604" y="1212088"/>
                    <a:pt x="3937" y="1205738"/>
                  </a:cubicBezTo>
                  <a:lnTo>
                    <a:pt x="8382" y="1203960"/>
                  </a:lnTo>
                  <a:lnTo>
                    <a:pt x="3937" y="1205738"/>
                  </a:lnTo>
                  <a:cubicBezTo>
                    <a:pt x="1270" y="1199261"/>
                    <a:pt x="0" y="1192657"/>
                    <a:pt x="0" y="1185672"/>
                  </a:cubicBezTo>
                  <a:lnTo>
                    <a:pt x="4826" y="1185672"/>
                  </a:lnTo>
                  <a:lnTo>
                    <a:pt x="0" y="1185672"/>
                  </a:lnTo>
                  <a:moveTo>
                    <a:pt x="9525" y="1185672"/>
                  </a:moveTo>
                  <a:cubicBezTo>
                    <a:pt x="9525" y="1191387"/>
                    <a:pt x="10668" y="1196848"/>
                    <a:pt x="12827" y="1202055"/>
                  </a:cubicBezTo>
                  <a:cubicBezTo>
                    <a:pt x="14986" y="1207262"/>
                    <a:pt x="18161" y="1211961"/>
                    <a:pt x="22098" y="1216025"/>
                  </a:cubicBezTo>
                  <a:lnTo>
                    <a:pt x="18669" y="1219454"/>
                  </a:lnTo>
                  <a:lnTo>
                    <a:pt x="21971" y="1216025"/>
                  </a:lnTo>
                  <a:cubicBezTo>
                    <a:pt x="26035" y="1220089"/>
                    <a:pt x="30607" y="1223137"/>
                    <a:pt x="35941" y="1225296"/>
                  </a:cubicBezTo>
                  <a:lnTo>
                    <a:pt x="34163" y="1229741"/>
                  </a:lnTo>
                  <a:lnTo>
                    <a:pt x="35941" y="1225296"/>
                  </a:lnTo>
                  <a:cubicBezTo>
                    <a:pt x="41148" y="1227455"/>
                    <a:pt x="46736" y="1228598"/>
                    <a:pt x="52324" y="1228598"/>
                  </a:cubicBezTo>
                  <a:lnTo>
                    <a:pt x="3252724" y="1228598"/>
                  </a:lnTo>
                  <a:cubicBezTo>
                    <a:pt x="3258439" y="1228598"/>
                    <a:pt x="3263900" y="1227455"/>
                    <a:pt x="3269107" y="1225296"/>
                  </a:cubicBezTo>
                  <a:lnTo>
                    <a:pt x="3270885" y="1229741"/>
                  </a:lnTo>
                  <a:lnTo>
                    <a:pt x="3269107" y="1225296"/>
                  </a:lnTo>
                  <a:cubicBezTo>
                    <a:pt x="3274441" y="1223137"/>
                    <a:pt x="3279013" y="1219962"/>
                    <a:pt x="3283077" y="1216025"/>
                  </a:cubicBezTo>
                  <a:lnTo>
                    <a:pt x="3286379" y="1219454"/>
                  </a:lnTo>
                  <a:lnTo>
                    <a:pt x="3282950" y="1216025"/>
                  </a:lnTo>
                  <a:cubicBezTo>
                    <a:pt x="3287014" y="1211961"/>
                    <a:pt x="3290062" y="1207389"/>
                    <a:pt x="3292221" y="1202055"/>
                  </a:cubicBezTo>
                  <a:cubicBezTo>
                    <a:pt x="3294380" y="1196721"/>
                    <a:pt x="3295523" y="1191260"/>
                    <a:pt x="3295523" y="1185672"/>
                  </a:cubicBezTo>
                  <a:lnTo>
                    <a:pt x="3295523" y="52451"/>
                  </a:lnTo>
                  <a:cubicBezTo>
                    <a:pt x="3295523" y="46736"/>
                    <a:pt x="3294380" y="41275"/>
                    <a:pt x="3292221" y="36068"/>
                  </a:cubicBezTo>
                  <a:cubicBezTo>
                    <a:pt x="3290062" y="30734"/>
                    <a:pt x="3286887" y="26162"/>
                    <a:pt x="3282950" y="22098"/>
                  </a:cubicBezTo>
                  <a:lnTo>
                    <a:pt x="3286379" y="18669"/>
                  </a:lnTo>
                  <a:lnTo>
                    <a:pt x="3283077" y="22098"/>
                  </a:lnTo>
                  <a:cubicBezTo>
                    <a:pt x="3279013" y="18034"/>
                    <a:pt x="3274441" y="14986"/>
                    <a:pt x="3269107" y="12827"/>
                  </a:cubicBezTo>
                  <a:cubicBezTo>
                    <a:pt x="3263900" y="10668"/>
                    <a:pt x="3258312" y="9525"/>
                    <a:pt x="3252724" y="9525"/>
                  </a:cubicBezTo>
                  <a:lnTo>
                    <a:pt x="52451" y="9525"/>
                  </a:lnTo>
                  <a:cubicBezTo>
                    <a:pt x="46736" y="9525"/>
                    <a:pt x="41275" y="10668"/>
                    <a:pt x="36068" y="12827"/>
                  </a:cubicBezTo>
                  <a:cubicBezTo>
                    <a:pt x="30734" y="14986"/>
                    <a:pt x="26162" y="18161"/>
                    <a:pt x="22098" y="22098"/>
                  </a:cubicBezTo>
                  <a:lnTo>
                    <a:pt x="18796" y="18669"/>
                  </a:lnTo>
                  <a:lnTo>
                    <a:pt x="22225" y="22098"/>
                  </a:lnTo>
                  <a:cubicBezTo>
                    <a:pt x="18161" y="26162"/>
                    <a:pt x="15113" y="30734"/>
                    <a:pt x="12954" y="36068"/>
                  </a:cubicBezTo>
                  <a:cubicBezTo>
                    <a:pt x="10795" y="41275"/>
                    <a:pt x="9652" y="46863"/>
                    <a:pt x="9652" y="52451"/>
                  </a:cubicBezTo>
                  <a:lnTo>
                    <a:pt x="9652" y="1185672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68274" y="4135247"/>
              <a:ext cx="5029454" cy="1028827"/>
            </a:xfrm>
            <a:custGeom>
              <a:avLst/>
              <a:gdLst/>
              <a:ahLst/>
              <a:cxnLst/>
              <a:rect r="r" b="b" t="t" l="l"/>
              <a:pathLst>
                <a:path h="1028827" w="5029454">
                  <a:moveTo>
                    <a:pt x="0" y="981202"/>
                  </a:moveTo>
                  <a:lnTo>
                    <a:pt x="0" y="47879"/>
                  </a:lnTo>
                  <a:cubicBezTo>
                    <a:pt x="0" y="41529"/>
                    <a:pt x="1270" y="35433"/>
                    <a:pt x="3683" y="29591"/>
                  </a:cubicBezTo>
                  <a:cubicBezTo>
                    <a:pt x="6096" y="23749"/>
                    <a:pt x="9525" y="18542"/>
                    <a:pt x="13970" y="14097"/>
                  </a:cubicBezTo>
                  <a:cubicBezTo>
                    <a:pt x="18415" y="9652"/>
                    <a:pt x="23622" y="6223"/>
                    <a:pt x="29464" y="3683"/>
                  </a:cubicBezTo>
                  <a:cubicBezTo>
                    <a:pt x="35306" y="1143"/>
                    <a:pt x="41402" y="0"/>
                    <a:pt x="47752" y="0"/>
                  </a:cubicBezTo>
                  <a:lnTo>
                    <a:pt x="4981575" y="0"/>
                  </a:lnTo>
                  <a:cubicBezTo>
                    <a:pt x="4987925" y="0"/>
                    <a:pt x="4994021" y="1143"/>
                    <a:pt x="4999863" y="3683"/>
                  </a:cubicBezTo>
                  <a:cubicBezTo>
                    <a:pt x="5005705" y="6223"/>
                    <a:pt x="5010912" y="9525"/>
                    <a:pt x="5015357" y="14097"/>
                  </a:cubicBezTo>
                  <a:cubicBezTo>
                    <a:pt x="5019802" y="18669"/>
                    <a:pt x="5023231" y="23749"/>
                    <a:pt x="5025771" y="29591"/>
                  </a:cubicBezTo>
                  <a:cubicBezTo>
                    <a:pt x="5028311" y="35433"/>
                    <a:pt x="5029454" y="41529"/>
                    <a:pt x="5029454" y="47879"/>
                  </a:cubicBezTo>
                  <a:lnTo>
                    <a:pt x="5029454" y="981075"/>
                  </a:lnTo>
                  <a:cubicBezTo>
                    <a:pt x="5029454" y="987425"/>
                    <a:pt x="5028184" y="993521"/>
                    <a:pt x="5025771" y="999363"/>
                  </a:cubicBezTo>
                  <a:cubicBezTo>
                    <a:pt x="5023358" y="1005205"/>
                    <a:pt x="5019929" y="1010412"/>
                    <a:pt x="5015357" y="1014857"/>
                  </a:cubicBezTo>
                  <a:cubicBezTo>
                    <a:pt x="5010785" y="1019302"/>
                    <a:pt x="5005705" y="1022731"/>
                    <a:pt x="4999863" y="1025144"/>
                  </a:cubicBezTo>
                  <a:cubicBezTo>
                    <a:pt x="4994021" y="1027557"/>
                    <a:pt x="4987925" y="1028827"/>
                    <a:pt x="4981575" y="1028827"/>
                  </a:cubicBezTo>
                  <a:lnTo>
                    <a:pt x="47752" y="1028827"/>
                  </a:lnTo>
                  <a:cubicBezTo>
                    <a:pt x="41402" y="1028827"/>
                    <a:pt x="35306" y="1027557"/>
                    <a:pt x="29464" y="1025144"/>
                  </a:cubicBezTo>
                  <a:cubicBezTo>
                    <a:pt x="23622" y="1022731"/>
                    <a:pt x="18415" y="1019302"/>
                    <a:pt x="13970" y="1014857"/>
                  </a:cubicBezTo>
                  <a:cubicBezTo>
                    <a:pt x="9525" y="1010412"/>
                    <a:pt x="6096" y="1005205"/>
                    <a:pt x="3683" y="999363"/>
                  </a:cubicBezTo>
                  <a:cubicBezTo>
                    <a:pt x="1270" y="993521"/>
                    <a:pt x="0" y="987425"/>
                    <a:pt x="0" y="981075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63575" y="4130675"/>
              <a:ext cx="5038725" cy="1038098"/>
            </a:xfrm>
            <a:custGeom>
              <a:avLst/>
              <a:gdLst/>
              <a:ahLst/>
              <a:cxnLst/>
              <a:rect r="r" b="b" t="t" l="l"/>
              <a:pathLst>
                <a:path h="1038098" w="5038725">
                  <a:moveTo>
                    <a:pt x="0" y="9857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466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4826"/>
                  </a:lnTo>
                  <a:lnTo>
                    <a:pt x="4986274" y="0"/>
                  </a:lnTo>
                  <a:cubicBezTo>
                    <a:pt x="4993259" y="0"/>
                    <a:pt x="4999990" y="1270"/>
                    <a:pt x="5006340" y="3937"/>
                  </a:cubicBezTo>
                  <a:lnTo>
                    <a:pt x="5004562" y="8382"/>
                  </a:lnTo>
                  <a:lnTo>
                    <a:pt x="5006340" y="3937"/>
                  </a:lnTo>
                  <a:cubicBezTo>
                    <a:pt x="5012817" y="6604"/>
                    <a:pt x="5018405" y="10414"/>
                    <a:pt x="5023358" y="15367"/>
                  </a:cubicBezTo>
                  <a:cubicBezTo>
                    <a:pt x="5028311" y="20320"/>
                    <a:pt x="5032121" y="26035"/>
                    <a:pt x="5034788" y="32385"/>
                  </a:cubicBezTo>
                  <a:lnTo>
                    <a:pt x="5030343" y="34163"/>
                  </a:lnTo>
                  <a:lnTo>
                    <a:pt x="5034788" y="32385"/>
                  </a:lnTo>
                  <a:cubicBezTo>
                    <a:pt x="5037455" y="38862"/>
                    <a:pt x="5038725" y="45466"/>
                    <a:pt x="5038725" y="52451"/>
                  </a:cubicBezTo>
                  <a:lnTo>
                    <a:pt x="5033899" y="52451"/>
                  </a:lnTo>
                  <a:lnTo>
                    <a:pt x="5038725" y="52451"/>
                  </a:lnTo>
                  <a:lnTo>
                    <a:pt x="5038725" y="985647"/>
                  </a:lnTo>
                  <a:lnTo>
                    <a:pt x="5033899" y="985647"/>
                  </a:lnTo>
                  <a:lnTo>
                    <a:pt x="5038725" y="985647"/>
                  </a:lnTo>
                  <a:cubicBezTo>
                    <a:pt x="5038725" y="992632"/>
                    <a:pt x="5037455" y="999236"/>
                    <a:pt x="5034788" y="1005713"/>
                  </a:cubicBezTo>
                  <a:cubicBezTo>
                    <a:pt x="5032121" y="1012190"/>
                    <a:pt x="5028311" y="1017778"/>
                    <a:pt x="5023358" y="1022731"/>
                  </a:cubicBezTo>
                  <a:cubicBezTo>
                    <a:pt x="5018405" y="1027684"/>
                    <a:pt x="5012817" y="1031494"/>
                    <a:pt x="5006340" y="1034161"/>
                  </a:cubicBezTo>
                  <a:cubicBezTo>
                    <a:pt x="4999863" y="1036828"/>
                    <a:pt x="4993259" y="1038098"/>
                    <a:pt x="4986274" y="1038098"/>
                  </a:cubicBezTo>
                  <a:lnTo>
                    <a:pt x="4986274" y="1033272"/>
                  </a:lnTo>
                  <a:lnTo>
                    <a:pt x="4986274" y="1038098"/>
                  </a:lnTo>
                  <a:lnTo>
                    <a:pt x="52451" y="1038098"/>
                  </a:lnTo>
                  <a:lnTo>
                    <a:pt x="52451" y="1033272"/>
                  </a:lnTo>
                  <a:lnTo>
                    <a:pt x="52451" y="1038098"/>
                  </a:lnTo>
                  <a:cubicBezTo>
                    <a:pt x="45466" y="1038098"/>
                    <a:pt x="38735" y="1036701"/>
                    <a:pt x="32385" y="1034161"/>
                  </a:cubicBezTo>
                  <a:cubicBezTo>
                    <a:pt x="25908" y="1031494"/>
                    <a:pt x="20320" y="1027684"/>
                    <a:pt x="15367" y="1022731"/>
                  </a:cubicBezTo>
                  <a:cubicBezTo>
                    <a:pt x="10414" y="1017778"/>
                    <a:pt x="6604" y="1012063"/>
                    <a:pt x="3937" y="1005713"/>
                  </a:cubicBezTo>
                  <a:lnTo>
                    <a:pt x="8382" y="1003935"/>
                  </a:lnTo>
                  <a:lnTo>
                    <a:pt x="3937" y="1005713"/>
                  </a:lnTo>
                  <a:cubicBezTo>
                    <a:pt x="1270" y="999236"/>
                    <a:pt x="0" y="992632"/>
                    <a:pt x="0" y="985647"/>
                  </a:cubicBezTo>
                  <a:lnTo>
                    <a:pt x="4826" y="985647"/>
                  </a:lnTo>
                  <a:lnTo>
                    <a:pt x="0" y="985647"/>
                  </a:lnTo>
                  <a:moveTo>
                    <a:pt x="9525" y="985647"/>
                  </a:moveTo>
                  <a:cubicBezTo>
                    <a:pt x="9525" y="991362"/>
                    <a:pt x="10668" y="996823"/>
                    <a:pt x="12827" y="1002030"/>
                  </a:cubicBezTo>
                  <a:cubicBezTo>
                    <a:pt x="14986" y="1007364"/>
                    <a:pt x="18161" y="1011936"/>
                    <a:pt x="22098" y="1016000"/>
                  </a:cubicBezTo>
                  <a:lnTo>
                    <a:pt x="18669" y="1019429"/>
                  </a:lnTo>
                  <a:lnTo>
                    <a:pt x="22098" y="1016000"/>
                  </a:lnTo>
                  <a:cubicBezTo>
                    <a:pt x="26162" y="1020064"/>
                    <a:pt x="30734" y="1023112"/>
                    <a:pt x="36068" y="1025271"/>
                  </a:cubicBezTo>
                  <a:lnTo>
                    <a:pt x="34290" y="1029716"/>
                  </a:lnTo>
                  <a:lnTo>
                    <a:pt x="36068" y="1025271"/>
                  </a:lnTo>
                  <a:cubicBezTo>
                    <a:pt x="41402" y="1027430"/>
                    <a:pt x="46863" y="1028573"/>
                    <a:pt x="52578" y="1028573"/>
                  </a:cubicBezTo>
                  <a:lnTo>
                    <a:pt x="4986274" y="1028573"/>
                  </a:lnTo>
                  <a:cubicBezTo>
                    <a:pt x="4991989" y="1028573"/>
                    <a:pt x="4997450" y="1027430"/>
                    <a:pt x="5002657" y="1025271"/>
                  </a:cubicBezTo>
                  <a:lnTo>
                    <a:pt x="5004435" y="1029716"/>
                  </a:lnTo>
                  <a:lnTo>
                    <a:pt x="5002657" y="1025271"/>
                  </a:lnTo>
                  <a:cubicBezTo>
                    <a:pt x="5007991" y="1023112"/>
                    <a:pt x="5012563" y="1019937"/>
                    <a:pt x="5016627" y="1016000"/>
                  </a:cubicBezTo>
                  <a:lnTo>
                    <a:pt x="5019929" y="1019429"/>
                  </a:lnTo>
                  <a:lnTo>
                    <a:pt x="5016500" y="1016000"/>
                  </a:lnTo>
                  <a:cubicBezTo>
                    <a:pt x="5020564" y="1011936"/>
                    <a:pt x="5023612" y="1007364"/>
                    <a:pt x="5025771" y="1002030"/>
                  </a:cubicBezTo>
                  <a:lnTo>
                    <a:pt x="5030216" y="1003808"/>
                  </a:lnTo>
                  <a:lnTo>
                    <a:pt x="5025771" y="1002030"/>
                  </a:lnTo>
                  <a:cubicBezTo>
                    <a:pt x="5027930" y="996696"/>
                    <a:pt x="5029073" y="991235"/>
                    <a:pt x="5029073" y="985647"/>
                  </a:cubicBezTo>
                  <a:lnTo>
                    <a:pt x="5029073" y="52451"/>
                  </a:lnTo>
                  <a:cubicBezTo>
                    <a:pt x="5029073" y="46736"/>
                    <a:pt x="5027930" y="41275"/>
                    <a:pt x="5025771" y="36068"/>
                  </a:cubicBezTo>
                  <a:cubicBezTo>
                    <a:pt x="5023612" y="30734"/>
                    <a:pt x="5020437" y="26162"/>
                    <a:pt x="5016500" y="22098"/>
                  </a:cubicBezTo>
                  <a:lnTo>
                    <a:pt x="5019929" y="18669"/>
                  </a:lnTo>
                  <a:lnTo>
                    <a:pt x="5016627" y="22098"/>
                  </a:lnTo>
                  <a:cubicBezTo>
                    <a:pt x="5012563" y="18034"/>
                    <a:pt x="5007991" y="14986"/>
                    <a:pt x="5002657" y="12827"/>
                  </a:cubicBezTo>
                  <a:cubicBezTo>
                    <a:pt x="4997450" y="10668"/>
                    <a:pt x="4991862" y="9525"/>
                    <a:pt x="4986274" y="9525"/>
                  </a:cubicBezTo>
                  <a:lnTo>
                    <a:pt x="52451" y="9525"/>
                  </a:lnTo>
                  <a:cubicBezTo>
                    <a:pt x="46736" y="9525"/>
                    <a:pt x="41275" y="10668"/>
                    <a:pt x="35941" y="12827"/>
                  </a:cubicBezTo>
                  <a:lnTo>
                    <a:pt x="34163" y="8382"/>
                  </a:lnTo>
                  <a:lnTo>
                    <a:pt x="35941" y="12827"/>
                  </a:lnTo>
                  <a:cubicBezTo>
                    <a:pt x="30607" y="14986"/>
                    <a:pt x="26035" y="18161"/>
                    <a:pt x="21971" y="22098"/>
                  </a:cubicBezTo>
                  <a:lnTo>
                    <a:pt x="18542" y="18669"/>
                  </a:lnTo>
                  <a:lnTo>
                    <a:pt x="21971" y="22098"/>
                  </a:lnTo>
                  <a:cubicBezTo>
                    <a:pt x="17907" y="26162"/>
                    <a:pt x="14859" y="30734"/>
                    <a:pt x="12700" y="36068"/>
                  </a:cubicBezTo>
                  <a:cubicBezTo>
                    <a:pt x="10541" y="41275"/>
                    <a:pt x="9398" y="46863"/>
                    <a:pt x="9398" y="52451"/>
                  </a:cubicBezTo>
                  <a:lnTo>
                    <a:pt x="9398" y="985647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859272" y="4135247"/>
              <a:ext cx="5029454" cy="1028827"/>
            </a:xfrm>
            <a:custGeom>
              <a:avLst/>
              <a:gdLst/>
              <a:ahLst/>
              <a:cxnLst/>
              <a:rect r="r" b="b" t="t" l="l"/>
              <a:pathLst>
                <a:path h="1028827" w="5029454">
                  <a:moveTo>
                    <a:pt x="254" y="981202"/>
                  </a:moveTo>
                  <a:lnTo>
                    <a:pt x="254" y="47879"/>
                  </a:lnTo>
                  <a:cubicBezTo>
                    <a:pt x="254" y="41529"/>
                    <a:pt x="1524" y="35433"/>
                    <a:pt x="3937" y="29591"/>
                  </a:cubicBezTo>
                  <a:cubicBezTo>
                    <a:pt x="6350" y="23749"/>
                    <a:pt x="9779" y="18542"/>
                    <a:pt x="14351" y="14097"/>
                  </a:cubicBezTo>
                  <a:cubicBezTo>
                    <a:pt x="18923" y="9652"/>
                    <a:pt x="24003" y="6223"/>
                    <a:pt x="29845" y="3683"/>
                  </a:cubicBezTo>
                  <a:cubicBezTo>
                    <a:pt x="35687" y="1143"/>
                    <a:pt x="41783" y="0"/>
                    <a:pt x="48133" y="0"/>
                  </a:cubicBezTo>
                  <a:lnTo>
                    <a:pt x="4981702" y="0"/>
                  </a:lnTo>
                  <a:cubicBezTo>
                    <a:pt x="4988052" y="0"/>
                    <a:pt x="4994148" y="1143"/>
                    <a:pt x="4999990" y="3683"/>
                  </a:cubicBezTo>
                  <a:cubicBezTo>
                    <a:pt x="5005832" y="6223"/>
                    <a:pt x="5011039" y="9525"/>
                    <a:pt x="5015484" y="14097"/>
                  </a:cubicBezTo>
                  <a:cubicBezTo>
                    <a:pt x="5019929" y="18669"/>
                    <a:pt x="5023358" y="23749"/>
                    <a:pt x="5025771" y="29591"/>
                  </a:cubicBezTo>
                  <a:cubicBezTo>
                    <a:pt x="5028184" y="35433"/>
                    <a:pt x="5029454" y="41529"/>
                    <a:pt x="5029454" y="47879"/>
                  </a:cubicBezTo>
                  <a:lnTo>
                    <a:pt x="5029454" y="981075"/>
                  </a:lnTo>
                  <a:cubicBezTo>
                    <a:pt x="5029454" y="987425"/>
                    <a:pt x="5028184" y="993521"/>
                    <a:pt x="5025771" y="999363"/>
                  </a:cubicBezTo>
                  <a:cubicBezTo>
                    <a:pt x="5023358" y="1005205"/>
                    <a:pt x="5019929" y="1010412"/>
                    <a:pt x="5015484" y="1014857"/>
                  </a:cubicBezTo>
                  <a:cubicBezTo>
                    <a:pt x="5011039" y="1019302"/>
                    <a:pt x="5005832" y="1022731"/>
                    <a:pt x="4999990" y="1025144"/>
                  </a:cubicBezTo>
                  <a:cubicBezTo>
                    <a:pt x="4994148" y="1027557"/>
                    <a:pt x="4988052" y="1028827"/>
                    <a:pt x="4981702" y="1028827"/>
                  </a:cubicBezTo>
                  <a:lnTo>
                    <a:pt x="47879" y="1028827"/>
                  </a:lnTo>
                  <a:cubicBezTo>
                    <a:pt x="41529" y="1028827"/>
                    <a:pt x="35433" y="1027557"/>
                    <a:pt x="29591" y="1025144"/>
                  </a:cubicBezTo>
                  <a:cubicBezTo>
                    <a:pt x="23749" y="1022731"/>
                    <a:pt x="18542" y="1019302"/>
                    <a:pt x="14097" y="1014857"/>
                  </a:cubicBezTo>
                  <a:cubicBezTo>
                    <a:pt x="9652" y="1010412"/>
                    <a:pt x="6223" y="1005205"/>
                    <a:pt x="3683" y="999363"/>
                  </a:cubicBezTo>
                  <a:cubicBezTo>
                    <a:pt x="1143" y="993521"/>
                    <a:pt x="0" y="987425"/>
                    <a:pt x="0" y="981075"/>
                  </a:cubicBezTo>
                </a:path>
              </a:pathLst>
            </a:custGeom>
            <a:solidFill>
              <a:srgbClr val="10162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854700" y="4130675"/>
              <a:ext cx="5038725" cy="1038098"/>
            </a:xfrm>
            <a:custGeom>
              <a:avLst/>
              <a:gdLst/>
              <a:ahLst/>
              <a:cxnLst/>
              <a:rect r="r" b="b" t="t" l="l"/>
              <a:pathLst>
                <a:path h="1038098" w="5038725">
                  <a:moveTo>
                    <a:pt x="0" y="985774"/>
                  </a:moveTo>
                  <a:lnTo>
                    <a:pt x="0" y="52451"/>
                  </a:lnTo>
                  <a:lnTo>
                    <a:pt x="4826" y="52451"/>
                  </a:lnTo>
                  <a:lnTo>
                    <a:pt x="0" y="52451"/>
                  </a:lnTo>
                  <a:cubicBezTo>
                    <a:pt x="0" y="45466"/>
                    <a:pt x="1270" y="38735"/>
                    <a:pt x="3937" y="32385"/>
                  </a:cubicBezTo>
                  <a:lnTo>
                    <a:pt x="8382" y="34163"/>
                  </a:lnTo>
                  <a:lnTo>
                    <a:pt x="3937" y="32385"/>
                  </a:ln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lnTo>
                    <a:pt x="34163" y="8382"/>
                  </a:lnTo>
                  <a:lnTo>
                    <a:pt x="32385" y="3937"/>
                  </a:lnTo>
                  <a:cubicBezTo>
                    <a:pt x="38862" y="1270"/>
                    <a:pt x="45466" y="0"/>
                    <a:pt x="52451" y="0"/>
                  </a:cubicBezTo>
                  <a:lnTo>
                    <a:pt x="52451" y="4826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4826"/>
                  </a:lnTo>
                  <a:lnTo>
                    <a:pt x="4986274" y="0"/>
                  </a:lnTo>
                  <a:cubicBezTo>
                    <a:pt x="4993259" y="0"/>
                    <a:pt x="4999990" y="1270"/>
                    <a:pt x="5006340" y="3937"/>
                  </a:cubicBezTo>
                  <a:lnTo>
                    <a:pt x="5004562" y="8382"/>
                  </a:lnTo>
                  <a:lnTo>
                    <a:pt x="5006340" y="3937"/>
                  </a:lnTo>
                  <a:cubicBezTo>
                    <a:pt x="5012817" y="6604"/>
                    <a:pt x="5018405" y="10414"/>
                    <a:pt x="5023358" y="15367"/>
                  </a:cubicBezTo>
                  <a:cubicBezTo>
                    <a:pt x="5028311" y="20320"/>
                    <a:pt x="5032121" y="26035"/>
                    <a:pt x="5034788" y="32385"/>
                  </a:cubicBezTo>
                  <a:lnTo>
                    <a:pt x="5030343" y="34163"/>
                  </a:lnTo>
                  <a:lnTo>
                    <a:pt x="5034788" y="32385"/>
                  </a:lnTo>
                  <a:cubicBezTo>
                    <a:pt x="5037455" y="38862"/>
                    <a:pt x="5038725" y="45466"/>
                    <a:pt x="5038725" y="52451"/>
                  </a:cubicBezTo>
                  <a:lnTo>
                    <a:pt x="5033899" y="52451"/>
                  </a:lnTo>
                  <a:lnTo>
                    <a:pt x="5038725" y="52451"/>
                  </a:lnTo>
                  <a:lnTo>
                    <a:pt x="5038725" y="985647"/>
                  </a:lnTo>
                  <a:lnTo>
                    <a:pt x="5033899" y="985647"/>
                  </a:lnTo>
                  <a:lnTo>
                    <a:pt x="5038725" y="985647"/>
                  </a:lnTo>
                  <a:cubicBezTo>
                    <a:pt x="5038725" y="992632"/>
                    <a:pt x="5037455" y="999236"/>
                    <a:pt x="5034788" y="1005713"/>
                  </a:cubicBezTo>
                  <a:lnTo>
                    <a:pt x="5030343" y="1003935"/>
                  </a:lnTo>
                  <a:lnTo>
                    <a:pt x="5034788" y="1005713"/>
                  </a:lnTo>
                  <a:cubicBezTo>
                    <a:pt x="5032121" y="1012190"/>
                    <a:pt x="5028311" y="1017778"/>
                    <a:pt x="5023358" y="1022731"/>
                  </a:cubicBezTo>
                  <a:cubicBezTo>
                    <a:pt x="5018405" y="1027684"/>
                    <a:pt x="5012817" y="1031494"/>
                    <a:pt x="5006340" y="1034161"/>
                  </a:cubicBezTo>
                  <a:cubicBezTo>
                    <a:pt x="4999863" y="1036828"/>
                    <a:pt x="4993259" y="1038098"/>
                    <a:pt x="4986274" y="1038098"/>
                  </a:cubicBezTo>
                  <a:lnTo>
                    <a:pt x="4986274" y="1033272"/>
                  </a:lnTo>
                  <a:lnTo>
                    <a:pt x="4986274" y="1038098"/>
                  </a:lnTo>
                  <a:lnTo>
                    <a:pt x="52451" y="1038098"/>
                  </a:lnTo>
                  <a:lnTo>
                    <a:pt x="52451" y="1033272"/>
                  </a:lnTo>
                  <a:lnTo>
                    <a:pt x="52451" y="1038098"/>
                  </a:lnTo>
                  <a:cubicBezTo>
                    <a:pt x="45466" y="1038098"/>
                    <a:pt x="38735" y="1036701"/>
                    <a:pt x="32385" y="1034161"/>
                  </a:cubicBezTo>
                  <a:cubicBezTo>
                    <a:pt x="25908" y="1031494"/>
                    <a:pt x="20320" y="1027684"/>
                    <a:pt x="15367" y="1022731"/>
                  </a:cubicBezTo>
                  <a:cubicBezTo>
                    <a:pt x="10414" y="1017778"/>
                    <a:pt x="6604" y="1012063"/>
                    <a:pt x="3937" y="1005713"/>
                  </a:cubicBezTo>
                  <a:cubicBezTo>
                    <a:pt x="1270" y="999236"/>
                    <a:pt x="0" y="992632"/>
                    <a:pt x="0" y="985647"/>
                  </a:cubicBezTo>
                  <a:lnTo>
                    <a:pt x="4826" y="985647"/>
                  </a:lnTo>
                  <a:lnTo>
                    <a:pt x="0" y="985647"/>
                  </a:lnTo>
                  <a:moveTo>
                    <a:pt x="9525" y="985647"/>
                  </a:moveTo>
                  <a:cubicBezTo>
                    <a:pt x="9525" y="991362"/>
                    <a:pt x="10668" y="996823"/>
                    <a:pt x="12827" y="1002030"/>
                  </a:cubicBezTo>
                  <a:lnTo>
                    <a:pt x="8382" y="1003808"/>
                  </a:lnTo>
                  <a:lnTo>
                    <a:pt x="12827" y="1002030"/>
                  </a:lnTo>
                  <a:cubicBezTo>
                    <a:pt x="14986" y="1007364"/>
                    <a:pt x="18161" y="1011936"/>
                    <a:pt x="22098" y="1016000"/>
                  </a:cubicBezTo>
                  <a:lnTo>
                    <a:pt x="18669" y="1019429"/>
                  </a:lnTo>
                  <a:lnTo>
                    <a:pt x="21971" y="1016000"/>
                  </a:lnTo>
                  <a:cubicBezTo>
                    <a:pt x="26035" y="1020064"/>
                    <a:pt x="30607" y="1023112"/>
                    <a:pt x="35941" y="1025271"/>
                  </a:cubicBezTo>
                  <a:lnTo>
                    <a:pt x="34163" y="1029716"/>
                  </a:lnTo>
                  <a:lnTo>
                    <a:pt x="35941" y="1025271"/>
                  </a:lnTo>
                  <a:cubicBezTo>
                    <a:pt x="41148" y="1027430"/>
                    <a:pt x="46736" y="1028573"/>
                    <a:pt x="52324" y="1028573"/>
                  </a:cubicBezTo>
                  <a:lnTo>
                    <a:pt x="4986274" y="1028573"/>
                  </a:lnTo>
                  <a:cubicBezTo>
                    <a:pt x="4991989" y="1028573"/>
                    <a:pt x="4997450" y="1027430"/>
                    <a:pt x="5002657" y="1025271"/>
                  </a:cubicBezTo>
                  <a:lnTo>
                    <a:pt x="5004435" y="1029716"/>
                  </a:lnTo>
                  <a:lnTo>
                    <a:pt x="5002657" y="1025271"/>
                  </a:lnTo>
                  <a:cubicBezTo>
                    <a:pt x="5007991" y="1023112"/>
                    <a:pt x="5012563" y="1019937"/>
                    <a:pt x="5016627" y="1016000"/>
                  </a:cubicBezTo>
                  <a:lnTo>
                    <a:pt x="5019929" y="1019429"/>
                  </a:lnTo>
                  <a:lnTo>
                    <a:pt x="5016500" y="1016000"/>
                  </a:lnTo>
                  <a:cubicBezTo>
                    <a:pt x="5020564" y="1011936"/>
                    <a:pt x="5023612" y="1007364"/>
                    <a:pt x="5025771" y="1002030"/>
                  </a:cubicBezTo>
                  <a:cubicBezTo>
                    <a:pt x="5027930" y="996696"/>
                    <a:pt x="5029073" y="991235"/>
                    <a:pt x="5029073" y="985647"/>
                  </a:cubicBezTo>
                  <a:lnTo>
                    <a:pt x="5029073" y="52451"/>
                  </a:lnTo>
                  <a:cubicBezTo>
                    <a:pt x="5029073" y="46736"/>
                    <a:pt x="5027930" y="41275"/>
                    <a:pt x="5025771" y="36068"/>
                  </a:cubicBezTo>
                  <a:cubicBezTo>
                    <a:pt x="5023612" y="30734"/>
                    <a:pt x="5020437" y="26162"/>
                    <a:pt x="5016500" y="22098"/>
                  </a:cubicBezTo>
                  <a:lnTo>
                    <a:pt x="5019929" y="18669"/>
                  </a:lnTo>
                  <a:lnTo>
                    <a:pt x="5016627" y="22098"/>
                  </a:lnTo>
                  <a:cubicBezTo>
                    <a:pt x="5012563" y="18034"/>
                    <a:pt x="5007991" y="14986"/>
                    <a:pt x="5002657" y="12827"/>
                  </a:cubicBezTo>
                  <a:cubicBezTo>
                    <a:pt x="4997450" y="10668"/>
                    <a:pt x="4991862" y="9525"/>
                    <a:pt x="4986274" y="9525"/>
                  </a:cubicBezTo>
                  <a:lnTo>
                    <a:pt x="52451" y="9525"/>
                  </a:lnTo>
                  <a:cubicBezTo>
                    <a:pt x="46736" y="9525"/>
                    <a:pt x="41275" y="10668"/>
                    <a:pt x="36068" y="12827"/>
                  </a:cubicBezTo>
                  <a:cubicBezTo>
                    <a:pt x="30734" y="14986"/>
                    <a:pt x="26162" y="18161"/>
                    <a:pt x="22098" y="22098"/>
                  </a:cubicBezTo>
                  <a:lnTo>
                    <a:pt x="18796" y="18669"/>
                  </a:lnTo>
                  <a:lnTo>
                    <a:pt x="22225" y="22098"/>
                  </a:lnTo>
                  <a:cubicBezTo>
                    <a:pt x="18161" y="26162"/>
                    <a:pt x="15113" y="30734"/>
                    <a:pt x="12954" y="36068"/>
                  </a:cubicBezTo>
                  <a:cubicBezTo>
                    <a:pt x="10795" y="41275"/>
                    <a:pt x="9652" y="46863"/>
                    <a:pt x="9652" y="52451"/>
                  </a:cubicBezTo>
                  <a:lnTo>
                    <a:pt x="9652" y="985647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00075" y="2469413"/>
            <a:ext cx="4724752" cy="456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3"/>
              </a:lnSpc>
            </a:pPr>
            <a:r>
              <a:rPr lang="en-US" b="true" sz="2652" spc="-5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Discover Goa's Night Beauty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6726" y="3285134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9257" y="400176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9619" y="4351934"/>
            <a:ext cx="2836174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The glittering waterfront of Goa's capital city creates a magical backdrop as you cruise along the river.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9257" y="53924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9619" y="5742584"/>
            <a:ext cx="4567047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 historic landmark visible from the river, adding a touch of Goa's rich cultural heritage to your cruise.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449213" y="400176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219575" y="4351934"/>
            <a:ext cx="3019720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Spot the iconic floating casinos moored on the Mandovi, brilliantly lit and buzzing with activity.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179201" y="53924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949553" y="5742584"/>
            <a:ext cx="4349077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The majestic 17th-century Portuguese fort at the mouth of the Mandovi, a stunning sight from the water.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00075" y="3285134"/>
            <a:ext cx="10032473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While sailingonthe Mandovi River,families are treatedto some ofGoa'smost iconic and picturesque landmarks. The peaceful river atmosphere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00075" y="3485159"/>
            <a:ext cx="5652811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makes theevening specialfor photography and creating lasting familymemories.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909179" y="400176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679541" y="4351934"/>
            <a:ext cx="2926652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One of Goa's oldest Portuguese-era forts, dramatically illuminated against the night sky.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233" y="5392417"/>
            <a:ext cx="2273666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Adil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Shah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Palace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233" y="4001767"/>
            <a:ext cx="2014909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Panaji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City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Lights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488190" y="4001767"/>
            <a:ext cx="1764697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Floating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Casinos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218168" y="5392417"/>
            <a:ext cx="1461373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Fort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Aguada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948155" y="4001767"/>
            <a:ext cx="1731966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Reis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Magos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Fort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200455"/>
            <a:ext cx="11430000" cy="6438900"/>
            <a:chOff x="0" y="0"/>
            <a:chExt cx="11430000" cy="6438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0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14300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00075" y="4105275"/>
            <a:ext cx="1400175" cy="866775"/>
            <a:chOff x="0" y="0"/>
            <a:chExt cx="1866900" cy="1155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66900" cy="1155700"/>
            </a:xfrm>
            <a:custGeom>
              <a:avLst/>
              <a:gdLst/>
              <a:ahLst/>
              <a:cxnLst/>
              <a:rect r="r" b="b" t="t" l="l"/>
              <a:pathLst>
                <a:path h="1155700" w="1866900">
                  <a:moveTo>
                    <a:pt x="69977" y="0"/>
                  </a:moveTo>
                  <a:cubicBezTo>
                    <a:pt x="60706" y="0"/>
                    <a:pt x="51816" y="1778"/>
                    <a:pt x="43180" y="5334"/>
                  </a:cubicBezTo>
                  <a:cubicBezTo>
                    <a:pt x="34544" y="8890"/>
                    <a:pt x="27051" y="13970"/>
                    <a:pt x="20447" y="20447"/>
                  </a:cubicBezTo>
                  <a:cubicBezTo>
                    <a:pt x="13843" y="26924"/>
                    <a:pt x="8890" y="34671"/>
                    <a:pt x="5334" y="43180"/>
                  </a:cubicBezTo>
                  <a:cubicBezTo>
                    <a:pt x="1778" y="51689"/>
                    <a:pt x="0" y="60706"/>
                    <a:pt x="0" y="69977"/>
                  </a:cubicBezTo>
                  <a:lnTo>
                    <a:pt x="0" y="1085723"/>
                  </a:lnTo>
                  <a:cubicBezTo>
                    <a:pt x="0" y="1094994"/>
                    <a:pt x="1778" y="1103884"/>
                    <a:pt x="5334" y="1112520"/>
                  </a:cubicBezTo>
                  <a:cubicBezTo>
                    <a:pt x="8890" y="1121156"/>
                    <a:pt x="13970" y="1128649"/>
                    <a:pt x="20447" y="1135253"/>
                  </a:cubicBezTo>
                  <a:cubicBezTo>
                    <a:pt x="26924" y="1141857"/>
                    <a:pt x="34544" y="1146810"/>
                    <a:pt x="43180" y="1150366"/>
                  </a:cubicBezTo>
                  <a:cubicBezTo>
                    <a:pt x="51816" y="1153922"/>
                    <a:pt x="60706" y="1155700"/>
                    <a:pt x="69977" y="1155700"/>
                  </a:cubicBezTo>
                  <a:lnTo>
                    <a:pt x="1796923" y="1155700"/>
                  </a:lnTo>
                  <a:cubicBezTo>
                    <a:pt x="1806194" y="1155700"/>
                    <a:pt x="1815084" y="1153922"/>
                    <a:pt x="1823720" y="1150366"/>
                  </a:cubicBezTo>
                  <a:cubicBezTo>
                    <a:pt x="1832356" y="1146810"/>
                    <a:pt x="1839849" y="1141730"/>
                    <a:pt x="1846453" y="1135253"/>
                  </a:cubicBezTo>
                  <a:cubicBezTo>
                    <a:pt x="1853057" y="1128776"/>
                    <a:pt x="1858010" y="1121156"/>
                    <a:pt x="1861566" y="1112520"/>
                  </a:cubicBezTo>
                  <a:cubicBezTo>
                    <a:pt x="1865122" y="1103884"/>
                    <a:pt x="1866900" y="1094994"/>
                    <a:pt x="1866900" y="1085723"/>
                  </a:cubicBezTo>
                  <a:lnTo>
                    <a:pt x="1866900" y="69977"/>
                  </a:lnTo>
                  <a:cubicBezTo>
                    <a:pt x="1866900" y="60706"/>
                    <a:pt x="1865122" y="51816"/>
                    <a:pt x="1861566" y="43180"/>
                  </a:cubicBezTo>
                  <a:cubicBezTo>
                    <a:pt x="1858010" y="34544"/>
                    <a:pt x="1852930" y="27051"/>
                    <a:pt x="1846453" y="20447"/>
                  </a:cubicBezTo>
                  <a:cubicBezTo>
                    <a:pt x="1839976" y="13843"/>
                    <a:pt x="1832229" y="8890"/>
                    <a:pt x="1823720" y="5334"/>
                  </a:cubicBezTo>
                  <a:cubicBezTo>
                    <a:pt x="1815211" y="1778"/>
                    <a:pt x="1806194" y="0"/>
                    <a:pt x="1796923" y="0"/>
                  </a:cubicBezTo>
                  <a:close/>
                </a:path>
              </a:pathLst>
            </a:custGeom>
            <a:blipFill>
              <a:blip r:embed="rId2"/>
              <a:stretch>
                <a:fillRect l="-51" t="-35" r="-62" b="-3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0400" y="4105275"/>
            <a:ext cx="1409700" cy="866775"/>
            <a:chOff x="0" y="0"/>
            <a:chExt cx="1879600" cy="1155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79600" cy="1155700"/>
            </a:xfrm>
            <a:custGeom>
              <a:avLst/>
              <a:gdLst/>
              <a:ahLst/>
              <a:cxnLst/>
              <a:rect r="r" b="b" t="t" l="l"/>
              <a:pathLst>
                <a:path h="1155700" w="1879600">
                  <a:moveTo>
                    <a:pt x="69977" y="0"/>
                  </a:moveTo>
                  <a:cubicBezTo>
                    <a:pt x="60706" y="0"/>
                    <a:pt x="51816" y="1778"/>
                    <a:pt x="43180" y="5334"/>
                  </a:cubicBezTo>
                  <a:cubicBezTo>
                    <a:pt x="34544" y="8890"/>
                    <a:pt x="27051" y="13970"/>
                    <a:pt x="20447" y="20447"/>
                  </a:cubicBezTo>
                  <a:cubicBezTo>
                    <a:pt x="13843" y="26924"/>
                    <a:pt x="8890" y="34671"/>
                    <a:pt x="5334" y="43180"/>
                  </a:cubicBezTo>
                  <a:cubicBezTo>
                    <a:pt x="1778" y="51689"/>
                    <a:pt x="0" y="60706"/>
                    <a:pt x="0" y="69977"/>
                  </a:cubicBezTo>
                  <a:lnTo>
                    <a:pt x="0" y="1085723"/>
                  </a:lnTo>
                  <a:cubicBezTo>
                    <a:pt x="0" y="1094994"/>
                    <a:pt x="1778" y="1103884"/>
                    <a:pt x="5334" y="1112520"/>
                  </a:cubicBezTo>
                  <a:cubicBezTo>
                    <a:pt x="8890" y="1121156"/>
                    <a:pt x="13970" y="1128649"/>
                    <a:pt x="20447" y="1135253"/>
                  </a:cubicBezTo>
                  <a:cubicBezTo>
                    <a:pt x="26924" y="1141857"/>
                    <a:pt x="34544" y="1146810"/>
                    <a:pt x="43180" y="1150366"/>
                  </a:cubicBezTo>
                  <a:cubicBezTo>
                    <a:pt x="51816" y="1153922"/>
                    <a:pt x="60706" y="1155700"/>
                    <a:pt x="69977" y="1155700"/>
                  </a:cubicBezTo>
                  <a:lnTo>
                    <a:pt x="1809623" y="1155700"/>
                  </a:lnTo>
                  <a:cubicBezTo>
                    <a:pt x="1818894" y="1155700"/>
                    <a:pt x="1827784" y="1153922"/>
                    <a:pt x="1836420" y="1150366"/>
                  </a:cubicBezTo>
                  <a:cubicBezTo>
                    <a:pt x="1845056" y="1146810"/>
                    <a:pt x="1852549" y="1141730"/>
                    <a:pt x="1859153" y="1135253"/>
                  </a:cubicBezTo>
                  <a:cubicBezTo>
                    <a:pt x="1865757" y="1128776"/>
                    <a:pt x="1870710" y="1121156"/>
                    <a:pt x="1874266" y="1112520"/>
                  </a:cubicBezTo>
                  <a:cubicBezTo>
                    <a:pt x="1877822" y="1103884"/>
                    <a:pt x="1879600" y="1094994"/>
                    <a:pt x="1879600" y="1085723"/>
                  </a:cubicBezTo>
                  <a:lnTo>
                    <a:pt x="1879600" y="69977"/>
                  </a:lnTo>
                  <a:cubicBezTo>
                    <a:pt x="1879600" y="60706"/>
                    <a:pt x="1877822" y="51816"/>
                    <a:pt x="1874266" y="43180"/>
                  </a:cubicBezTo>
                  <a:cubicBezTo>
                    <a:pt x="1870710" y="34544"/>
                    <a:pt x="1865630" y="27051"/>
                    <a:pt x="1859153" y="20447"/>
                  </a:cubicBezTo>
                  <a:cubicBezTo>
                    <a:pt x="1852676" y="13843"/>
                    <a:pt x="1844929" y="8890"/>
                    <a:pt x="1836420" y="5334"/>
                  </a:cubicBezTo>
                  <a:cubicBezTo>
                    <a:pt x="1827911" y="1778"/>
                    <a:pt x="1818894" y="0"/>
                    <a:pt x="1809623" y="0"/>
                  </a:cubicBezTo>
                  <a:close/>
                </a:path>
              </a:pathLst>
            </a:custGeom>
            <a:blipFill>
              <a:blip r:embed="rId3"/>
              <a:stretch>
                <a:fillRect l="-52" t="-35" r="-62" b="-3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810250" y="4105275"/>
            <a:ext cx="1400175" cy="866775"/>
            <a:chOff x="0" y="0"/>
            <a:chExt cx="1866900" cy="1155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66900" cy="1155700"/>
            </a:xfrm>
            <a:custGeom>
              <a:avLst/>
              <a:gdLst/>
              <a:ahLst/>
              <a:cxnLst/>
              <a:rect r="r" b="b" t="t" l="l"/>
              <a:pathLst>
                <a:path h="1155700" w="1866900">
                  <a:moveTo>
                    <a:pt x="69977" y="0"/>
                  </a:moveTo>
                  <a:cubicBezTo>
                    <a:pt x="60706" y="0"/>
                    <a:pt x="51816" y="1778"/>
                    <a:pt x="43180" y="5334"/>
                  </a:cubicBezTo>
                  <a:cubicBezTo>
                    <a:pt x="34544" y="8890"/>
                    <a:pt x="27051" y="13970"/>
                    <a:pt x="20447" y="20447"/>
                  </a:cubicBezTo>
                  <a:cubicBezTo>
                    <a:pt x="13843" y="26924"/>
                    <a:pt x="8890" y="34671"/>
                    <a:pt x="5334" y="43180"/>
                  </a:cubicBezTo>
                  <a:cubicBezTo>
                    <a:pt x="1778" y="51689"/>
                    <a:pt x="0" y="60706"/>
                    <a:pt x="0" y="69977"/>
                  </a:cubicBezTo>
                  <a:lnTo>
                    <a:pt x="0" y="1085723"/>
                  </a:lnTo>
                  <a:cubicBezTo>
                    <a:pt x="0" y="1094994"/>
                    <a:pt x="1778" y="1103884"/>
                    <a:pt x="5334" y="1112520"/>
                  </a:cubicBezTo>
                  <a:cubicBezTo>
                    <a:pt x="8890" y="1121156"/>
                    <a:pt x="13970" y="1128649"/>
                    <a:pt x="20574" y="1135253"/>
                  </a:cubicBezTo>
                  <a:cubicBezTo>
                    <a:pt x="27178" y="1141857"/>
                    <a:pt x="34671" y="1146810"/>
                    <a:pt x="43307" y="1150366"/>
                  </a:cubicBezTo>
                  <a:cubicBezTo>
                    <a:pt x="51943" y="1153922"/>
                    <a:pt x="60706" y="1155700"/>
                    <a:pt x="69977" y="1155700"/>
                  </a:cubicBezTo>
                  <a:lnTo>
                    <a:pt x="1796923" y="1155700"/>
                  </a:lnTo>
                  <a:cubicBezTo>
                    <a:pt x="1806194" y="1155700"/>
                    <a:pt x="1815084" y="1153922"/>
                    <a:pt x="1823720" y="1150366"/>
                  </a:cubicBezTo>
                  <a:cubicBezTo>
                    <a:pt x="1832356" y="1146810"/>
                    <a:pt x="1839849" y="1141730"/>
                    <a:pt x="1846453" y="1135253"/>
                  </a:cubicBezTo>
                  <a:cubicBezTo>
                    <a:pt x="1853057" y="1128776"/>
                    <a:pt x="1858010" y="1121156"/>
                    <a:pt x="1861566" y="1112520"/>
                  </a:cubicBezTo>
                  <a:cubicBezTo>
                    <a:pt x="1865122" y="1103884"/>
                    <a:pt x="1866900" y="1094994"/>
                    <a:pt x="1866900" y="1085723"/>
                  </a:cubicBezTo>
                  <a:lnTo>
                    <a:pt x="1866900" y="69977"/>
                  </a:lnTo>
                  <a:cubicBezTo>
                    <a:pt x="1866900" y="60706"/>
                    <a:pt x="1865122" y="51816"/>
                    <a:pt x="1861566" y="43180"/>
                  </a:cubicBezTo>
                  <a:cubicBezTo>
                    <a:pt x="1858010" y="34544"/>
                    <a:pt x="1852930" y="27051"/>
                    <a:pt x="1846453" y="20447"/>
                  </a:cubicBezTo>
                  <a:cubicBezTo>
                    <a:pt x="1839976" y="13843"/>
                    <a:pt x="1832229" y="8890"/>
                    <a:pt x="1823720" y="5334"/>
                  </a:cubicBezTo>
                  <a:cubicBezTo>
                    <a:pt x="1815211" y="1778"/>
                    <a:pt x="1806194" y="0"/>
                    <a:pt x="1796923" y="0"/>
                  </a:cubicBezTo>
                  <a:close/>
                </a:path>
              </a:pathLst>
            </a:custGeom>
            <a:blipFill>
              <a:blip r:embed="rId4"/>
              <a:stretch>
                <a:fillRect l="-51" t="-35" r="-62" b="-3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410575" y="4105275"/>
            <a:ext cx="1400175" cy="866775"/>
            <a:chOff x="0" y="0"/>
            <a:chExt cx="1866900" cy="1155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66900" cy="1155700"/>
            </a:xfrm>
            <a:custGeom>
              <a:avLst/>
              <a:gdLst/>
              <a:ahLst/>
              <a:cxnLst/>
              <a:rect r="r" b="b" t="t" l="l"/>
              <a:pathLst>
                <a:path h="1155700" w="1866900">
                  <a:moveTo>
                    <a:pt x="69977" y="0"/>
                  </a:moveTo>
                  <a:cubicBezTo>
                    <a:pt x="60706" y="0"/>
                    <a:pt x="51816" y="1778"/>
                    <a:pt x="43180" y="5334"/>
                  </a:cubicBezTo>
                  <a:cubicBezTo>
                    <a:pt x="34544" y="8890"/>
                    <a:pt x="27051" y="13970"/>
                    <a:pt x="20447" y="20447"/>
                  </a:cubicBezTo>
                  <a:cubicBezTo>
                    <a:pt x="13843" y="26924"/>
                    <a:pt x="8890" y="34671"/>
                    <a:pt x="5334" y="43180"/>
                  </a:cubicBezTo>
                  <a:cubicBezTo>
                    <a:pt x="1778" y="51689"/>
                    <a:pt x="0" y="60706"/>
                    <a:pt x="0" y="69977"/>
                  </a:cubicBezTo>
                  <a:lnTo>
                    <a:pt x="0" y="1085723"/>
                  </a:lnTo>
                  <a:cubicBezTo>
                    <a:pt x="0" y="1094994"/>
                    <a:pt x="1778" y="1103884"/>
                    <a:pt x="5334" y="1112520"/>
                  </a:cubicBezTo>
                  <a:cubicBezTo>
                    <a:pt x="8890" y="1121156"/>
                    <a:pt x="13970" y="1128649"/>
                    <a:pt x="20574" y="1135253"/>
                  </a:cubicBezTo>
                  <a:cubicBezTo>
                    <a:pt x="27178" y="1141857"/>
                    <a:pt x="34671" y="1146810"/>
                    <a:pt x="43307" y="1150366"/>
                  </a:cubicBezTo>
                  <a:cubicBezTo>
                    <a:pt x="51943" y="1153922"/>
                    <a:pt x="60706" y="1155700"/>
                    <a:pt x="69977" y="1155700"/>
                  </a:cubicBezTo>
                  <a:lnTo>
                    <a:pt x="1796923" y="1155700"/>
                  </a:lnTo>
                  <a:cubicBezTo>
                    <a:pt x="1806194" y="1155700"/>
                    <a:pt x="1815084" y="1153922"/>
                    <a:pt x="1823720" y="1150366"/>
                  </a:cubicBezTo>
                  <a:cubicBezTo>
                    <a:pt x="1832356" y="1146810"/>
                    <a:pt x="1839849" y="1141730"/>
                    <a:pt x="1846453" y="1135253"/>
                  </a:cubicBezTo>
                  <a:cubicBezTo>
                    <a:pt x="1853057" y="1128776"/>
                    <a:pt x="1858010" y="1121156"/>
                    <a:pt x="1861566" y="1112520"/>
                  </a:cubicBezTo>
                  <a:cubicBezTo>
                    <a:pt x="1865122" y="1103884"/>
                    <a:pt x="1866900" y="1094994"/>
                    <a:pt x="1866900" y="1085723"/>
                  </a:cubicBezTo>
                  <a:lnTo>
                    <a:pt x="1866900" y="69977"/>
                  </a:lnTo>
                  <a:cubicBezTo>
                    <a:pt x="1866900" y="60706"/>
                    <a:pt x="1865122" y="51816"/>
                    <a:pt x="1861566" y="43180"/>
                  </a:cubicBezTo>
                  <a:cubicBezTo>
                    <a:pt x="1858010" y="34544"/>
                    <a:pt x="1852930" y="27051"/>
                    <a:pt x="1846453" y="20447"/>
                  </a:cubicBezTo>
                  <a:cubicBezTo>
                    <a:pt x="1839976" y="13843"/>
                    <a:pt x="1832229" y="8890"/>
                    <a:pt x="1823720" y="5334"/>
                  </a:cubicBezTo>
                  <a:cubicBezTo>
                    <a:pt x="1815211" y="1778"/>
                    <a:pt x="1806194" y="0"/>
                    <a:pt x="1796923" y="0"/>
                  </a:cubicBezTo>
                  <a:close/>
                </a:path>
              </a:pathLst>
            </a:custGeom>
            <a:blipFill>
              <a:blip r:embed="rId5"/>
              <a:stretch>
                <a:fillRect l="-51" t="-35" r="-62" b="-34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48167" y="2076531"/>
            <a:ext cx="10413654" cy="1357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3"/>
              </a:lnSpc>
            </a:pPr>
            <a:r>
              <a:rPr lang="en-US" b="true" sz="2452" spc="-4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Unlimited Buffet Dinner on the Cruise</a:t>
            </a:r>
          </a:p>
          <a:p>
            <a:pPr algn="l">
              <a:lnSpc>
                <a:spcPts val="3193"/>
              </a:lnSpc>
            </a:pPr>
          </a:p>
          <a:p>
            <a:pPr algn="l">
              <a:lnSpc>
                <a:spcPts val="1537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Thediningexperienceaboarda Goafamilydinner cruiseis ahighlightinitself. Familiescanenjoyawide variety of freshly prepared dishes served in a comfortable, hospitablesetting. Manycruisesoffer luxury diningexperiences withcomfortabletableseating and quality hospitality, ensuring every guest leaves satisfied.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7906" y="3323234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0075" y="5475884"/>
            <a:ext cx="2274189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 generous selection of veg and non-veg starters to whet your appetite as the cruise sets sail.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70402" y="51257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04410" y="5475884"/>
            <a:ext cx="2356914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Authentic Goan dishes including local specialities that capture the true flavour of the region.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48384" y="51257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808764" y="5475884"/>
            <a:ext cx="2435857" cy="77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 rich spread of Indian buffet favourites 4 from aromatic curries to freshly baked breads and rice </a:t>
            </a:r>
          </a:p>
          <a:p>
            <a:pPr algn="l">
              <a:lnSpc>
                <a:spcPts val="135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dishes.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12599" y="51257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13099" y="5475884"/>
            <a:ext cx="2490206" cy="77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Round off your meal with indulgent desserts and complimentary </a:t>
            </a:r>
          </a:p>
          <a:p>
            <a:pPr algn="l">
              <a:lnSpc>
                <a:spcPts val="1549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drinks, included with every cruise </a:t>
            </a:r>
          </a:p>
          <a:p>
            <a:pPr algn="l">
              <a:lnSpc>
                <a:spcPts val="135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package.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0075" y="5125717"/>
            <a:ext cx="1899485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Starters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04410" y="5125717"/>
            <a:ext cx="2356914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Goan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Special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Cuisine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08764" y="5125717"/>
            <a:ext cx="1982461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Indian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Buffet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496076" y="5125717"/>
            <a:ext cx="2679962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Desserts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Beverages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22250"/>
            <a:ext cx="11430000" cy="7591996"/>
            <a:chOff x="0" y="0"/>
            <a:chExt cx="11430000" cy="75919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30000" cy="7591996"/>
            </a:xfrm>
            <a:custGeom>
              <a:avLst/>
              <a:gdLst/>
              <a:ahLst/>
              <a:cxnLst/>
              <a:rect r="r" b="b" t="t" l="l"/>
              <a:pathLst>
                <a:path h="7591996" w="11430000">
                  <a:moveTo>
                    <a:pt x="0" y="7591996"/>
                  </a:moveTo>
                  <a:lnTo>
                    <a:pt x="11430000" y="7591996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9445" y="1176804"/>
            <a:ext cx="11430000" cy="6600196"/>
            <a:chOff x="0" y="0"/>
            <a:chExt cx="15240000" cy="88002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240000" cy="8800262"/>
            </a:xfrm>
            <a:custGeom>
              <a:avLst/>
              <a:gdLst/>
              <a:ahLst/>
              <a:cxnLst/>
              <a:rect r="r" b="b" t="t" l="l"/>
              <a:pathLst>
                <a:path h="8800262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800262"/>
                  </a:lnTo>
                  <a:lnTo>
                    <a:pt x="0" y="8800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7487" r="-1" b="-7487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00075" y="977113"/>
            <a:ext cx="6119689" cy="430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3"/>
              </a:lnSpc>
            </a:pPr>
            <a:r>
              <a:rPr lang="en-US" b="true" sz="2552" spc="-5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Music, Dance &amp; Fun Activities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7906" y="1792834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1988" y="3300041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9619" y="3650209"/>
            <a:ext cx="4496152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Non-stop Bollywood and party hits to keep the dance floor alive throughout the cruise.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5610" y="5090741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9619" y="5440909"/>
            <a:ext cx="4774130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Vibrant Goan folk dance shows celebrating the rich cultural heritage of the region.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76067" y="6881441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9619" y="7231609"/>
            <a:ext cx="4769863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Fun onboard games with exciting spot prizes to win, keeping guests entertained between performances.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68701" y="6881441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49553" y="7231609"/>
            <a:ext cx="4522118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Special laser light shows and kids' mascots ensure the youngest family members have a magical time.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80403" y="3300041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49553" y="3650209"/>
            <a:ext cx="4535005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Energetic Bollywood dance performances and interactive rounds where guests can join in.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76168" y="5090741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49553" y="5440909"/>
            <a:ext cx="4684576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Grab the mic and sing your favourite songs 4 a crowd favourite for families and groups.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0075" y="1792834"/>
            <a:ext cx="10403034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Theentertainment programmeonboard isdesignedtokeepeveryfamilymember engaged from the moment the cruise departs. A lively mix of music,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0075" y="1992859"/>
            <a:ext cx="10190959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dance, games,and specialeffects ensuresthereisneveradullmomentontheMandovi River. These activities create a vibrant, festive atmosphere suitable for families andchildren ofall ages.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9619" y="3309566"/>
            <a:ext cx="972254" cy="1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6"/>
              </a:lnSpc>
            </a:pPr>
            <a:r>
              <a:rPr lang="en-US" b="true" sz="11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Live</a:t>
            </a:r>
            <a:r>
              <a:rPr lang="en-US" b="true" sz="11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1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DJ</a:t>
            </a:r>
            <a:r>
              <a:rPr lang="en-US" b="true" sz="11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1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Music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9619" y="6881441"/>
            <a:ext cx="1634809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Games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Spot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Prizes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59619" y="5090741"/>
            <a:ext cx="2285459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Goan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Cultural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Performances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949553" y="5090741"/>
            <a:ext cx="1393302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Karaoke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Sessions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949553" y="3300041"/>
            <a:ext cx="2025821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Bollywood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Dance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Rounds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49553" y="6881441"/>
            <a:ext cx="2284918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Kids'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Mascots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Laser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Shows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178613" y="622507"/>
            <a:ext cx="1251387" cy="1085763"/>
          </a:xfrm>
          <a:custGeom>
            <a:avLst/>
            <a:gdLst/>
            <a:ahLst/>
            <a:cxnLst/>
            <a:rect r="r" b="b" t="t" l="l"/>
            <a:pathLst>
              <a:path h="1085763" w="1251387">
                <a:moveTo>
                  <a:pt x="0" y="0"/>
                </a:moveTo>
                <a:lnTo>
                  <a:pt x="1251387" y="0"/>
                </a:lnTo>
                <a:lnTo>
                  <a:pt x="1251387" y="1085763"/>
                </a:lnTo>
                <a:lnTo>
                  <a:pt x="0" y="1085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34" y="151"/>
            <a:ext cx="11435067" cy="8839200"/>
            <a:chOff x="0" y="0"/>
            <a:chExt cx="15246756" cy="1178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6731" cy="11785600"/>
            </a:xfrm>
            <a:custGeom>
              <a:avLst/>
              <a:gdLst/>
              <a:ahLst/>
              <a:cxnLst/>
              <a:rect r="r" b="b" t="t" l="l"/>
              <a:pathLst>
                <a:path h="11785600" w="15246731">
                  <a:moveTo>
                    <a:pt x="0" y="0"/>
                  </a:moveTo>
                  <a:lnTo>
                    <a:pt x="15246731" y="0"/>
                  </a:lnTo>
                  <a:lnTo>
                    <a:pt x="15246731" y="11785600"/>
                  </a:lnTo>
                  <a:lnTo>
                    <a:pt x="0" y="1178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3503" y="-63351"/>
            <a:ext cx="11556997" cy="8966197"/>
          </a:xfrm>
          <a:custGeom>
            <a:avLst/>
            <a:gdLst/>
            <a:ahLst/>
            <a:cxnLst/>
            <a:rect r="r" b="b" t="t" l="l"/>
            <a:pathLst>
              <a:path h="8966197" w="11556997">
                <a:moveTo>
                  <a:pt x="0" y="0"/>
                </a:moveTo>
                <a:lnTo>
                  <a:pt x="11556997" y="0"/>
                </a:lnTo>
                <a:lnTo>
                  <a:pt x="11556997" y="8966197"/>
                </a:lnTo>
                <a:lnTo>
                  <a:pt x="0" y="8966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8787" y="296517"/>
            <a:ext cx="5640222" cy="40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3"/>
              </a:lnSpc>
            </a:pPr>
            <a:r>
              <a:rPr lang="en-US" b="true" sz="2452" spc="-4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 Your Perfect Cruise Evening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00280" y="1170737"/>
            <a:ext cx="38252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2195" y="2485187"/>
            <a:ext cx="4955819" cy="58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b="true" sz="1181" spc="-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October to March</a:t>
            </a:r>
            <a:r>
              <a:rPr lang="en-US" sz="1181" spc="-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the ideal window 4 cool evenings, calm waters, and the full vibrancy of Goa's tourist season make for an unforgettable cruise experience.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0075" y="8200187"/>
            <a:ext cx="6191279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Following these simple steps ensures a smooth, stress-free evening for the whole family.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47349" y="2485187"/>
            <a:ext cx="4655115" cy="176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Book early during holidays and weekends to secure your preferred slots</a:t>
            </a:r>
          </a:p>
          <a:p>
            <a:pPr algn="l">
              <a:lnSpc>
                <a:spcPts val="24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Arrive at the boarding point at least 30 minutes before departure</a:t>
            </a:r>
          </a:p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Choose family-exclusive cruises for a more comfortable, tailored experience</a:t>
            </a:r>
          </a:p>
          <a:p>
            <a:pPr algn="l">
              <a:lnSpc>
                <a:spcPts val="225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Carry light jackets for the cool evening river breeze</a:t>
            </a:r>
          </a:p>
          <a:p>
            <a:pPr algn="l">
              <a:lnSpc>
                <a:spcPts val="165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Advance online booking is strongly recommended during peak </a:t>
            </a:r>
          </a:p>
          <a:p>
            <a:pPr algn="l">
              <a:lnSpc>
                <a:spcPts val="135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tourist season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0075" y="1170737"/>
            <a:ext cx="10407701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Timing yourvisitandplanningaheadcanmakeallthedifferencetoyourdinnercruiseexperience. The best months to visit Goa for a dinner cruise are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0075" y="1380287"/>
            <a:ext cx="10291458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b="true" sz="1181" spc="-1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OctobertoMarch</a:t>
            </a: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,whentheweatherispleasant,theskiesareclear,andtheriverisatits most beautiful. Advance booking is highly recommended during thetouristseason,especiallyoverholidaysandweekendswhencruisesfillupquickly.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2195" y="2068344"/>
            <a:ext cx="2080241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Best Season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07434" y="2068344"/>
            <a:ext cx="2389365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Booking Tips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55775" y="7194394"/>
            <a:ext cx="1944405" cy="29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b="true" sz="1812" spc="-3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Choose Date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00180" y="7194394"/>
            <a:ext cx="1691173" cy="29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b="true" sz="1812" spc="-3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Book Online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19192" y="7194394"/>
            <a:ext cx="1769246" cy="296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b="true" sz="1812" spc="-3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Arrive Early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237420" y="410"/>
            <a:ext cx="1192580" cy="1034738"/>
          </a:xfrm>
          <a:custGeom>
            <a:avLst/>
            <a:gdLst/>
            <a:ahLst/>
            <a:cxnLst/>
            <a:rect r="r" b="b" t="t" l="l"/>
            <a:pathLst>
              <a:path h="1034738" w="1192580">
                <a:moveTo>
                  <a:pt x="0" y="0"/>
                </a:moveTo>
                <a:lnTo>
                  <a:pt x="1192580" y="0"/>
                </a:lnTo>
                <a:lnTo>
                  <a:pt x="1192580" y="1034739"/>
                </a:lnTo>
                <a:lnTo>
                  <a:pt x="0" y="1034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200407"/>
            <a:ext cx="11430000" cy="6438643"/>
            <a:chOff x="0" y="0"/>
            <a:chExt cx="15240000" cy="85848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0000" cy="8584819"/>
            </a:xfrm>
            <a:custGeom>
              <a:avLst/>
              <a:gdLst/>
              <a:ahLst/>
              <a:cxnLst/>
              <a:rect r="r" b="b" t="t" l="l"/>
              <a:pathLst>
                <a:path h="8584819" w="15240000">
                  <a:moveTo>
                    <a:pt x="0" y="0"/>
                  </a:moveTo>
                  <a:lnTo>
                    <a:pt x="15240000" y="0"/>
                  </a:lnTo>
                  <a:lnTo>
                    <a:pt x="15240000" y="8584819"/>
                  </a:lnTo>
                  <a:lnTo>
                    <a:pt x="0" y="8584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" t="-3" r="-9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3503" y="1136647"/>
            <a:ext cx="11556997" cy="6565897"/>
            <a:chOff x="0" y="0"/>
            <a:chExt cx="11557000" cy="6565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1143000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14300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63575" y="1711325"/>
              <a:ext cx="1490345" cy="9525"/>
            </a:xfrm>
            <a:custGeom>
              <a:avLst/>
              <a:gdLst/>
              <a:ahLst/>
              <a:cxnLst/>
              <a:rect r="r" b="b" t="t" l="l"/>
              <a:pathLst>
                <a:path h="9525" w="1490345">
                  <a:moveTo>
                    <a:pt x="0" y="9525"/>
                  </a:moveTo>
                  <a:lnTo>
                    <a:pt x="1490345" y="9525"/>
                  </a:lnTo>
                  <a:lnTo>
                    <a:pt x="14903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6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72973" y="2320925"/>
              <a:ext cx="5019802" cy="1038098"/>
            </a:xfrm>
            <a:custGeom>
              <a:avLst/>
              <a:gdLst/>
              <a:ahLst/>
              <a:cxnLst/>
              <a:rect r="r" b="b" t="t" l="l"/>
              <a:pathLst>
                <a:path h="1038098" w="5019802">
                  <a:moveTo>
                    <a:pt x="127" y="995299"/>
                  </a:moveTo>
                  <a:lnTo>
                    <a:pt x="127" y="42926"/>
                  </a:lnTo>
                  <a:cubicBezTo>
                    <a:pt x="127" y="37211"/>
                    <a:pt x="1270" y="31750"/>
                    <a:pt x="3429" y="26543"/>
                  </a:cubicBezTo>
                  <a:cubicBezTo>
                    <a:pt x="5588" y="21336"/>
                    <a:pt x="8763" y="16637"/>
                    <a:pt x="12700" y="12573"/>
                  </a:cubicBezTo>
                  <a:cubicBezTo>
                    <a:pt x="16637" y="8509"/>
                    <a:pt x="21336" y="5461"/>
                    <a:pt x="26670" y="3302"/>
                  </a:cubicBezTo>
                  <a:cubicBezTo>
                    <a:pt x="32004" y="1143"/>
                    <a:pt x="37465" y="0"/>
                    <a:pt x="43180" y="0"/>
                  </a:cubicBezTo>
                  <a:lnTo>
                    <a:pt x="4976876" y="0"/>
                  </a:lnTo>
                  <a:cubicBezTo>
                    <a:pt x="4982591" y="0"/>
                    <a:pt x="4988052" y="1143"/>
                    <a:pt x="4993259" y="3302"/>
                  </a:cubicBezTo>
                  <a:cubicBezTo>
                    <a:pt x="4998466" y="5461"/>
                    <a:pt x="5003165" y="8636"/>
                    <a:pt x="5007229" y="12573"/>
                  </a:cubicBezTo>
                  <a:cubicBezTo>
                    <a:pt x="5011293" y="16510"/>
                    <a:pt x="5014341" y="21209"/>
                    <a:pt x="5016500" y="26543"/>
                  </a:cubicBezTo>
                  <a:cubicBezTo>
                    <a:pt x="5018659" y="31877"/>
                    <a:pt x="5019802" y="37338"/>
                    <a:pt x="5019802" y="42926"/>
                  </a:cubicBezTo>
                  <a:lnTo>
                    <a:pt x="5019802" y="995172"/>
                  </a:lnTo>
                  <a:cubicBezTo>
                    <a:pt x="5019802" y="1000887"/>
                    <a:pt x="5018659" y="1006348"/>
                    <a:pt x="5016500" y="1011555"/>
                  </a:cubicBezTo>
                  <a:cubicBezTo>
                    <a:pt x="5014341" y="1016762"/>
                    <a:pt x="5011166" y="1021461"/>
                    <a:pt x="5007229" y="1025525"/>
                  </a:cubicBezTo>
                  <a:cubicBezTo>
                    <a:pt x="5003292" y="1029589"/>
                    <a:pt x="4998593" y="1032637"/>
                    <a:pt x="4993259" y="1034796"/>
                  </a:cubicBezTo>
                  <a:cubicBezTo>
                    <a:pt x="4987925" y="1036955"/>
                    <a:pt x="4982464" y="1038098"/>
                    <a:pt x="4976876" y="1038098"/>
                  </a:cubicBezTo>
                  <a:lnTo>
                    <a:pt x="43053" y="1038098"/>
                  </a:lnTo>
                  <a:cubicBezTo>
                    <a:pt x="37338" y="1038098"/>
                    <a:pt x="31877" y="1036955"/>
                    <a:pt x="26543" y="1034796"/>
                  </a:cubicBezTo>
                  <a:cubicBezTo>
                    <a:pt x="21209" y="1032637"/>
                    <a:pt x="16637" y="1029462"/>
                    <a:pt x="12573" y="1025525"/>
                  </a:cubicBezTo>
                  <a:cubicBezTo>
                    <a:pt x="8509" y="1021588"/>
                    <a:pt x="5461" y="1016889"/>
                    <a:pt x="3302" y="1011555"/>
                  </a:cubicBezTo>
                  <a:cubicBezTo>
                    <a:pt x="1143" y="1006221"/>
                    <a:pt x="0" y="1000760"/>
                    <a:pt x="0" y="995172"/>
                  </a:cubicBezTo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63575" y="2311400"/>
              <a:ext cx="5038852" cy="1057148"/>
            </a:xfrm>
            <a:custGeom>
              <a:avLst/>
              <a:gdLst/>
              <a:ahLst/>
              <a:cxnLst/>
              <a:rect r="r" b="b" t="t" l="l"/>
              <a:pathLst>
                <a:path h="1057148" w="5038852">
                  <a:moveTo>
                    <a:pt x="0" y="1004824"/>
                  </a:moveTo>
                  <a:lnTo>
                    <a:pt x="0" y="52451"/>
                  </a:lnTo>
                  <a:lnTo>
                    <a:pt x="9525" y="52451"/>
                  </a:lnTo>
                  <a:lnTo>
                    <a:pt x="0" y="52451"/>
                  </a:lnTo>
                  <a:cubicBezTo>
                    <a:pt x="0" y="45466"/>
                    <a:pt x="1397" y="38735"/>
                    <a:pt x="3937" y="32385"/>
                  </a:cubicBezTo>
                  <a:cubicBezTo>
                    <a:pt x="6604" y="26035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735" y="1270"/>
                    <a:pt x="45466" y="0"/>
                    <a:pt x="52451" y="0"/>
                  </a:cubicBezTo>
                  <a:lnTo>
                    <a:pt x="52451" y="9525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9525"/>
                  </a:lnTo>
                  <a:lnTo>
                    <a:pt x="4986274" y="0"/>
                  </a:lnTo>
                  <a:cubicBezTo>
                    <a:pt x="4993259" y="0"/>
                    <a:pt x="4999990" y="1397"/>
                    <a:pt x="5006340" y="3937"/>
                  </a:cubicBezTo>
                  <a:cubicBezTo>
                    <a:pt x="5012690" y="6604"/>
                    <a:pt x="5018405" y="10414"/>
                    <a:pt x="5023358" y="15367"/>
                  </a:cubicBezTo>
                  <a:cubicBezTo>
                    <a:pt x="5028311" y="20320"/>
                    <a:pt x="5032121" y="26035"/>
                    <a:pt x="5034788" y="32385"/>
                  </a:cubicBezTo>
                  <a:lnTo>
                    <a:pt x="5026025" y="36068"/>
                  </a:lnTo>
                  <a:lnTo>
                    <a:pt x="5034788" y="32385"/>
                  </a:lnTo>
                  <a:cubicBezTo>
                    <a:pt x="5037455" y="38862"/>
                    <a:pt x="5038852" y="45593"/>
                    <a:pt x="5038852" y="52451"/>
                  </a:cubicBezTo>
                  <a:lnTo>
                    <a:pt x="5029327" y="52451"/>
                  </a:lnTo>
                  <a:lnTo>
                    <a:pt x="5038852" y="52451"/>
                  </a:lnTo>
                  <a:lnTo>
                    <a:pt x="5038852" y="1004697"/>
                  </a:lnTo>
                  <a:lnTo>
                    <a:pt x="5029327" y="1004697"/>
                  </a:lnTo>
                  <a:lnTo>
                    <a:pt x="5038852" y="1004697"/>
                  </a:lnTo>
                  <a:cubicBezTo>
                    <a:pt x="5038852" y="1011682"/>
                    <a:pt x="5037455" y="1018413"/>
                    <a:pt x="5034788" y="1024763"/>
                  </a:cubicBezTo>
                  <a:lnTo>
                    <a:pt x="5026025" y="1021080"/>
                  </a:lnTo>
                  <a:lnTo>
                    <a:pt x="5034788" y="1024763"/>
                  </a:lnTo>
                  <a:cubicBezTo>
                    <a:pt x="5032121" y="1031240"/>
                    <a:pt x="5028311" y="1036828"/>
                    <a:pt x="5023358" y="1041781"/>
                  </a:cubicBezTo>
                  <a:cubicBezTo>
                    <a:pt x="5018405" y="1046734"/>
                    <a:pt x="5012690" y="1050544"/>
                    <a:pt x="5006340" y="1053084"/>
                  </a:cubicBezTo>
                  <a:cubicBezTo>
                    <a:pt x="4999863" y="1055751"/>
                    <a:pt x="4993132" y="1057148"/>
                    <a:pt x="4986274" y="1057148"/>
                  </a:cubicBezTo>
                  <a:lnTo>
                    <a:pt x="4986274" y="1047623"/>
                  </a:lnTo>
                  <a:lnTo>
                    <a:pt x="4986274" y="1057148"/>
                  </a:lnTo>
                  <a:lnTo>
                    <a:pt x="52451" y="1057148"/>
                  </a:lnTo>
                  <a:lnTo>
                    <a:pt x="52451" y="1047623"/>
                  </a:lnTo>
                  <a:lnTo>
                    <a:pt x="52451" y="1057148"/>
                  </a:lnTo>
                  <a:cubicBezTo>
                    <a:pt x="45466" y="1057148"/>
                    <a:pt x="38735" y="1055751"/>
                    <a:pt x="32385" y="1053084"/>
                  </a:cubicBezTo>
                  <a:cubicBezTo>
                    <a:pt x="26035" y="1050417"/>
                    <a:pt x="20320" y="1046607"/>
                    <a:pt x="15367" y="1041654"/>
                  </a:cubicBezTo>
                  <a:cubicBezTo>
                    <a:pt x="10414" y="1036701"/>
                    <a:pt x="6604" y="1030986"/>
                    <a:pt x="3937" y="1024636"/>
                  </a:cubicBezTo>
                  <a:cubicBezTo>
                    <a:pt x="1270" y="1018159"/>
                    <a:pt x="0" y="1011555"/>
                    <a:pt x="0" y="1004570"/>
                  </a:cubicBezTo>
                  <a:lnTo>
                    <a:pt x="9525" y="1004570"/>
                  </a:lnTo>
                  <a:lnTo>
                    <a:pt x="0" y="1004570"/>
                  </a:lnTo>
                  <a:moveTo>
                    <a:pt x="19050" y="1004570"/>
                  </a:moveTo>
                  <a:cubicBezTo>
                    <a:pt x="19050" y="1009015"/>
                    <a:pt x="19939" y="1013206"/>
                    <a:pt x="21590" y="1017397"/>
                  </a:cubicBezTo>
                  <a:lnTo>
                    <a:pt x="12827" y="1021080"/>
                  </a:lnTo>
                  <a:lnTo>
                    <a:pt x="21590" y="1017397"/>
                  </a:lnTo>
                  <a:cubicBezTo>
                    <a:pt x="23241" y="1021461"/>
                    <a:pt x="25654" y="1025144"/>
                    <a:pt x="28829" y="1028319"/>
                  </a:cubicBezTo>
                  <a:lnTo>
                    <a:pt x="22098" y="1035050"/>
                  </a:lnTo>
                  <a:lnTo>
                    <a:pt x="28829" y="1028319"/>
                  </a:lnTo>
                  <a:cubicBezTo>
                    <a:pt x="32004" y="1031494"/>
                    <a:pt x="35560" y="1033907"/>
                    <a:pt x="39624" y="1035558"/>
                  </a:cubicBezTo>
                  <a:lnTo>
                    <a:pt x="35941" y="1044321"/>
                  </a:lnTo>
                  <a:lnTo>
                    <a:pt x="39624" y="1035558"/>
                  </a:lnTo>
                  <a:cubicBezTo>
                    <a:pt x="43688" y="1037209"/>
                    <a:pt x="48006" y="1038098"/>
                    <a:pt x="52451" y="1038098"/>
                  </a:cubicBezTo>
                  <a:lnTo>
                    <a:pt x="4986274" y="1038098"/>
                  </a:lnTo>
                  <a:cubicBezTo>
                    <a:pt x="4990719" y="1038098"/>
                    <a:pt x="4994910" y="1037209"/>
                    <a:pt x="4999101" y="1035558"/>
                  </a:cubicBezTo>
                  <a:lnTo>
                    <a:pt x="5002784" y="1044321"/>
                  </a:lnTo>
                  <a:lnTo>
                    <a:pt x="4999101" y="1035558"/>
                  </a:lnTo>
                  <a:cubicBezTo>
                    <a:pt x="5003165" y="1033907"/>
                    <a:pt x="5006848" y="1031494"/>
                    <a:pt x="5010023" y="1028319"/>
                  </a:cubicBezTo>
                  <a:lnTo>
                    <a:pt x="5016754" y="1035050"/>
                  </a:lnTo>
                  <a:lnTo>
                    <a:pt x="5010023" y="1028319"/>
                  </a:lnTo>
                  <a:cubicBezTo>
                    <a:pt x="5013198" y="1025144"/>
                    <a:pt x="5015611" y="1021588"/>
                    <a:pt x="5017262" y="1017524"/>
                  </a:cubicBezTo>
                  <a:cubicBezTo>
                    <a:pt x="5018913" y="1013460"/>
                    <a:pt x="5019802" y="1009142"/>
                    <a:pt x="5019802" y="1004697"/>
                  </a:cubicBezTo>
                  <a:lnTo>
                    <a:pt x="5019802" y="52451"/>
                  </a:lnTo>
                  <a:cubicBezTo>
                    <a:pt x="5019802" y="48006"/>
                    <a:pt x="5018913" y="43815"/>
                    <a:pt x="5017262" y="39624"/>
                  </a:cubicBezTo>
                  <a:cubicBezTo>
                    <a:pt x="5015611" y="35560"/>
                    <a:pt x="5013198" y="31877"/>
                    <a:pt x="5010023" y="28829"/>
                  </a:cubicBezTo>
                  <a:lnTo>
                    <a:pt x="5016754" y="22098"/>
                  </a:lnTo>
                  <a:lnTo>
                    <a:pt x="5010023" y="28829"/>
                  </a:lnTo>
                  <a:cubicBezTo>
                    <a:pt x="5006848" y="25654"/>
                    <a:pt x="5003292" y="23241"/>
                    <a:pt x="4999101" y="21590"/>
                  </a:cubicBezTo>
                  <a:lnTo>
                    <a:pt x="5002784" y="12827"/>
                  </a:lnTo>
                  <a:lnTo>
                    <a:pt x="4999101" y="21590"/>
                  </a:lnTo>
                  <a:cubicBezTo>
                    <a:pt x="4995037" y="19939"/>
                    <a:pt x="4990719" y="19050"/>
                    <a:pt x="4986274" y="19050"/>
                  </a:cubicBezTo>
                  <a:lnTo>
                    <a:pt x="52451" y="19050"/>
                  </a:lnTo>
                  <a:cubicBezTo>
                    <a:pt x="48006" y="19050"/>
                    <a:pt x="43815" y="19939"/>
                    <a:pt x="39624" y="21590"/>
                  </a:cubicBezTo>
                  <a:lnTo>
                    <a:pt x="35941" y="12827"/>
                  </a:lnTo>
                  <a:lnTo>
                    <a:pt x="39624" y="21590"/>
                  </a:lnTo>
                  <a:cubicBezTo>
                    <a:pt x="35560" y="23241"/>
                    <a:pt x="31877" y="25654"/>
                    <a:pt x="28829" y="28829"/>
                  </a:cubicBezTo>
                  <a:lnTo>
                    <a:pt x="22098" y="22098"/>
                  </a:lnTo>
                  <a:lnTo>
                    <a:pt x="28829" y="28829"/>
                  </a:lnTo>
                  <a:cubicBezTo>
                    <a:pt x="25654" y="32004"/>
                    <a:pt x="23241" y="35560"/>
                    <a:pt x="21590" y="39751"/>
                  </a:cubicBezTo>
                  <a:lnTo>
                    <a:pt x="12827" y="36068"/>
                  </a:lnTo>
                  <a:lnTo>
                    <a:pt x="21590" y="39751"/>
                  </a:lnTo>
                  <a:cubicBezTo>
                    <a:pt x="19939" y="43815"/>
                    <a:pt x="19050" y="48133"/>
                    <a:pt x="19050" y="52578"/>
                  </a:cubicBezTo>
                  <a:lnTo>
                    <a:pt x="19050" y="1004824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864225" y="2320925"/>
              <a:ext cx="5019802" cy="1038098"/>
            </a:xfrm>
            <a:custGeom>
              <a:avLst/>
              <a:gdLst/>
              <a:ahLst/>
              <a:cxnLst/>
              <a:rect r="r" b="b" t="t" l="l"/>
              <a:pathLst>
                <a:path h="1038098" w="5019802">
                  <a:moveTo>
                    <a:pt x="0" y="995299"/>
                  </a:moveTo>
                  <a:lnTo>
                    <a:pt x="0" y="42926"/>
                  </a:lnTo>
                  <a:cubicBezTo>
                    <a:pt x="0" y="37211"/>
                    <a:pt x="1143" y="31750"/>
                    <a:pt x="3302" y="26543"/>
                  </a:cubicBezTo>
                  <a:cubicBezTo>
                    <a:pt x="5461" y="21336"/>
                    <a:pt x="8636" y="16637"/>
                    <a:pt x="12573" y="12573"/>
                  </a:cubicBezTo>
                  <a:cubicBezTo>
                    <a:pt x="16510" y="8509"/>
                    <a:pt x="21209" y="5461"/>
                    <a:pt x="26543" y="3302"/>
                  </a:cubicBezTo>
                  <a:cubicBezTo>
                    <a:pt x="31877" y="1143"/>
                    <a:pt x="37338" y="0"/>
                    <a:pt x="42926" y="0"/>
                  </a:cubicBezTo>
                  <a:lnTo>
                    <a:pt x="4976749" y="0"/>
                  </a:lnTo>
                  <a:cubicBezTo>
                    <a:pt x="4982464" y="0"/>
                    <a:pt x="4987925" y="1143"/>
                    <a:pt x="4993259" y="3302"/>
                  </a:cubicBezTo>
                  <a:cubicBezTo>
                    <a:pt x="4998593" y="5461"/>
                    <a:pt x="5003165" y="8636"/>
                    <a:pt x="5007229" y="12573"/>
                  </a:cubicBezTo>
                  <a:cubicBezTo>
                    <a:pt x="5011293" y="16510"/>
                    <a:pt x="5014341" y="21209"/>
                    <a:pt x="5016500" y="26543"/>
                  </a:cubicBezTo>
                  <a:cubicBezTo>
                    <a:pt x="5018659" y="31877"/>
                    <a:pt x="5019802" y="37338"/>
                    <a:pt x="5019802" y="42926"/>
                  </a:cubicBezTo>
                  <a:lnTo>
                    <a:pt x="5019802" y="995172"/>
                  </a:lnTo>
                  <a:cubicBezTo>
                    <a:pt x="5019802" y="1000887"/>
                    <a:pt x="5018659" y="1006348"/>
                    <a:pt x="5016500" y="1011555"/>
                  </a:cubicBezTo>
                  <a:cubicBezTo>
                    <a:pt x="5014341" y="1016762"/>
                    <a:pt x="5011166" y="1021461"/>
                    <a:pt x="5007229" y="1025525"/>
                  </a:cubicBezTo>
                  <a:cubicBezTo>
                    <a:pt x="5003292" y="1029589"/>
                    <a:pt x="4998593" y="1032637"/>
                    <a:pt x="4993259" y="1034796"/>
                  </a:cubicBezTo>
                  <a:cubicBezTo>
                    <a:pt x="4987925" y="1036955"/>
                    <a:pt x="4982464" y="1038098"/>
                    <a:pt x="4976749" y="1038098"/>
                  </a:cubicBezTo>
                  <a:lnTo>
                    <a:pt x="42926" y="1038098"/>
                  </a:lnTo>
                  <a:cubicBezTo>
                    <a:pt x="37211" y="1038098"/>
                    <a:pt x="31750" y="1036955"/>
                    <a:pt x="26543" y="1034796"/>
                  </a:cubicBezTo>
                  <a:cubicBezTo>
                    <a:pt x="21336" y="1032637"/>
                    <a:pt x="16637" y="1029462"/>
                    <a:pt x="12573" y="1025525"/>
                  </a:cubicBezTo>
                  <a:cubicBezTo>
                    <a:pt x="8509" y="1021588"/>
                    <a:pt x="5461" y="1016889"/>
                    <a:pt x="3302" y="1011555"/>
                  </a:cubicBezTo>
                  <a:cubicBezTo>
                    <a:pt x="1143" y="1006221"/>
                    <a:pt x="0" y="1000760"/>
                    <a:pt x="0" y="995172"/>
                  </a:cubicBezTo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854700" y="2311400"/>
              <a:ext cx="5038852" cy="1057148"/>
            </a:xfrm>
            <a:custGeom>
              <a:avLst/>
              <a:gdLst/>
              <a:ahLst/>
              <a:cxnLst/>
              <a:rect r="r" b="b" t="t" l="l"/>
              <a:pathLst>
                <a:path h="1057148" w="5038852">
                  <a:moveTo>
                    <a:pt x="0" y="1004824"/>
                  </a:moveTo>
                  <a:lnTo>
                    <a:pt x="0" y="52451"/>
                  </a:lnTo>
                  <a:lnTo>
                    <a:pt x="9525" y="52451"/>
                  </a:lnTo>
                  <a:lnTo>
                    <a:pt x="0" y="52451"/>
                  </a:lnTo>
                  <a:cubicBezTo>
                    <a:pt x="0" y="45466"/>
                    <a:pt x="1397" y="38735"/>
                    <a:pt x="3937" y="32385"/>
                  </a:cubicBezTo>
                  <a:cubicBezTo>
                    <a:pt x="6604" y="26035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466" y="0"/>
                    <a:pt x="52451" y="0"/>
                  </a:cubicBezTo>
                  <a:lnTo>
                    <a:pt x="52451" y="9525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9525"/>
                  </a:lnTo>
                  <a:lnTo>
                    <a:pt x="4986274" y="0"/>
                  </a:lnTo>
                  <a:cubicBezTo>
                    <a:pt x="4993259" y="0"/>
                    <a:pt x="4999990" y="1397"/>
                    <a:pt x="5006340" y="3937"/>
                  </a:cubicBezTo>
                  <a:cubicBezTo>
                    <a:pt x="5012690" y="6604"/>
                    <a:pt x="5018405" y="10414"/>
                    <a:pt x="5023358" y="15367"/>
                  </a:cubicBezTo>
                  <a:cubicBezTo>
                    <a:pt x="5028311" y="20320"/>
                    <a:pt x="5032121" y="26035"/>
                    <a:pt x="5034788" y="32385"/>
                  </a:cubicBezTo>
                  <a:lnTo>
                    <a:pt x="5026025" y="36068"/>
                  </a:lnTo>
                  <a:lnTo>
                    <a:pt x="5034788" y="32385"/>
                  </a:lnTo>
                  <a:cubicBezTo>
                    <a:pt x="5037455" y="38862"/>
                    <a:pt x="5038852" y="45593"/>
                    <a:pt x="5038852" y="52451"/>
                  </a:cubicBezTo>
                  <a:lnTo>
                    <a:pt x="5029200" y="52451"/>
                  </a:lnTo>
                  <a:lnTo>
                    <a:pt x="5038725" y="52451"/>
                  </a:lnTo>
                  <a:lnTo>
                    <a:pt x="5038725" y="1004697"/>
                  </a:lnTo>
                  <a:lnTo>
                    <a:pt x="5029200" y="1004697"/>
                  </a:lnTo>
                  <a:lnTo>
                    <a:pt x="5038725" y="1004697"/>
                  </a:lnTo>
                  <a:cubicBezTo>
                    <a:pt x="5038725" y="1011682"/>
                    <a:pt x="5037328" y="1018413"/>
                    <a:pt x="5034661" y="1024763"/>
                  </a:cubicBezTo>
                  <a:lnTo>
                    <a:pt x="5025898" y="1021080"/>
                  </a:lnTo>
                  <a:lnTo>
                    <a:pt x="5034661" y="1024763"/>
                  </a:lnTo>
                  <a:cubicBezTo>
                    <a:pt x="5031994" y="1031240"/>
                    <a:pt x="5028184" y="1036828"/>
                    <a:pt x="5023231" y="1041781"/>
                  </a:cubicBezTo>
                  <a:cubicBezTo>
                    <a:pt x="5018278" y="1046734"/>
                    <a:pt x="5012563" y="1050544"/>
                    <a:pt x="5006213" y="1053084"/>
                  </a:cubicBezTo>
                  <a:cubicBezTo>
                    <a:pt x="4999736" y="1055751"/>
                    <a:pt x="4993005" y="1057148"/>
                    <a:pt x="4986147" y="1057148"/>
                  </a:cubicBezTo>
                  <a:lnTo>
                    <a:pt x="4986147" y="1047623"/>
                  </a:lnTo>
                  <a:lnTo>
                    <a:pt x="4986147" y="1057148"/>
                  </a:lnTo>
                  <a:lnTo>
                    <a:pt x="52451" y="1057148"/>
                  </a:lnTo>
                  <a:lnTo>
                    <a:pt x="52451" y="1047623"/>
                  </a:lnTo>
                  <a:lnTo>
                    <a:pt x="52451" y="1057148"/>
                  </a:lnTo>
                  <a:cubicBezTo>
                    <a:pt x="45466" y="1057148"/>
                    <a:pt x="38735" y="1055751"/>
                    <a:pt x="32385" y="1053084"/>
                  </a:cubicBezTo>
                  <a:cubicBezTo>
                    <a:pt x="26035" y="1050417"/>
                    <a:pt x="20320" y="1046607"/>
                    <a:pt x="15367" y="1041781"/>
                  </a:cubicBezTo>
                  <a:cubicBezTo>
                    <a:pt x="10414" y="1036828"/>
                    <a:pt x="6604" y="1031240"/>
                    <a:pt x="3937" y="1024763"/>
                  </a:cubicBezTo>
                  <a:cubicBezTo>
                    <a:pt x="1270" y="1018413"/>
                    <a:pt x="0" y="1011682"/>
                    <a:pt x="0" y="1004697"/>
                  </a:cubicBezTo>
                  <a:lnTo>
                    <a:pt x="9525" y="1004697"/>
                  </a:lnTo>
                  <a:lnTo>
                    <a:pt x="0" y="1004697"/>
                  </a:lnTo>
                  <a:moveTo>
                    <a:pt x="19050" y="1004697"/>
                  </a:moveTo>
                  <a:cubicBezTo>
                    <a:pt x="19050" y="1009142"/>
                    <a:pt x="19939" y="1013333"/>
                    <a:pt x="21590" y="1017524"/>
                  </a:cubicBezTo>
                  <a:lnTo>
                    <a:pt x="12827" y="1021207"/>
                  </a:lnTo>
                  <a:lnTo>
                    <a:pt x="21590" y="1017524"/>
                  </a:lnTo>
                  <a:cubicBezTo>
                    <a:pt x="23241" y="1021588"/>
                    <a:pt x="25654" y="1025271"/>
                    <a:pt x="28829" y="1028446"/>
                  </a:cubicBezTo>
                  <a:lnTo>
                    <a:pt x="22098" y="1035177"/>
                  </a:lnTo>
                  <a:lnTo>
                    <a:pt x="28829" y="1028446"/>
                  </a:lnTo>
                  <a:cubicBezTo>
                    <a:pt x="32004" y="1031621"/>
                    <a:pt x="35560" y="1034034"/>
                    <a:pt x="39751" y="1035685"/>
                  </a:cubicBezTo>
                  <a:lnTo>
                    <a:pt x="36068" y="1044448"/>
                  </a:lnTo>
                  <a:lnTo>
                    <a:pt x="39751" y="1035685"/>
                  </a:lnTo>
                  <a:cubicBezTo>
                    <a:pt x="43815" y="1037336"/>
                    <a:pt x="48133" y="1038225"/>
                    <a:pt x="52578" y="1038225"/>
                  </a:cubicBezTo>
                  <a:lnTo>
                    <a:pt x="4986274" y="1038225"/>
                  </a:lnTo>
                  <a:cubicBezTo>
                    <a:pt x="4990719" y="1038225"/>
                    <a:pt x="4994910" y="1037336"/>
                    <a:pt x="4999101" y="1035685"/>
                  </a:cubicBezTo>
                  <a:lnTo>
                    <a:pt x="5002784" y="1044448"/>
                  </a:lnTo>
                  <a:lnTo>
                    <a:pt x="4999101" y="1035685"/>
                  </a:lnTo>
                  <a:cubicBezTo>
                    <a:pt x="5003165" y="1034034"/>
                    <a:pt x="5006848" y="1031621"/>
                    <a:pt x="5010023" y="1028446"/>
                  </a:cubicBezTo>
                  <a:lnTo>
                    <a:pt x="5016754" y="1035177"/>
                  </a:lnTo>
                  <a:lnTo>
                    <a:pt x="5010023" y="1028446"/>
                  </a:lnTo>
                  <a:cubicBezTo>
                    <a:pt x="5013198" y="1025271"/>
                    <a:pt x="5015611" y="1021715"/>
                    <a:pt x="5017262" y="1017651"/>
                  </a:cubicBezTo>
                  <a:cubicBezTo>
                    <a:pt x="5018913" y="1013587"/>
                    <a:pt x="5019802" y="1009269"/>
                    <a:pt x="5019802" y="1004824"/>
                  </a:cubicBezTo>
                  <a:lnTo>
                    <a:pt x="5019802" y="52451"/>
                  </a:lnTo>
                  <a:cubicBezTo>
                    <a:pt x="5019802" y="48006"/>
                    <a:pt x="5018913" y="43815"/>
                    <a:pt x="5017262" y="39624"/>
                  </a:cubicBezTo>
                  <a:cubicBezTo>
                    <a:pt x="5015611" y="35560"/>
                    <a:pt x="5013198" y="31877"/>
                    <a:pt x="5010023" y="28829"/>
                  </a:cubicBezTo>
                  <a:lnTo>
                    <a:pt x="5016754" y="22098"/>
                  </a:lnTo>
                  <a:lnTo>
                    <a:pt x="5010023" y="28829"/>
                  </a:lnTo>
                  <a:cubicBezTo>
                    <a:pt x="5006848" y="25654"/>
                    <a:pt x="5003292" y="23241"/>
                    <a:pt x="4999101" y="21590"/>
                  </a:cubicBezTo>
                  <a:lnTo>
                    <a:pt x="5002784" y="12827"/>
                  </a:lnTo>
                  <a:lnTo>
                    <a:pt x="4999101" y="21590"/>
                  </a:lnTo>
                  <a:cubicBezTo>
                    <a:pt x="4995037" y="19939"/>
                    <a:pt x="4990719" y="19050"/>
                    <a:pt x="4986274" y="19050"/>
                  </a:cubicBezTo>
                  <a:lnTo>
                    <a:pt x="52451" y="19050"/>
                  </a:lnTo>
                  <a:cubicBezTo>
                    <a:pt x="48006" y="19050"/>
                    <a:pt x="43815" y="19939"/>
                    <a:pt x="39624" y="21590"/>
                  </a:cubicBezTo>
                  <a:lnTo>
                    <a:pt x="35941" y="12827"/>
                  </a:lnTo>
                  <a:lnTo>
                    <a:pt x="39624" y="21590"/>
                  </a:lnTo>
                  <a:cubicBezTo>
                    <a:pt x="35560" y="23241"/>
                    <a:pt x="31877" y="25654"/>
                    <a:pt x="28702" y="28829"/>
                  </a:cubicBezTo>
                  <a:lnTo>
                    <a:pt x="21971" y="22098"/>
                  </a:lnTo>
                  <a:lnTo>
                    <a:pt x="28702" y="28829"/>
                  </a:lnTo>
                  <a:cubicBezTo>
                    <a:pt x="25527" y="32004"/>
                    <a:pt x="23114" y="35560"/>
                    <a:pt x="21463" y="39751"/>
                  </a:cubicBezTo>
                  <a:lnTo>
                    <a:pt x="12700" y="36068"/>
                  </a:lnTo>
                  <a:lnTo>
                    <a:pt x="21463" y="39751"/>
                  </a:lnTo>
                  <a:cubicBezTo>
                    <a:pt x="19812" y="43815"/>
                    <a:pt x="18923" y="48133"/>
                    <a:pt x="18923" y="52578"/>
                  </a:cubicBezTo>
                  <a:lnTo>
                    <a:pt x="18923" y="1004824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72973" y="3530600"/>
              <a:ext cx="5019802" cy="1047750"/>
            </a:xfrm>
            <a:custGeom>
              <a:avLst/>
              <a:gdLst/>
              <a:ahLst/>
              <a:cxnLst/>
              <a:rect r="r" b="b" t="t" l="l"/>
              <a:pathLst>
                <a:path h="1047750" w="5019802">
                  <a:moveTo>
                    <a:pt x="127" y="1004824"/>
                  </a:moveTo>
                  <a:lnTo>
                    <a:pt x="127" y="42926"/>
                  </a:lnTo>
                  <a:cubicBezTo>
                    <a:pt x="127" y="37211"/>
                    <a:pt x="1270" y="31750"/>
                    <a:pt x="3429" y="26543"/>
                  </a:cubicBezTo>
                  <a:cubicBezTo>
                    <a:pt x="5588" y="21336"/>
                    <a:pt x="8763" y="16637"/>
                    <a:pt x="12700" y="12573"/>
                  </a:cubicBezTo>
                  <a:cubicBezTo>
                    <a:pt x="16637" y="8509"/>
                    <a:pt x="21336" y="5461"/>
                    <a:pt x="26670" y="3302"/>
                  </a:cubicBezTo>
                  <a:cubicBezTo>
                    <a:pt x="32004" y="1143"/>
                    <a:pt x="37465" y="0"/>
                    <a:pt x="43180" y="0"/>
                  </a:cubicBezTo>
                  <a:lnTo>
                    <a:pt x="4976876" y="0"/>
                  </a:lnTo>
                  <a:cubicBezTo>
                    <a:pt x="4982591" y="0"/>
                    <a:pt x="4988052" y="1143"/>
                    <a:pt x="4993259" y="3302"/>
                  </a:cubicBezTo>
                  <a:cubicBezTo>
                    <a:pt x="4998466" y="5461"/>
                    <a:pt x="5003165" y="8636"/>
                    <a:pt x="5007229" y="12573"/>
                  </a:cubicBezTo>
                  <a:cubicBezTo>
                    <a:pt x="5011293" y="16510"/>
                    <a:pt x="5014341" y="21209"/>
                    <a:pt x="5016500" y="26543"/>
                  </a:cubicBezTo>
                  <a:cubicBezTo>
                    <a:pt x="5018659" y="31877"/>
                    <a:pt x="5019802" y="37338"/>
                    <a:pt x="5019802" y="42926"/>
                  </a:cubicBezTo>
                  <a:lnTo>
                    <a:pt x="5019802" y="1004697"/>
                  </a:lnTo>
                  <a:cubicBezTo>
                    <a:pt x="5019802" y="1010412"/>
                    <a:pt x="5018659" y="1015873"/>
                    <a:pt x="5016500" y="1021207"/>
                  </a:cubicBezTo>
                  <a:cubicBezTo>
                    <a:pt x="5014341" y="1026541"/>
                    <a:pt x="5011166" y="1031113"/>
                    <a:pt x="5007229" y="1035177"/>
                  </a:cubicBezTo>
                  <a:cubicBezTo>
                    <a:pt x="5003292" y="1039241"/>
                    <a:pt x="4998593" y="1042289"/>
                    <a:pt x="4993259" y="1044448"/>
                  </a:cubicBezTo>
                  <a:cubicBezTo>
                    <a:pt x="4987925" y="1046607"/>
                    <a:pt x="4982464" y="1047750"/>
                    <a:pt x="4976876" y="1047750"/>
                  </a:cubicBezTo>
                  <a:lnTo>
                    <a:pt x="43053" y="1047750"/>
                  </a:lnTo>
                  <a:cubicBezTo>
                    <a:pt x="37338" y="1047750"/>
                    <a:pt x="31877" y="1046607"/>
                    <a:pt x="26543" y="1044448"/>
                  </a:cubicBezTo>
                  <a:cubicBezTo>
                    <a:pt x="21209" y="1042289"/>
                    <a:pt x="16637" y="1039114"/>
                    <a:pt x="12573" y="1035177"/>
                  </a:cubicBezTo>
                  <a:cubicBezTo>
                    <a:pt x="8509" y="1031240"/>
                    <a:pt x="5461" y="1026541"/>
                    <a:pt x="3302" y="1021207"/>
                  </a:cubicBezTo>
                  <a:cubicBezTo>
                    <a:pt x="1143" y="1015873"/>
                    <a:pt x="0" y="1010412"/>
                    <a:pt x="0" y="1004697"/>
                  </a:cubicBezTo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63575" y="3521075"/>
              <a:ext cx="5038852" cy="1066673"/>
            </a:xfrm>
            <a:custGeom>
              <a:avLst/>
              <a:gdLst/>
              <a:ahLst/>
              <a:cxnLst/>
              <a:rect r="r" b="b" t="t" l="l"/>
              <a:pathLst>
                <a:path h="1066673" w="5038852">
                  <a:moveTo>
                    <a:pt x="0" y="1014349"/>
                  </a:moveTo>
                  <a:lnTo>
                    <a:pt x="0" y="52451"/>
                  </a:lnTo>
                  <a:lnTo>
                    <a:pt x="9525" y="52451"/>
                  </a:lnTo>
                  <a:lnTo>
                    <a:pt x="0" y="52451"/>
                  </a:lnTo>
                  <a:cubicBezTo>
                    <a:pt x="0" y="45466"/>
                    <a:pt x="1397" y="38735"/>
                    <a:pt x="3937" y="32385"/>
                  </a:cubicBezTo>
                  <a:cubicBezTo>
                    <a:pt x="6604" y="26035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735" y="1270"/>
                    <a:pt x="45466" y="0"/>
                    <a:pt x="52451" y="0"/>
                  </a:cubicBezTo>
                  <a:lnTo>
                    <a:pt x="52451" y="9525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9525"/>
                  </a:lnTo>
                  <a:lnTo>
                    <a:pt x="4986274" y="0"/>
                  </a:lnTo>
                  <a:cubicBezTo>
                    <a:pt x="4993259" y="0"/>
                    <a:pt x="4999990" y="1397"/>
                    <a:pt x="5006340" y="3937"/>
                  </a:cubicBezTo>
                  <a:cubicBezTo>
                    <a:pt x="5012690" y="6604"/>
                    <a:pt x="5018405" y="10414"/>
                    <a:pt x="5023358" y="15367"/>
                  </a:cubicBezTo>
                  <a:cubicBezTo>
                    <a:pt x="5028311" y="20320"/>
                    <a:pt x="5032121" y="26035"/>
                    <a:pt x="5034788" y="32385"/>
                  </a:cubicBezTo>
                  <a:lnTo>
                    <a:pt x="5026025" y="36068"/>
                  </a:lnTo>
                  <a:lnTo>
                    <a:pt x="5034788" y="32385"/>
                  </a:lnTo>
                  <a:cubicBezTo>
                    <a:pt x="5037455" y="38862"/>
                    <a:pt x="5038852" y="45593"/>
                    <a:pt x="5038852" y="52451"/>
                  </a:cubicBezTo>
                  <a:lnTo>
                    <a:pt x="5029327" y="52451"/>
                  </a:lnTo>
                  <a:lnTo>
                    <a:pt x="5038852" y="52451"/>
                  </a:lnTo>
                  <a:lnTo>
                    <a:pt x="5038852" y="1014222"/>
                  </a:lnTo>
                  <a:lnTo>
                    <a:pt x="5029327" y="1014222"/>
                  </a:lnTo>
                  <a:lnTo>
                    <a:pt x="5038852" y="1014222"/>
                  </a:lnTo>
                  <a:cubicBezTo>
                    <a:pt x="5038852" y="1021207"/>
                    <a:pt x="5037455" y="1027938"/>
                    <a:pt x="5034788" y="1034288"/>
                  </a:cubicBezTo>
                  <a:lnTo>
                    <a:pt x="5026025" y="1030605"/>
                  </a:lnTo>
                  <a:lnTo>
                    <a:pt x="5034788" y="1034288"/>
                  </a:lnTo>
                  <a:cubicBezTo>
                    <a:pt x="5032121" y="1040765"/>
                    <a:pt x="5028311" y="1046353"/>
                    <a:pt x="5023358" y="1051306"/>
                  </a:cubicBezTo>
                  <a:cubicBezTo>
                    <a:pt x="5018405" y="1056259"/>
                    <a:pt x="5012690" y="1060069"/>
                    <a:pt x="5006340" y="1062609"/>
                  </a:cubicBezTo>
                  <a:cubicBezTo>
                    <a:pt x="4999863" y="1065276"/>
                    <a:pt x="4993132" y="1066673"/>
                    <a:pt x="4986274" y="1066673"/>
                  </a:cubicBezTo>
                  <a:lnTo>
                    <a:pt x="4986274" y="1057148"/>
                  </a:lnTo>
                  <a:lnTo>
                    <a:pt x="4986274" y="1066673"/>
                  </a:lnTo>
                  <a:lnTo>
                    <a:pt x="52451" y="1066673"/>
                  </a:lnTo>
                  <a:lnTo>
                    <a:pt x="52451" y="1057148"/>
                  </a:lnTo>
                  <a:lnTo>
                    <a:pt x="52451" y="1066673"/>
                  </a:lnTo>
                  <a:cubicBezTo>
                    <a:pt x="45466" y="1066673"/>
                    <a:pt x="38735" y="1065276"/>
                    <a:pt x="32385" y="1062609"/>
                  </a:cubicBezTo>
                  <a:cubicBezTo>
                    <a:pt x="26035" y="1059942"/>
                    <a:pt x="20320" y="1056132"/>
                    <a:pt x="15367" y="1051179"/>
                  </a:cubicBezTo>
                  <a:cubicBezTo>
                    <a:pt x="10414" y="1046226"/>
                    <a:pt x="6604" y="1040511"/>
                    <a:pt x="3937" y="1034161"/>
                  </a:cubicBezTo>
                  <a:cubicBezTo>
                    <a:pt x="1270" y="1027684"/>
                    <a:pt x="0" y="1021080"/>
                    <a:pt x="0" y="1014095"/>
                  </a:cubicBezTo>
                  <a:lnTo>
                    <a:pt x="9525" y="1014095"/>
                  </a:lnTo>
                  <a:lnTo>
                    <a:pt x="0" y="1014095"/>
                  </a:lnTo>
                  <a:moveTo>
                    <a:pt x="19050" y="1014095"/>
                  </a:moveTo>
                  <a:cubicBezTo>
                    <a:pt x="19050" y="1018540"/>
                    <a:pt x="19939" y="1022731"/>
                    <a:pt x="21590" y="1026922"/>
                  </a:cubicBezTo>
                  <a:lnTo>
                    <a:pt x="12827" y="1030605"/>
                  </a:lnTo>
                  <a:lnTo>
                    <a:pt x="21590" y="1026922"/>
                  </a:lnTo>
                  <a:cubicBezTo>
                    <a:pt x="23241" y="1030986"/>
                    <a:pt x="25654" y="1034669"/>
                    <a:pt x="28829" y="1037844"/>
                  </a:cubicBezTo>
                  <a:lnTo>
                    <a:pt x="22098" y="1044575"/>
                  </a:lnTo>
                  <a:lnTo>
                    <a:pt x="28829" y="1037844"/>
                  </a:lnTo>
                  <a:cubicBezTo>
                    <a:pt x="32004" y="1041019"/>
                    <a:pt x="35560" y="1043432"/>
                    <a:pt x="39624" y="1045083"/>
                  </a:cubicBezTo>
                  <a:lnTo>
                    <a:pt x="35941" y="1053846"/>
                  </a:lnTo>
                  <a:lnTo>
                    <a:pt x="39624" y="1045083"/>
                  </a:lnTo>
                  <a:cubicBezTo>
                    <a:pt x="43688" y="1046734"/>
                    <a:pt x="48006" y="1047623"/>
                    <a:pt x="52451" y="1047623"/>
                  </a:cubicBezTo>
                  <a:lnTo>
                    <a:pt x="4986274" y="1047623"/>
                  </a:lnTo>
                  <a:cubicBezTo>
                    <a:pt x="4990719" y="1047623"/>
                    <a:pt x="4994910" y="1046734"/>
                    <a:pt x="4999101" y="1045083"/>
                  </a:cubicBezTo>
                  <a:lnTo>
                    <a:pt x="5002784" y="1053846"/>
                  </a:lnTo>
                  <a:lnTo>
                    <a:pt x="4999101" y="1045083"/>
                  </a:lnTo>
                  <a:cubicBezTo>
                    <a:pt x="5003165" y="1043432"/>
                    <a:pt x="5006848" y="1041019"/>
                    <a:pt x="5010023" y="1037844"/>
                  </a:cubicBezTo>
                  <a:lnTo>
                    <a:pt x="5016754" y="1044575"/>
                  </a:lnTo>
                  <a:lnTo>
                    <a:pt x="5010023" y="1037844"/>
                  </a:lnTo>
                  <a:cubicBezTo>
                    <a:pt x="5013198" y="1034669"/>
                    <a:pt x="5015611" y="1031113"/>
                    <a:pt x="5017262" y="1027049"/>
                  </a:cubicBezTo>
                  <a:cubicBezTo>
                    <a:pt x="5018913" y="1022985"/>
                    <a:pt x="5019802" y="1018667"/>
                    <a:pt x="5019802" y="1014222"/>
                  </a:cubicBezTo>
                  <a:lnTo>
                    <a:pt x="5019802" y="52451"/>
                  </a:lnTo>
                  <a:cubicBezTo>
                    <a:pt x="5019802" y="48006"/>
                    <a:pt x="5018913" y="43815"/>
                    <a:pt x="5017262" y="39624"/>
                  </a:cubicBezTo>
                  <a:cubicBezTo>
                    <a:pt x="5015611" y="35560"/>
                    <a:pt x="5013198" y="31877"/>
                    <a:pt x="5010023" y="28829"/>
                  </a:cubicBezTo>
                  <a:lnTo>
                    <a:pt x="5016754" y="22098"/>
                  </a:lnTo>
                  <a:lnTo>
                    <a:pt x="5010023" y="28829"/>
                  </a:lnTo>
                  <a:cubicBezTo>
                    <a:pt x="5006848" y="25654"/>
                    <a:pt x="5003292" y="23241"/>
                    <a:pt x="4999101" y="21590"/>
                  </a:cubicBezTo>
                  <a:lnTo>
                    <a:pt x="5002784" y="12827"/>
                  </a:lnTo>
                  <a:lnTo>
                    <a:pt x="4999101" y="21590"/>
                  </a:lnTo>
                  <a:cubicBezTo>
                    <a:pt x="4995037" y="19939"/>
                    <a:pt x="4990719" y="19050"/>
                    <a:pt x="4986274" y="19050"/>
                  </a:cubicBezTo>
                  <a:lnTo>
                    <a:pt x="52451" y="19050"/>
                  </a:lnTo>
                  <a:cubicBezTo>
                    <a:pt x="48006" y="19050"/>
                    <a:pt x="43815" y="19939"/>
                    <a:pt x="39624" y="21590"/>
                  </a:cubicBezTo>
                  <a:lnTo>
                    <a:pt x="35941" y="12827"/>
                  </a:lnTo>
                  <a:lnTo>
                    <a:pt x="39624" y="21590"/>
                  </a:lnTo>
                  <a:cubicBezTo>
                    <a:pt x="35560" y="23241"/>
                    <a:pt x="31877" y="25654"/>
                    <a:pt x="28829" y="28829"/>
                  </a:cubicBezTo>
                  <a:lnTo>
                    <a:pt x="22098" y="22098"/>
                  </a:lnTo>
                  <a:lnTo>
                    <a:pt x="28829" y="28829"/>
                  </a:lnTo>
                  <a:cubicBezTo>
                    <a:pt x="25654" y="32004"/>
                    <a:pt x="23241" y="35560"/>
                    <a:pt x="21590" y="39751"/>
                  </a:cubicBezTo>
                  <a:lnTo>
                    <a:pt x="12827" y="36068"/>
                  </a:lnTo>
                  <a:lnTo>
                    <a:pt x="21590" y="39751"/>
                  </a:lnTo>
                  <a:cubicBezTo>
                    <a:pt x="19939" y="43815"/>
                    <a:pt x="19050" y="48133"/>
                    <a:pt x="19050" y="52578"/>
                  </a:cubicBezTo>
                  <a:lnTo>
                    <a:pt x="19050" y="1014349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864225" y="3530600"/>
              <a:ext cx="5019802" cy="1047750"/>
            </a:xfrm>
            <a:custGeom>
              <a:avLst/>
              <a:gdLst/>
              <a:ahLst/>
              <a:cxnLst/>
              <a:rect r="r" b="b" t="t" l="l"/>
              <a:pathLst>
                <a:path h="1047750" w="5019802">
                  <a:moveTo>
                    <a:pt x="0" y="1004824"/>
                  </a:moveTo>
                  <a:lnTo>
                    <a:pt x="0" y="42926"/>
                  </a:lnTo>
                  <a:cubicBezTo>
                    <a:pt x="0" y="37211"/>
                    <a:pt x="1143" y="31750"/>
                    <a:pt x="3302" y="26543"/>
                  </a:cubicBezTo>
                  <a:cubicBezTo>
                    <a:pt x="5461" y="21336"/>
                    <a:pt x="8636" y="16637"/>
                    <a:pt x="12573" y="12573"/>
                  </a:cubicBezTo>
                  <a:cubicBezTo>
                    <a:pt x="16510" y="8509"/>
                    <a:pt x="21209" y="5461"/>
                    <a:pt x="26543" y="3302"/>
                  </a:cubicBezTo>
                  <a:cubicBezTo>
                    <a:pt x="31877" y="1143"/>
                    <a:pt x="37338" y="0"/>
                    <a:pt x="42926" y="0"/>
                  </a:cubicBezTo>
                  <a:lnTo>
                    <a:pt x="4976749" y="0"/>
                  </a:lnTo>
                  <a:cubicBezTo>
                    <a:pt x="4982464" y="0"/>
                    <a:pt x="4987925" y="1143"/>
                    <a:pt x="4993259" y="3302"/>
                  </a:cubicBezTo>
                  <a:cubicBezTo>
                    <a:pt x="4998593" y="5461"/>
                    <a:pt x="5003165" y="8636"/>
                    <a:pt x="5007229" y="12573"/>
                  </a:cubicBezTo>
                  <a:cubicBezTo>
                    <a:pt x="5011293" y="16510"/>
                    <a:pt x="5014341" y="21209"/>
                    <a:pt x="5016500" y="26543"/>
                  </a:cubicBezTo>
                  <a:cubicBezTo>
                    <a:pt x="5018659" y="31877"/>
                    <a:pt x="5019802" y="37338"/>
                    <a:pt x="5019802" y="42926"/>
                  </a:cubicBezTo>
                  <a:lnTo>
                    <a:pt x="5019802" y="1004697"/>
                  </a:lnTo>
                  <a:cubicBezTo>
                    <a:pt x="5019802" y="1010412"/>
                    <a:pt x="5018659" y="1015873"/>
                    <a:pt x="5016500" y="1021207"/>
                  </a:cubicBezTo>
                  <a:cubicBezTo>
                    <a:pt x="5014341" y="1026541"/>
                    <a:pt x="5011166" y="1031113"/>
                    <a:pt x="5007229" y="1035177"/>
                  </a:cubicBezTo>
                  <a:cubicBezTo>
                    <a:pt x="5003292" y="1039241"/>
                    <a:pt x="4998593" y="1042289"/>
                    <a:pt x="4993259" y="1044448"/>
                  </a:cubicBezTo>
                  <a:cubicBezTo>
                    <a:pt x="4987925" y="1046607"/>
                    <a:pt x="4982464" y="1047750"/>
                    <a:pt x="4976749" y="1047750"/>
                  </a:cubicBezTo>
                  <a:lnTo>
                    <a:pt x="42926" y="1047750"/>
                  </a:lnTo>
                  <a:cubicBezTo>
                    <a:pt x="37211" y="1047750"/>
                    <a:pt x="31750" y="1046607"/>
                    <a:pt x="26543" y="1044448"/>
                  </a:cubicBezTo>
                  <a:cubicBezTo>
                    <a:pt x="21336" y="1042289"/>
                    <a:pt x="16637" y="1039114"/>
                    <a:pt x="12573" y="1035177"/>
                  </a:cubicBezTo>
                  <a:cubicBezTo>
                    <a:pt x="8509" y="1031240"/>
                    <a:pt x="5461" y="1026541"/>
                    <a:pt x="3302" y="1021207"/>
                  </a:cubicBezTo>
                  <a:cubicBezTo>
                    <a:pt x="1143" y="1015873"/>
                    <a:pt x="0" y="1010412"/>
                    <a:pt x="0" y="1004697"/>
                  </a:cubicBezTo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854700" y="3521075"/>
              <a:ext cx="5038852" cy="1066673"/>
            </a:xfrm>
            <a:custGeom>
              <a:avLst/>
              <a:gdLst/>
              <a:ahLst/>
              <a:cxnLst/>
              <a:rect r="r" b="b" t="t" l="l"/>
              <a:pathLst>
                <a:path h="1066673" w="5038852">
                  <a:moveTo>
                    <a:pt x="0" y="1014349"/>
                  </a:moveTo>
                  <a:lnTo>
                    <a:pt x="0" y="52451"/>
                  </a:lnTo>
                  <a:lnTo>
                    <a:pt x="9525" y="52451"/>
                  </a:lnTo>
                  <a:lnTo>
                    <a:pt x="0" y="52451"/>
                  </a:lnTo>
                  <a:cubicBezTo>
                    <a:pt x="0" y="45466"/>
                    <a:pt x="1397" y="38735"/>
                    <a:pt x="3937" y="32385"/>
                  </a:cubicBezTo>
                  <a:cubicBezTo>
                    <a:pt x="6604" y="26035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466" y="0"/>
                    <a:pt x="52451" y="0"/>
                  </a:cubicBezTo>
                  <a:lnTo>
                    <a:pt x="52451" y="9525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9525"/>
                  </a:lnTo>
                  <a:lnTo>
                    <a:pt x="4986274" y="0"/>
                  </a:lnTo>
                  <a:cubicBezTo>
                    <a:pt x="4993259" y="0"/>
                    <a:pt x="4999990" y="1397"/>
                    <a:pt x="5006340" y="3937"/>
                  </a:cubicBezTo>
                  <a:cubicBezTo>
                    <a:pt x="5012690" y="6604"/>
                    <a:pt x="5018405" y="10414"/>
                    <a:pt x="5023358" y="15367"/>
                  </a:cubicBezTo>
                  <a:cubicBezTo>
                    <a:pt x="5028311" y="20320"/>
                    <a:pt x="5032121" y="26035"/>
                    <a:pt x="5034788" y="32385"/>
                  </a:cubicBezTo>
                  <a:lnTo>
                    <a:pt x="5026025" y="36068"/>
                  </a:lnTo>
                  <a:lnTo>
                    <a:pt x="5034788" y="32385"/>
                  </a:lnTo>
                  <a:cubicBezTo>
                    <a:pt x="5037455" y="38862"/>
                    <a:pt x="5038852" y="45593"/>
                    <a:pt x="5038852" y="52451"/>
                  </a:cubicBezTo>
                  <a:lnTo>
                    <a:pt x="5029200" y="52451"/>
                  </a:lnTo>
                  <a:lnTo>
                    <a:pt x="5038725" y="52451"/>
                  </a:lnTo>
                  <a:lnTo>
                    <a:pt x="5038725" y="1014222"/>
                  </a:lnTo>
                  <a:lnTo>
                    <a:pt x="5029200" y="1014222"/>
                  </a:lnTo>
                  <a:lnTo>
                    <a:pt x="5038725" y="1014222"/>
                  </a:lnTo>
                  <a:cubicBezTo>
                    <a:pt x="5038725" y="1021207"/>
                    <a:pt x="5037328" y="1027938"/>
                    <a:pt x="5034661" y="1034288"/>
                  </a:cubicBezTo>
                  <a:lnTo>
                    <a:pt x="5025898" y="1030605"/>
                  </a:lnTo>
                  <a:lnTo>
                    <a:pt x="5034661" y="1034288"/>
                  </a:lnTo>
                  <a:cubicBezTo>
                    <a:pt x="5031994" y="1040765"/>
                    <a:pt x="5028184" y="1046353"/>
                    <a:pt x="5023231" y="1051306"/>
                  </a:cubicBezTo>
                  <a:cubicBezTo>
                    <a:pt x="5018278" y="1056259"/>
                    <a:pt x="5012563" y="1060069"/>
                    <a:pt x="5006213" y="1062609"/>
                  </a:cubicBezTo>
                  <a:cubicBezTo>
                    <a:pt x="4999736" y="1065276"/>
                    <a:pt x="4993005" y="1066673"/>
                    <a:pt x="4986147" y="1066673"/>
                  </a:cubicBezTo>
                  <a:lnTo>
                    <a:pt x="4986147" y="1057148"/>
                  </a:lnTo>
                  <a:lnTo>
                    <a:pt x="4986147" y="1066673"/>
                  </a:lnTo>
                  <a:lnTo>
                    <a:pt x="52451" y="1066673"/>
                  </a:lnTo>
                  <a:lnTo>
                    <a:pt x="52451" y="1057148"/>
                  </a:lnTo>
                  <a:lnTo>
                    <a:pt x="52451" y="1066673"/>
                  </a:lnTo>
                  <a:cubicBezTo>
                    <a:pt x="45466" y="1066673"/>
                    <a:pt x="38735" y="1065276"/>
                    <a:pt x="32385" y="1062609"/>
                  </a:cubicBezTo>
                  <a:cubicBezTo>
                    <a:pt x="26035" y="1059942"/>
                    <a:pt x="20320" y="1056132"/>
                    <a:pt x="15367" y="1051306"/>
                  </a:cubicBezTo>
                  <a:cubicBezTo>
                    <a:pt x="10414" y="1046353"/>
                    <a:pt x="6604" y="1040765"/>
                    <a:pt x="3937" y="1034288"/>
                  </a:cubicBezTo>
                  <a:cubicBezTo>
                    <a:pt x="1270" y="1027811"/>
                    <a:pt x="0" y="1021207"/>
                    <a:pt x="0" y="1014222"/>
                  </a:cubicBezTo>
                  <a:lnTo>
                    <a:pt x="9525" y="1014222"/>
                  </a:lnTo>
                  <a:lnTo>
                    <a:pt x="0" y="1014222"/>
                  </a:lnTo>
                  <a:moveTo>
                    <a:pt x="19050" y="1014222"/>
                  </a:moveTo>
                  <a:cubicBezTo>
                    <a:pt x="19050" y="1018667"/>
                    <a:pt x="19939" y="1022858"/>
                    <a:pt x="21590" y="1027049"/>
                  </a:cubicBezTo>
                  <a:lnTo>
                    <a:pt x="12827" y="1030732"/>
                  </a:lnTo>
                  <a:lnTo>
                    <a:pt x="21590" y="1027049"/>
                  </a:lnTo>
                  <a:cubicBezTo>
                    <a:pt x="23241" y="1031113"/>
                    <a:pt x="25654" y="1034796"/>
                    <a:pt x="28829" y="1037971"/>
                  </a:cubicBezTo>
                  <a:lnTo>
                    <a:pt x="22098" y="1044702"/>
                  </a:lnTo>
                  <a:lnTo>
                    <a:pt x="28829" y="1037971"/>
                  </a:lnTo>
                  <a:cubicBezTo>
                    <a:pt x="32004" y="1041146"/>
                    <a:pt x="35560" y="1043559"/>
                    <a:pt x="39751" y="1045210"/>
                  </a:cubicBezTo>
                  <a:lnTo>
                    <a:pt x="36068" y="1053973"/>
                  </a:lnTo>
                  <a:lnTo>
                    <a:pt x="39751" y="1045210"/>
                  </a:lnTo>
                  <a:cubicBezTo>
                    <a:pt x="43815" y="1046861"/>
                    <a:pt x="48133" y="1047750"/>
                    <a:pt x="52578" y="1047750"/>
                  </a:cubicBezTo>
                  <a:lnTo>
                    <a:pt x="4986274" y="1047750"/>
                  </a:lnTo>
                  <a:cubicBezTo>
                    <a:pt x="4990719" y="1047750"/>
                    <a:pt x="4994910" y="1046861"/>
                    <a:pt x="4999101" y="1045210"/>
                  </a:cubicBezTo>
                  <a:lnTo>
                    <a:pt x="5002784" y="1053973"/>
                  </a:lnTo>
                  <a:lnTo>
                    <a:pt x="4999101" y="1045210"/>
                  </a:lnTo>
                  <a:cubicBezTo>
                    <a:pt x="5003165" y="1043559"/>
                    <a:pt x="5006848" y="1041146"/>
                    <a:pt x="5010023" y="1037971"/>
                  </a:cubicBezTo>
                  <a:lnTo>
                    <a:pt x="5016754" y="1044702"/>
                  </a:lnTo>
                  <a:lnTo>
                    <a:pt x="5010023" y="1037971"/>
                  </a:lnTo>
                  <a:cubicBezTo>
                    <a:pt x="5013198" y="1034796"/>
                    <a:pt x="5015611" y="1031240"/>
                    <a:pt x="5017262" y="1027176"/>
                  </a:cubicBezTo>
                  <a:cubicBezTo>
                    <a:pt x="5018913" y="1023112"/>
                    <a:pt x="5019802" y="1018794"/>
                    <a:pt x="5019802" y="1014349"/>
                  </a:cubicBezTo>
                  <a:lnTo>
                    <a:pt x="5019802" y="52451"/>
                  </a:lnTo>
                  <a:cubicBezTo>
                    <a:pt x="5019802" y="48006"/>
                    <a:pt x="5018913" y="43815"/>
                    <a:pt x="5017262" y="39624"/>
                  </a:cubicBezTo>
                  <a:cubicBezTo>
                    <a:pt x="5015611" y="35560"/>
                    <a:pt x="5013198" y="31877"/>
                    <a:pt x="5010023" y="28829"/>
                  </a:cubicBezTo>
                  <a:lnTo>
                    <a:pt x="5016754" y="22098"/>
                  </a:lnTo>
                  <a:lnTo>
                    <a:pt x="5010023" y="28829"/>
                  </a:lnTo>
                  <a:cubicBezTo>
                    <a:pt x="5006848" y="25654"/>
                    <a:pt x="5003292" y="23241"/>
                    <a:pt x="4999101" y="21590"/>
                  </a:cubicBezTo>
                  <a:lnTo>
                    <a:pt x="5002784" y="12827"/>
                  </a:lnTo>
                  <a:lnTo>
                    <a:pt x="4999101" y="21590"/>
                  </a:lnTo>
                  <a:cubicBezTo>
                    <a:pt x="4995037" y="19939"/>
                    <a:pt x="4990719" y="19050"/>
                    <a:pt x="4986274" y="19050"/>
                  </a:cubicBezTo>
                  <a:lnTo>
                    <a:pt x="52451" y="19050"/>
                  </a:lnTo>
                  <a:cubicBezTo>
                    <a:pt x="48006" y="19050"/>
                    <a:pt x="43815" y="19939"/>
                    <a:pt x="39624" y="21590"/>
                  </a:cubicBezTo>
                  <a:lnTo>
                    <a:pt x="35941" y="12827"/>
                  </a:lnTo>
                  <a:lnTo>
                    <a:pt x="39624" y="21590"/>
                  </a:lnTo>
                  <a:cubicBezTo>
                    <a:pt x="35560" y="23241"/>
                    <a:pt x="31877" y="25654"/>
                    <a:pt x="28702" y="28829"/>
                  </a:cubicBezTo>
                  <a:lnTo>
                    <a:pt x="21971" y="22098"/>
                  </a:lnTo>
                  <a:lnTo>
                    <a:pt x="28702" y="28829"/>
                  </a:lnTo>
                  <a:cubicBezTo>
                    <a:pt x="25527" y="32004"/>
                    <a:pt x="23114" y="35560"/>
                    <a:pt x="21463" y="39751"/>
                  </a:cubicBezTo>
                  <a:lnTo>
                    <a:pt x="12700" y="36068"/>
                  </a:lnTo>
                  <a:lnTo>
                    <a:pt x="21463" y="39751"/>
                  </a:lnTo>
                  <a:cubicBezTo>
                    <a:pt x="19812" y="43815"/>
                    <a:pt x="18923" y="48133"/>
                    <a:pt x="18923" y="52578"/>
                  </a:cubicBezTo>
                  <a:lnTo>
                    <a:pt x="18923" y="1014349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2973" y="4740275"/>
              <a:ext cx="5019802" cy="1047623"/>
            </a:xfrm>
            <a:custGeom>
              <a:avLst/>
              <a:gdLst/>
              <a:ahLst/>
              <a:cxnLst/>
              <a:rect r="r" b="b" t="t" l="l"/>
              <a:pathLst>
                <a:path h="1047623" w="5019802">
                  <a:moveTo>
                    <a:pt x="127" y="1004824"/>
                  </a:moveTo>
                  <a:lnTo>
                    <a:pt x="127" y="42926"/>
                  </a:lnTo>
                  <a:cubicBezTo>
                    <a:pt x="127" y="37211"/>
                    <a:pt x="1270" y="31750"/>
                    <a:pt x="3429" y="26543"/>
                  </a:cubicBezTo>
                  <a:cubicBezTo>
                    <a:pt x="5588" y="21336"/>
                    <a:pt x="8763" y="16637"/>
                    <a:pt x="12700" y="12573"/>
                  </a:cubicBezTo>
                  <a:cubicBezTo>
                    <a:pt x="16637" y="8509"/>
                    <a:pt x="21336" y="5461"/>
                    <a:pt x="26670" y="3302"/>
                  </a:cubicBezTo>
                  <a:cubicBezTo>
                    <a:pt x="32004" y="1143"/>
                    <a:pt x="37465" y="0"/>
                    <a:pt x="43180" y="0"/>
                  </a:cubicBezTo>
                  <a:lnTo>
                    <a:pt x="4976876" y="0"/>
                  </a:lnTo>
                  <a:cubicBezTo>
                    <a:pt x="4982591" y="0"/>
                    <a:pt x="4988052" y="1143"/>
                    <a:pt x="4993259" y="3302"/>
                  </a:cubicBezTo>
                  <a:cubicBezTo>
                    <a:pt x="4998466" y="5461"/>
                    <a:pt x="5003165" y="8636"/>
                    <a:pt x="5007229" y="12573"/>
                  </a:cubicBezTo>
                  <a:cubicBezTo>
                    <a:pt x="5011293" y="16510"/>
                    <a:pt x="5014341" y="21209"/>
                    <a:pt x="5016500" y="26543"/>
                  </a:cubicBezTo>
                  <a:cubicBezTo>
                    <a:pt x="5018659" y="31877"/>
                    <a:pt x="5019802" y="37338"/>
                    <a:pt x="5019802" y="42926"/>
                  </a:cubicBezTo>
                  <a:lnTo>
                    <a:pt x="5019802" y="1004697"/>
                  </a:lnTo>
                  <a:cubicBezTo>
                    <a:pt x="5019802" y="1010412"/>
                    <a:pt x="5018659" y="1015873"/>
                    <a:pt x="5016500" y="1021080"/>
                  </a:cubicBezTo>
                  <a:cubicBezTo>
                    <a:pt x="5014341" y="1026287"/>
                    <a:pt x="5011166" y="1030986"/>
                    <a:pt x="5007229" y="1035050"/>
                  </a:cubicBezTo>
                  <a:cubicBezTo>
                    <a:pt x="5003292" y="1039114"/>
                    <a:pt x="4998593" y="1042162"/>
                    <a:pt x="4993259" y="1044321"/>
                  </a:cubicBezTo>
                  <a:cubicBezTo>
                    <a:pt x="4987925" y="1046480"/>
                    <a:pt x="4982464" y="1047623"/>
                    <a:pt x="4976876" y="1047623"/>
                  </a:cubicBezTo>
                  <a:lnTo>
                    <a:pt x="43053" y="1047623"/>
                  </a:lnTo>
                  <a:cubicBezTo>
                    <a:pt x="37338" y="1047623"/>
                    <a:pt x="31877" y="1046480"/>
                    <a:pt x="26543" y="1044321"/>
                  </a:cubicBezTo>
                  <a:cubicBezTo>
                    <a:pt x="21209" y="1042162"/>
                    <a:pt x="16637" y="1038987"/>
                    <a:pt x="12573" y="1035050"/>
                  </a:cubicBezTo>
                  <a:cubicBezTo>
                    <a:pt x="8509" y="1031113"/>
                    <a:pt x="5461" y="1026414"/>
                    <a:pt x="3302" y="1021080"/>
                  </a:cubicBezTo>
                  <a:cubicBezTo>
                    <a:pt x="1143" y="1015746"/>
                    <a:pt x="0" y="1010285"/>
                    <a:pt x="0" y="1004697"/>
                  </a:cubicBezTo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63575" y="4730750"/>
              <a:ext cx="5038852" cy="1066673"/>
            </a:xfrm>
            <a:custGeom>
              <a:avLst/>
              <a:gdLst/>
              <a:ahLst/>
              <a:cxnLst/>
              <a:rect r="r" b="b" t="t" l="l"/>
              <a:pathLst>
                <a:path h="1066673" w="5038852">
                  <a:moveTo>
                    <a:pt x="0" y="1014349"/>
                  </a:moveTo>
                  <a:lnTo>
                    <a:pt x="0" y="52451"/>
                  </a:lnTo>
                  <a:lnTo>
                    <a:pt x="9525" y="52451"/>
                  </a:lnTo>
                  <a:lnTo>
                    <a:pt x="0" y="52451"/>
                  </a:lnTo>
                  <a:cubicBezTo>
                    <a:pt x="0" y="45466"/>
                    <a:pt x="1397" y="38735"/>
                    <a:pt x="3937" y="32385"/>
                  </a:cubicBez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735" y="1270"/>
                    <a:pt x="45466" y="0"/>
                    <a:pt x="52451" y="0"/>
                  </a:cubicBezTo>
                  <a:lnTo>
                    <a:pt x="52451" y="9525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9525"/>
                  </a:lnTo>
                  <a:lnTo>
                    <a:pt x="4986274" y="0"/>
                  </a:lnTo>
                  <a:cubicBezTo>
                    <a:pt x="4993259" y="0"/>
                    <a:pt x="4999990" y="1397"/>
                    <a:pt x="5006340" y="3937"/>
                  </a:cubicBezTo>
                  <a:cubicBezTo>
                    <a:pt x="5012690" y="6604"/>
                    <a:pt x="5018405" y="10414"/>
                    <a:pt x="5023358" y="15367"/>
                  </a:cubicBezTo>
                  <a:cubicBezTo>
                    <a:pt x="5028311" y="20320"/>
                    <a:pt x="5032121" y="25908"/>
                    <a:pt x="5034788" y="32385"/>
                  </a:cubicBezTo>
                  <a:lnTo>
                    <a:pt x="5026025" y="36068"/>
                  </a:lnTo>
                  <a:lnTo>
                    <a:pt x="5034788" y="32385"/>
                  </a:lnTo>
                  <a:cubicBezTo>
                    <a:pt x="5037455" y="38862"/>
                    <a:pt x="5038852" y="45593"/>
                    <a:pt x="5038852" y="52451"/>
                  </a:cubicBezTo>
                  <a:lnTo>
                    <a:pt x="5029327" y="52451"/>
                  </a:lnTo>
                  <a:lnTo>
                    <a:pt x="5038852" y="52451"/>
                  </a:lnTo>
                  <a:lnTo>
                    <a:pt x="5038852" y="1014222"/>
                  </a:lnTo>
                  <a:lnTo>
                    <a:pt x="5029327" y="1014222"/>
                  </a:lnTo>
                  <a:lnTo>
                    <a:pt x="5038852" y="1014222"/>
                  </a:lnTo>
                  <a:cubicBezTo>
                    <a:pt x="5038852" y="1021207"/>
                    <a:pt x="5037455" y="1027938"/>
                    <a:pt x="5034788" y="1034288"/>
                  </a:cubicBezTo>
                  <a:lnTo>
                    <a:pt x="5026025" y="1030605"/>
                  </a:lnTo>
                  <a:lnTo>
                    <a:pt x="5034788" y="1034288"/>
                  </a:lnTo>
                  <a:cubicBezTo>
                    <a:pt x="5032121" y="1040765"/>
                    <a:pt x="5028311" y="1046480"/>
                    <a:pt x="5023358" y="1051306"/>
                  </a:cubicBezTo>
                  <a:cubicBezTo>
                    <a:pt x="5018405" y="1056259"/>
                    <a:pt x="5012690" y="1060069"/>
                    <a:pt x="5006340" y="1062736"/>
                  </a:cubicBezTo>
                  <a:cubicBezTo>
                    <a:pt x="4999863" y="1065403"/>
                    <a:pt x="4993132" y="1066673"/>
                    <a:pt x="4986274" y="1066673"/>
                  </a:cubicBezTo>
                  <a:lnTo>
                    <a:pt x="4986274" y="1057148"/>
                  </a:lnTo>
                  <a:lnTo>
                    <a:pt x="4986274" y="1066673"/>
                  </a:lnTo>
                  <a:lnTo>
                    <a:pt x="52451" y="1066673"/>
                  </a:lnTo>
                  <a:lnTo>
                    <a:pt x="52451" y="1057148"/>
                  </a:lnTo>
                  <a:lnTo>
                    <a:pt x="52451" y="1066673"/>
                  </a:lnTo>
                  <a:cubicBezTo>
                    <a:pt x="45466" y="1066673"/>
                    <a:pt x="38735" y="1065276"/>
                    <a:pt x="32385" y="1062736"/>
                  </a:cubicBezTo>
                  <a:cubicBezTo>
                    <a:pt x="25908" y="1060069"/>
                    <a:pt x="20320" y="1056259"/>
                    <a:pt x="15367" y="1051306"/>
                  </a:cubicBezTo>
                  <a:cubicBezTo>
                    <a:pt x="10414" y="1046353"/>
                    <a:pt x="6604" y="1040638"/>
                    <a:pt x="3937" y="1034288"/>
                  </a:cubicBezTo>
                  <a:cubicBezTo>
                    <a:pt x="1270" y="1027811"/>
                    <a:pt x="0" y="1021207"/>
                    <a:pt x="0" y="1014222"/>
                  </a:cubicBezTo>
                  <a:lnTo>
                    <a:pt x="9525" y="1014222"/>
                  </a:lnTo>
                  <a:lnTo>
                    <a:pt x="0" y="1014222"/>
                  </a:lnTo>
                  <a:moveTo>
                    <a:pt x="19050" y="1014222"/>
                  </a:moveTo>
                  <a:cubicBezTo>
                    <a:pt x="19050" y="1018667"/>
                    <a:pt x="19939" y="1022858"/>
                    <a:pt x="21590" y="1027049"/>
                  </a:cubicBezTo>
                  <a:lnTo>
                    <a:pt x="12827" y="1030732"/>
                  </a:lnTo>
                  <a:lnTo>
                    <a:pt x="21590" y="1027049"/>
                  </a:lnTo>
                  <a:cubicBezTo>
                    <a:pt x="23241" y="1031113"/>
                    <a:pt x="25654" y="1034796"/>
                    <a:pt x="28829" y="1037971"/>
                  </a:cubicBezTo>
                  <a:lnTo>
                    <a:pt x="22098" y="1044702"/>
                  </a:lnTo>
                  <a:lnTo>
                    <a:pt x="28829" y="1037971"/>
                  </a:lnTo>
                  <a:cubicBezTo>
                    <a:pt x="32004" y="1041146"/>
                    <a:pt x="35560" y="1043559"/>
                    <a:pt x="39624" y="1045210"/>
                  </a:cubicBezTo>
                  <a:lnTo>
                    <a:pt x="35941" y="1053973"/>
                  </a:lnTo>
                  <a:lnTo>
                    <a:pt x="39624" y="1045210"/>
                  </a:lnTo>
                  <a:cubicBezTo>
                    <a:pt x="43688" y="1046861"/>
                    <a:pt x="48006" y="1047750"/>
                    <a:pt x="52451" y="1047750"/>
                  </a:cubicBezTo>
                  <a:lnTo>
                    <a:pt x="4986274" y="1047750"/>
                  </a:lnTo>
                  <a:cubicBezTo>
                    <a:pt x="4990719" y="1047750"/>
                    <a:pt x="4994910" y="1046861"/>
                    <a:pt x="4999101" y="1045210"/>
                  </a:cubicBezTo>
                  <a:lnTo>
                    <a:pt x="5002784" y="1053973"/>
                  </a:lnTo>
                  <a:lnTo>
                    <a:pt x="4999101" y="1045210"/>
                  </a:lnTo>
                  <a:cubicBezTo>
                    <a:pt x="5003165" y="1043559"/>
                    <a:pt x="5006848" y="1041146"/>
                    <a:pt x="5010023" y="1037971"/>
                  </a:cubicBezTo>
                  <a:lnTo>
                    <a:pt x="5016754" y="1044702"/>
                  </a:lnTo>
                  <a:lnTo>
                    <a:pt x="5010023" y="1037971"/>
                  </a:lnTo>
                  <a:cubicBezTo>
                    <a:pt x="5013198" y="1034796"/>
                    <a:pt x="5015611" y="1031240"/>
                    <a:pt x="5017262" y="1027176"/>
                  </a:cubicBezTo>
                  <a:cubicBezTo>
                    <a:pt x="5018913" y="1023112"/>
                    <a:pt x="5019802" y="1018794"/>
                    <a:pt x="5019802" y="1014349"/>
                  </a:cubicBezTo>
                  <a:lnTo>
                    <a:pt x="5019802" y="52451"/>
                  </a:lnTo>
                  <a:cubicBezTo>
                    <a:pt x="5019802" y="48006"/>
                    <a:pt x="5018913" y="43815"/>
                    <a:pt x="5017262" y="39624"/>
                  </a:cubicBezTo>
                  <a:cubicBezTo>
                    <a:pt x="5015611" y="35560"/>
                    <a:pt x="5013198" y="32004"/>
                    <a:pt x="5010023" y="28829"/>
                  </a:cubicBezTo>
                  <a:lnTo>
                    <a:pt x="5016754" y="22098"/>
                  </a:lnTo>
                  <a:lnTo>
                    <a:pt x="5010023" y="28829"/>
                  </a:lnTo>
                  <a:cubicBezTo>
                    <a:pt x="5006848" y="25654"/>
                    <a:pt x="5003292" y="23241"/>
                    <a:pt x="4999101" y="21590"/>
                  </a:cubicBezTo>
                  <a:lnTo>
                    <a:pt x="5002784" y="12827"/>
                  </a:lnTo>
                  <a:lnTo>
                    <a:pt x="4999101" y="21590"/>
                  </a:lnTo>
                  <a:cubicBezTo>
                    <a:pt x="4995037" y="19939"/>
                    <a:pt x="4990719" y="19050"/>
                    <a:pt x="4986274" y="19050"/>
                  </a:cubicBezTo>
                  <a:lnTo>
                    <a:pt x="52451" y="19050"/>
                  </a:lnTo>
                  <a:cubicBezTo>
                    <a:pt x="48006" y="19050"/>
                    <a:pt x="43815" y="19939"/>
                    <a:pt x="39624" y="21590"/>
                  </a:cubicBezTo>
                  <a:lnTo>
                    <a:pt x="35941" y="12827"/>
                  </a:lnTo>
                  <a:lnTo>
                    <a:pt x="39624" y="21590"/>
                  </a:lnTo>
                  <a:cubicBezTo>
                    <a:pt x="35560" y="23241"/>
                    <a:pt x="31877" y="25654"/>
                    <a:pt x="28829" y="28829"/>
                  </a:cubicBezTo>
                  <a:lnTo>
                    <a:pt x="22098" y="22098"/>
                  </a:lnTo>
                  <a:lnTo>
                    <a:pt x="28829" y="28829"/>
                  </a:lnTo>
                  <a:cubicBezTo>
                    <a:pt x="25654" y="32004"/>
                    <a:pt x="23241" y="35560"/>
                    <a:pt x="21590" y="39751"/>
                  </a:cubicBezTo>
                  <a:lnTo>
                    <a:pt x="12827" y="36068"/>
                  </a:lnTo>
                  <a:lnTo>
                    <a:pt x="21590" y="39751"/>
                  </a:lnTo>
                  <a:cubicBezTo>
                    <a:pt x="19939" y="43815"/>
                    <a:pt x="19050" y="48133"/>
                    <a:pt x="19050" y="52578"/>
                  </a:cubicBezTo>
                  <a:lnTo>
                    <a:pt x="19050" y="1014349"/>
                  </a:lnTo>
                  <a:close/>
                </a:path>
              </a:pathLst>
            </a:custGeom>
            <a:solidFill>
              <a:srgbClr val="002A8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5864225" y="4740275"/>
              <a:ext cx="5019802" cy="1047623"/>
            </a:xfrm>
            <a:custGeom>
              <a:avLst/>
              <a:gdLst/>
              <a:ahLst/>
              <a:cxnLst/>
              <a:rect r="r" b="b" t="t" l="l"/>
              <a:pathLst>
                <a:path h="1047623" w="5019802">
                  <a:moveTo>
                    <a:pt x="0" y="1004824"/>
                  </a:moveTo>
                  <a:lnTo>
                    <a:pt x="0" y="42926"/>
                  </a:lnTo>
                  <a:cubicBezTo>
                    <a:pt x="0" y="37211"/>
                    <a:pt x="1143" y="31750"/>
                    <a:pt x="3302" y="26543"/>
                  </a:cubicBezTo>
                  <a:cubicBezTo>
                    <a:pt x="5461" y="21336"/>
                    <a:pt x="8636" y="16637"/>
                    <a:pt x="12573" y="12573"/>
                  </a:cubicBezTo>
                  <a:cubicBezTo>
                    <a:pt x="16510" y="8509"/>
                    <a:pt x="21209" y="5461"/>
                    <a:pt x="26543" y="3302"/>
                  </a:cubicBezTo>
                  <a:cubicBezTo>
                    <a:pt x="31877" y="1143"/>
                    <a:pt x="37338" y="0"/>
                    <a:pt x="42926" y="0"/>
                  </a:cubicBezTo>
                  <a:lnTo>
                    <a:pt x="4976749" y="0"/>
                  </a:lnTo>
                  <a:cubicBezTo>
                    <a:pt x="4982464" y="0"/>
                    <a:pt x="4987925" y="1143"/>
                    <a:pt x="4993259" y="3302"/>
                  </a:cubicBezTo>
                  <a:cubicBezTo>
                    <a:pt x="4998593" y="5461"/>
                    <a:pt x="5003165" y="8636"/>
                    <a:pt x="5007229" y="12573"/>
                  </a:cubicBezTo>
                  <a:cubicBezTo>
                    <a:pt x="5011293" y="16510"/>
                    <a:pt x="5014341" y="21209"/>
                    <a:pt x="5016500" y="26543"/>
                  </a:cubicBezTo>
                  <a:cubicBezTo>
                    <a:pt x="5018659" y="31877"/>
                    <a:pt x="5019802" y="37338"/>
                    <a:pt x="5019802" y="42926"/>
                  </a:cubicBezTo>
                  <a:lnTo>
                    <a:pt x="5019802" y="1004697"/>
                  </a:lnTo>
                  <a:cubicBezTo>
                    <a:pt x="5019802" y="1010412"/>
                    <a:pt x="5018659" y="1015873"/>
                    <a:pt x="5016500" y="1021080"/>
                  </a:cubicBezTo>
                  <a:cubicBezTo>
                    <a:pt x="5014341" y="1026287"/>
                    <a:pt x="5011166" y="1030986"/>
                    <a:pt x="5007229" y="1035050"/>
                  </a:cubicBezTo>
                  <a:cubicBezTo>
                    <a:pt x="5003292" y="1039114"/>
                    <a:pt x="4998593" y="1042162"/>
                    <a:pt x="4993259" y="1044321"/>
                  </a:cubicBezTo>
                  <a:cubicBezTo>
                    <a:pt x="4987925" y="1046480"/>
                    <a:pt x="4982464" y="1047623"/>
                    <a:pt x="4976749" y="1047623"/>
                  </a:cubicBezTo>
                  <a:lnTo>
                    <a:pt x="42926" y="1047623"/>
                  </a:lnTo>
                  <a:cubicBezTo>
                    <a:pt x="37211" y="1047623"/>
                    <a:pt x="31750" y="1046480"/>
                    <a:pt x="26543" y="1044321"/>
                  </a:cubicBezTo>
                  <a:cubicBezTo>
                    <a:pt x="21336" y="1042162"/>
                    <a:pt x="16637" y="1038987"/>
                    <a:pt x="12573" y="1035050"/>
                  </a:cubicBezTo>
                  <a:cubicBezTo>
                    <a:pt x="8509" y="1031113"/>
                    <a:pt x="5461" y="1026414"/>
                    <a:pt x="3302" y="1021080"/>
                  </a:cubicBezTo>
                  <a:cubicBezTo>
                    <a:pt x="1143" y="1015746"/>
                    <a:pt x="0" y="1010285"/>
                    <a:pt x="0" y="1004697"/>
                  </a:cubicBezTo>
                </a:path>
              </a:pathLst>
            </a:custGeom>
            <a:solidFill>
              <a:srgbClr val="101620">
                <a:alpha val="89804"/>
              </a:srgbClr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854700" y="4730750"/>
              <a:ext cx="5038852" cy="1066673"/>
            </a:xfrm>
            <a:custGeom>
              <a:avLst/>
              <a:gdLst/>
              <a:ahLst/>
              <a:cxnLst/>
              <a:rect r="r" b="b" t="t" l="l"/>
              <a:pathLst>
                <a:path h="1066673" w="5038852">
                  <a:moveTo>
                    <a:pt x="0" y="1014349"/>
                  </a:moveTo>
                  <a:lnTo>
                    <a:pt x="0" y="52451"/>
                  </a:lnTo>
                  <a:lnTo>
                    <a:pt x="9525" y="52451"/>
                  </a:lnTo>
                  <a:lnTo>
                    <a:pt x="0" y="52451"/>
                  </a:lnTo>
                  <a:cubicBezTo>
                    <a:pt x="0" y="45466"/>
                    <a:pt x="1397" y="38735"/>
                    <a:pt x="3937" y="32385"/>
                  </a:cubicBezTo>
                  <a:cubicBezTo>
                    <a:pt x="6604" y="25908"/>
                    <a:pt x="10414" y="20320"/>
                    <a:pt x="15367" y="15367"/>
                  </a:cubicBezTo>
                  <a:cubicBezTo>
                    <a:pt x="20320" y="10414"/>
                    <a:pt x="25908" y="6604"/>
                    <a:pt x="32385" y="3937"/>
                  </a:cubicBezTo>
                  <a:cubicBezTo>
                    <a:pt x="38862" y="1270"/>
                    <a:pt x="45466" y="0"/>
                    <a:pt x="52451" y="0"/>
                  </a:cubicBezTo>
                  <a:lnTo>
                    <a:pt x="52451" y="9525"/>
                  </a:lnTo>
                  <a:lnTo>
                    <a:pt x="52451" y="0"/>
                  </a:lnTo>
                  <a:lnTo>
                    <a:pt x="4986274" y="0"/>
                  </a:lnTo>
                  <a:lnTo>
                    <a:pt x="4986274" y="9525"/>
                  </a:lnTo>
                  <a:lnTo>
                    <a:pt x="4986274" y="0"/>
                  </a:lnTo>
                  <a:cubicBezTo>
                    <a:pt x="4993259" y="0"/>
                    <a:pt x="4999990" y="1397"/>
                    <a:pt x="5006340" y="3937"/>
                  </a:cubicBezTo>
                  <a:cubicBezTo>
                    <a:pt x="5012690" y="6604"/>
                    <a:pt x="5018405" y="10414"/>
                    <a:pt x="5023358" y="15367"/>
                  </a:cubicBezTo>
                  <a:cubicBezTo>
                    <a:pt x="5028311" y="20320"/>
                    <a:pt x="5032121" y="25908"/>
                    <a:pt x="5034788" y="32385"/>
                  </a:cubicBezTo>
                  <a:lnTo>
                    <a:pt x="5026025" y="36068"/>
                  </a:lnTo>
                  <a:lnTo>
                    <a:pt x="5034788" y="32385"/>
                  </a:lnTo>
                  <a:cubicBezTo>
                    <a:pt x="5037455" y="38862"/>
                    <a:pt x="5038852" y="45593"/>
                    <a:pt x="5038852" y="52451"/>
                  </a:cubicBezTo>
                  <a:lnTo>
                    <a:pt x="5029200" y="52451"/>
                  </a:lnTo>
                  <a:lnTo>
                    <a:pt x="5038725" y="52451"/>
                  </a:lnTo>
                  <a:lnTo>
                    <a:pt x="5038725" y="1014222"/>
                  </a:lnTo>
                  <a:lnTo>
                    <a:pt x="5029200" y="1014222"/>
                  </a:lnTo>
                  <a:lnTo>
                    <a:pt x="5038725" y="1014222"/>
                  </a:lnTo>
                  <a:cubicBezTo>
                    <a:pt x="5038725" y="1021207"/>
                    <a:pt x="5037328" y="1027938"/>
                    <a:pt x="5034661" y="1034288"/>
                  </a:cubicBezTo>
                  <a:lnTo>
                    <a:pt x="5025898" y="1030605"/>
                  </a:lnTo>
                  <a:lnTo>
                    <a:pt x="5034661" y="1034288"/>
                  </a:lnTo>
                  <a:cubicBezTo>
                    <a:pt x="5031994" y="1040765"/>
                    <a:pt x="5028184" y="1046480"/>
                    <a:pt x="5023231" y="1051306"/>
                  </a:cubicBezTo>
                  <a:cubicBezTo>
                    <a:pt x="5018278" y="1056259"/>
                    <a:pt x="5012563" y="1060069"/>
                    <a:pt x="5006213" y="1062736"/>
                  </a:cubicBezTo>
                  <a:cubicBezTo>
                    <a:pt x="4999736" y="1065403"/>
                    <a:pt x="4993005" y="1066673"/>
                    <a:pt x="4986147" y="1066673"/>
                  </a:cubicBezTo>
                  <a:lnTo>
                    <a:pt x="4986147" y="1057148"/>
                  </a:lnTo>
                  <a:lnTo>
                    <a:pt x="4986147" y="1066673"/>
                  </a:lnTo>
                  <a:lnTo>
                    <a:pt x="52451" y="1066673"/>
                  </a:lnTo>
                  <a:lnTo>
                    <a:pt x="52451" y="1057148"/>
                  </a:lnTo>
                  <a:lnTo>
                    <a:pt x="52451" y="1066673"/>
                  </a:lnTo>
                  <a:cubicBezTo>
                    <a:pt x="45466" y="1066673"/>
                    <a:pt x="38735" y="1065276"/>
                    <a:pt x="32385" y="1062736"/>
                  </a:cubicBezTo>
                  <a:cubicBezTo>
                    <a:pt x="26035" y="1060069"/>
                    <a:pt x="20320" y="1056259"/>
                    <a:pt x="15367" y="1051306"/>
                  </a:cubicBezTo>
                  <a:cubicBezTo>
                    <a:pt x="10414" y="1046353"/>
                    <a:pt x="6604" y="1040765"/>
                    <a:pt x="3937" y="1034288"/>
                  </a:cubicBezTo>
                  <a:cubicBezTo>
                    <a:pt x="1270" y="1027938"/>
                    <a:pt x="0" y="1021207"/>
                    <a:pt x="0" y="1014222"/>
                  </a:cubicBezTo>
                  <a:lnTo>
                    <a:pt x="9525" y="1014222"/>
                  </a:lnTo>
                  <a:lnTo>
                    <a:pt x="0" y="1014222"/>
                  </a:lnTo>
                  <a:moveTo>
                    <a:pt x="19050" y="1014222"/>
                  </a:moveTo>
                  <a:cubicBezTo>
                    <a:pt x="19050" y="1018667"/>
                    <a:pt x="19939" y="1022858"/>
                    <a:pt x="21590" y="1027049"/>
                  </a:cubicBezTo>
                  <a:lnTo>
                    <a:pt x="12827" y="1030732"/>
                  </a:lnTo>
                  <a:lnTo>
                    <a:pt x="21590" y="1027049"/>
                  </a:lnTo>
                  <a:cubicBezTo>
                    <a:pt x="23241" y="1031113"/>
                    <a:pt x="25654" y="1034796"/>
                    <a:pt x="28829" y="1037971"/>
                  </a:cubicBezTo>
                  <a:lnTo>
                    <a:pt x="22098" y="1044702"/>
                  </a:lnTo>
                  <a:lnTo>
                    <a:pt x="28829" y="1037971"/>
                  </a:lnTo>
                  <a:cubicBezTo>
                    <a:pt x="32004" y="1041146"/>
                    <a:pt x="35560" y="1043559"/>
                    <a:pt x="39751" y="1045210"/>
                  </a:cubicBezTo>
                  <a:lnTo>
                    <a:pt x="36068" y="1053973"/>
                  </a:lnTo>
                  <a:lnTo>
                    <a:pt x="39751" y="1045210"/>
                  </a:lnTo>
                  <a:cubicBezTo>
                    <a:pt x="43815" y="1046861"/>
                    <a:pt x="48133" y="1047750"/>
                    <a:pt x="52578" y="1047750"/>
                  </a:cubicBezTo>
                  <a:lnTo>
                    <a:pt x="4986274" y="1047750"/>
                  </a:lnTo>
                  <a:cubicBezTo>
                    <a:pt x="4990719" y="1047750"/>
                    <a:pt x="4994910" y="1046861"/>
                    <a:pt x="4999101" y="1045210"/>
                  </a:cubicBezTo>
                  <a:lnTo>
                    <a:pt x="5002784" y="1053973"/>
                  </a:lnTo>
                  <a:lnTo>
                    <a:pt x="4999101" y="1045210"/>
                  </a:lnTo>
                  <a:cubicBezTo>
                    <a:pt x="5003165" y="1043559"/>
                    <a:pt x="5006848" y="1041146"/>
                    <a:pt x="5010023" y="1037971"/>
                  </a:cubicBezTo>
                  <a:lnTo>
                    <a:pt x="5016754" y="1044702"/>
                  </a:lnTo>
                  <a:lnTo>
                    <a:pt x="5010023" y="1037971"/>
                  </a:lnTo>
                  <a:cubicBezTo>
                    <a:pt x="5013198" y="1034796"/>
                    <a:pt x="5015611" y="1031240"/>
                    <a:pt x="5017262" y="1027176"/>
                  </a:cubicBezTo>
                  <a:cubicBezTo>
                    <a:pt x="5018913" y="1023112"/>
                    <a:pt x="5019802" y="1018794"/>
                    <a:pt x="5019802" y="1014349"/>
                  </a:cubicBezTo>
                  <a:lnTo>
                    <a:pt x="5019802" y="52451"/>
                  </a:lnTo>
                  <a:cubicBezTo>
                    <a:pt x="5019802" y="48006"/>
                    <a:pt x="5018913" y="43815"/>
                    <a:pt x="5017262" y="39624"/>
                  </a:cubicBezTo>
                  <a:cubicBezTo>
                    <a:pt x="5015611" y="35560"/>
                    <a:pt x="5013198" y="32004"/>
                    <a:pt x="5010023" y="28829"/>
                  </a:cubicBezTo>
                  <a:lnTo>
                    <a:pt x="5016754" y="22098"/>
                  </a:lnTo>
                  <a:lnTo>
                    <a:pt x="5010023" y="28829"/>
                  </a:lnTo>
                  <a:cubicBezTo>
                    <a:pt x="5006848" y="25654"/>
                    <a:pt x="5003292" y="23241"/>
                    <a:pt x="4999101" y="21590"/>
                  </a:cubicBezTo>
                  <a:lnTo>
                    <a:pt x="5002784" y="12827"/>
                  </a:lnTo>
                  <a:lnTo>
                    <a:pt x="4999101" y="21590"/>
                  </a:lnTo>
                  <a:cubicBezTo>
                    <a:pt x="4994910" y="19939"/>
                    <a:pt x="4990719" y="19050"/>
                    <a:pt x="4986274" y="19050"/>
                  </a:cubicBezTo>
                  <a:lnTo>
                    <a:pt x="52451" y="19050"/>
                  </a:lnTo>
                  <a:cubicBezTo>
                    <a:pt x="48006" y="19050"/>
                    <a:pt x="43815" y="19939"/>
                    <a:pt x="39624" y="21590"/>
                  </a:cubicBezTo>
                  <a:lnTo>
                    <a:pt x="35941" y="12827"/>
                  </a:lnTo>
                  <a:lnTo>
                    <a:pt x="39624" y="21590"/>
                  </a:lnTo>
                  <a:cubicBezTo>
                    <a:pt x="35560" y="23241"/>
                    <a:pt x="31877" y="25654"/>
                    <a:pt x="28702" y="28829"/>
                  </a:cubicBezTo>
                  <a:lnTo>
                    <a:pt x="21971" y="22098"/>
                  </a:lnTo>
                  <a:lnTo>
                    <a:pt x="28702" y="28829"/>
                  </a:lnTo>
                  <a:cubicBezTo>
                    <a:pt x="25527" y="32004"/>
                    <a:pt x="23114" y="35560"/>
                    <a:pt x="21463" y="39751"/>
                  </a:cubicBezTo>
                  <a:lnTo>
                    <a:pt x="12700" y="36068"/>
                  </a:lnTo>
                  <a:lnTo>
                    <a:pt x="21463" y="39751"/>
                  </a:lnTo>
                  <a:cubicBezTo>
                    <a:pt x="19812" y="43815"/>
                    <a:pt x="18923" y="48133"/>
                    <a:pt x="18923" y="52578"/>
                  </a:cubicBezTo>
                  <a:lnTo>
                    <a:pt x="18923" y="1014349"/>
                  </a:lnTo>
                  <a:close/>
                </a:path>
              </a:pathLst>
            </a:custGeom>
            <a:solidFill>
              <a:srgbClr val="002A8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34858" y="1522237"/>
            <a:ext cx="10355228" cy="1021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3"/>
              </a:lnSpc>
            </a:pPr>
            <a:r>
              <a:rPr lang="en-US" b="true" sz="2352" spc="-4">
                <a:solidFill>
                  <a:srgbClr val="F2F5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Trusted Family Cruise Experience</a:t>
            </a:r>
          </a:p>
          <a:p>
            <a:pPr algn="l">
              <a:lnSpc>
                <a:spcPts val="3293"/>
              </a:lnSpc>
            </a:pPr>
          </a:p>
          <a:p>
            <a:pPr algn="l">
              <a:lnSpc>
                <a:spcPts val="1653"/>
              </a:lnSpc>
            </a:pPr>
            <a:r>
              <a:rPr lang="en-US" b="true" sz="1181" spc="-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Dinner Cruise inGoa </a:t>
            </a: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is a trusted nameforfamily cruise experiencesonthe Mandovi River, offering carefully curated packages that combine luxury,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62716" y="2667952"/>
            <a:ext cx="34890" cy="20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b="true" sz="1181" spc="-2">
                <a:solidFill>
                  <a:srgbClr val="6296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www.dinnercruiseingoa.in/"/>
              </a:rPr>
              <a:t>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8782" y="60020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69144" y="6352184"/>
            <a:ext cx="4756042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Entertainment, buffet dinner, complimentary drinks, and sightseeing all included in one seamless package.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8782" y="358266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9144" y="3932834"/>
            <a:ext cx="4790361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Premium family dinner cruise packages including triple deck cruises with all-inclusive entertainment and buffet dining.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8782" y="4792342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69144" y="5142509"/>
            <a:ext cx="4833166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Easy and secure online booking support available through the official website, with instant confirmation.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188726" y="358266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59078" y="3932834"/>
            <a:ext cx="4206821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Competitive and transparent pricing options to suit different budgets, with no hidden charges.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188726" y="6002017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959078" y="6352184"/>
            <a:ext cx="4390796" cy="39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Specially designed experiences for families, couples, and large groups seeking a memorable evening together in Goa.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188726" y="4792342"/>
            <a:ext cx="43596" cy="25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959078" y="5142509"/>
            <a:ext cx="4388272" cy="38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Experienced and courteous cruise staff ensuring every guest receives attentive, professional service throughout the evening.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00085" y="2866034"/>
            <a:ext cx="10325605" cy="370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81" spc="-1">
                <a:solidFill>
                  <a:srgbClr val="EBEDF0"/>
                </a:solidFill>
                <a:latin typeface="Open Sans"/>
                <a:ea typeface="Open Sans"/>
                <a:cs typeface="Open Sans"/>
                <a:sym typeface="Open Sans"/>
              </a:rPr>
              <a:t>entertainment, andvalue. Popular optionsinclude luxury tripledeckcruises andfamily party cruises, all designed to deliver memorable evenings for families and groups.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758" y="6002017"/>
            <a:ext cx="2620519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Full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Inclusions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758" y="4792342"/>
            <a:ext cx="2620519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OnlineBooking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7758" y="3582667"/>
            <a:ext cx="1940243" cy="21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6"/>
              </a:lnSpc>
            </a:pP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Luxury</a:t>
            </a:r>
            <a:r>
              <a:rPr lang="en-US" b="true" sz="12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2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Packages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227693" y="3582667"/>
            <a:ext cx="2719315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Affordable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Pricing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227693" y="6002017"/>
            <a:ext cx="2719315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Family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Group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Focus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227693" y="4792342"/>
            <a:ext cx="3499916" cy="24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Professional</a:t>
            </a:r>
            <a:r>
              <a:rPr lang="en-US" b="true" sz="1476" spc="-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1476" spc="-2">
                <a:solidFill>
                  <a:srgbClr val="EBED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Hospitality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0093642" y="1200408"/>
            <a:ext cx="1336358" cy="1159487"/>
          </a:xfrm>
          <a:custGeom>
            <a:avLst/>
            <a:gdLst/>
            <a:ahLst/>
            <a:cxnLst/>
            <a:rect r="r" b="b" t="t" l="l"/>
            <a:pathLst>
              <a:path h="1159487" w="1336358">
                <a:moveTo>
                  <a:pt x="0" y="0"/>
                </a:moveTo>
                <a:lnTo>
                  <a:pt x="1336358" y="0"/>
                </a:lnTo>
                <a:lnTo>
                  <a:pt x="1336358" y="1159487"/>
                </a:lnTo>
                <a:lnTo>
                  <a:pt x="0" y="1159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DAHJnyKPXI4</dc:identifier>
  <dcterms:modified xsi:type="dcterms:W3CDTF">2011-08-01T06:04:30Z</dcterms:modified>
  <cp:revision>1</cp:revision>
  <dc:title>Best-Dinner-Cruise-in-Goa-for-Family new</dc:title>
</cp:coreProperties>
</file>