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PT Serif Bold Italics" charset="1" panose="020A0703040505090204"/>
      <p:regular r:id="rId24"/>
    </p:embeddedFont>
    <p:embeddedFont>
      <p:font typeface="PT Serif" charset="1" panose="020A0603040505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0961" t="0" r="-20961"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30967"/>
            <a:ext cx="18288000" cy="729742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On the other hand, a well-designed and optimized website can attract new customers, generate leads, and boost your sales. That's why partnering with a reputable website design and development company is essential for businesses looking to succeed in the digital age.</a:t>
            </a:r>
          </a:p>
          <a:p>
            <a:pPr algn="ctr">
              <a:lnSpc>
                <a:spcPts val="4160"/>
              </a:lnSpc>
              <a:spcBef>
                <a:spcPct val="0"/>
              </a:spcBef>
            </a:pPr>
            <a:r>
              <a:rPr lang="en-US" sz="2600">
                <a:solidFill>
                  <a:srgbClr val="FFFFFF"/>
                </a:solidFill>
                <a:latin typeface="PT Serif"/>
                <a:ea typeface="PT Serif"/>
                <a:cs typeface="PT Serif"/>
                <a:sym typeface="PT Serif"/>
              </a:rPr>
              <a:t>A robust online presence can significantly impact your brand's visibility, customer engagement, and ultimately, your bottom line. </a:t>
            </a:r>
            <a:r>
              <a:rPr lang="en-US" sz="2600">
                <a:solidFill>
                  <a:srgbClr val="FFFFFF"/>
                </a:solidFill>
                <a:latin typeface="PT Serif"/>
                <a:ea typeface="PT Serif"/>
                <a:cs typeface="PT Serif"/>
                <a:sym typeface="PT Serif"/>
              </a:rPr>
              <a:t>Your website is often the first impression potential customers have of your business, and a poorly designed or outdated website can damage your credibility and drive away potential customers. On the other hand, a well-designed and optimized website can attract new customers, generate leads, and boost your sales. That's why partnering with a reputable website design and development company is essential for businesses looking to succeed in the digital age.</a:t>
            </a:r>
          </a:p>
          <a:p>
            <a:pPr algn="ctr">
              <a:lnSpc>
                <a:spcPts val="4160"/>
              </a:lnSpc>
              <a:spcBef>
                <a:spcPct val="0"/>
              </a:spcBef>
            </a:pPr>
            <a:r>
              <a:rPr lang="en-US" sz="2600">
                <a:solidFill>
                  <a:srgbClr val="FFFFFF"/>
                </a:solidFill>
                <a:latin typeface="PT Serif"/>
                <a:ea typeface="PT Serif"/>
                <a:cs typeface="PT Serif"/>
                <a:sym typeface="PT Serif"/>
              </a:rPr>
              <a:t>What is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A website design and development company is a team of experts who create, design, and maintain websites. They work together to ensure that your website is not only visually appealing but also functional, user-friendly, and effective in achieving your business goals.</a:t>
            </a:r>
          </a:p>
          <a:p>
            <a:pPr algn="ctr">
              <a:lnSpc>
                <a:spcPts val="4160"/>
              </a:lnSpc>
              <a:spcBef>
                <a:spcPct val="0"/>
              </a:spcBef>
            </a:pPr>
            <a:r>
              <a:rPr lang="en-US" sz="2600">
                <a:solidFill>
                  <a:srgbClr val="FFFFFF"/>
                </a:solidFill>
                <a:latin typeface="PT Serif"/>
                <a:ea typeface="PT Serif"/>
                <a:cs typeface="PT Serif"/>
                <a:sym typeface="PT Serif"/>
              </a:rPr>
              <a:t>Here are the key roles and services provided by website design and development companies:</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63193"/>
            <a:ext cx="18288000" cy="677354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Design: Creating the visual elements of a website, including the layout, color scheme, typography, and imagery.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Development: Building the technical infrastructure of a website, including the programming and coding that make it functional.</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E-commerce Development: Designing and developing online stores, including product catalogs, shopping carts, and payment gateways.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Application Development: Creating custom web applications tailored to specific business needs.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Search Engine Optimization (SEO): Optimizing a website to improve its visibility in search engine results.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Maintenance: Keeping a website up-to-date, secure, and performing optimally.</a:t>
            </a:r>
          </a:p>
          <a:p>
            <a:pPr algn="ctr">
              <a:lnSpc>
                <a:spcPts val="4160"/>
              </a:lnSpc>
            </a:pPr>
            <a:r>
              <a:rPr lang="en-US" sz="2600">
                <a:solidFill>
                  <a:srgbClr val="FFFFFF"/>
                </a:solidFill>
                <a:latin typeface="PT Serif"/>
                <a:ea typeface="PT Serif"/>
                <a:cs typeface="PT Serif"/>
                <a:sym typeface="PT Serif"/>
              </a:rPr>
              <a:t>There are different types of website design and development companies, including:</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Full-service agencies: These companies offer a wide range of services, including web design, development, marketing, and SEO.</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71429"/>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Freelance designers and developers: These individuals work independently and can be hired for specific projects or ongoing support.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Specialized firms: These companies focus on specific areas of expertise, such as e-commerce, web application development, or SEO.</a:t>
            </a:r>
          </a:p>
          <a:p>
            <a:pPr algn="ctr">
              <a:lnSpc>
                <a:spcPts val="4160"/>
              </a:lnSpc>
              <a:spcBef>
                <a:spcPct val="0"/>
              </a:spcBef>
            </a:pPr>
            <a:r>
              <a:rPr lang="en-US" sz="2600">
                <a:solidFill>
                  <a:srgbClr val="FFFFFF"/>
                </a:solidFill>
                <a:latin typeface="PT Serif"/>
                <a:ea typeface="PT Serif"/>
                <a:cs typeface="PT Serif"/>
                <a:sym typeface="PT Serif"/>
              </a:rPr>
              <a:t>Why </a:t>
            </a:r>
            <a:r>
              <a:rPr lang="en-US" sz="2600">
                <a:solidFill>
                  <a:srgbClr val="FFFFFF"/>
                </a:solidFill>
                <a:latin typeface="PT Serif"/>
                <a:ea typeface="PT Serif"/>
                <a:cs typeface="PT Serif"/>
                <a:sym typeface="PT Serif"/>
              </a:rPr>
              <a:t>You Need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A website design and development company can provide numerous benefits to your business, such as: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Professionalism and Expertise: A reputable company brings years of experience and knowledge to the table. They understand the latest web design trends, SEO best practices, and user experience principles.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Time-Saving: Building a website from scratch can be time-consuming and complex. A professional company can streamline the process and deliver a high-quality website in a timely manner.</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90319"/>
            <a:ext cx="18288000" cy="4553585"/>
          </a:xfrm>
          <a:prstGeom prst="rect">
            <a:avLst/>
          </a:prstGeom>
        </p:spPr>
        <p:txBody>
          <a:bodyPr anchor="t" rtlCol="false" tIns="0" lIns="0" bIns="0" rIns="0">
            <a:spAutoFit/>
          </a:bodyPr>
          <a:lstStyle/>
          <a:p>
            <a:pPr algn="ctr" marL="561344" indent="-280672" lvl="1">
              <a:lnSpc>
                <a:spcPts val="3640"/>
              </a:lnSpc>
              <a:buFont typeface="Arial"/>
              <a:buChar char="•"/>
            </a:pPr>
          </a:p>
          <a:p>
            <a:pPr algn="ctr" marL="561344" indent="-280672" lvl="1">
              <a:lnSpc>
                <a:spcPts val="3640"/>
              </a:lnSpc>
              <a:buFont typeface="Arial"/>
              <a:buChar char="•"/>
            </a:pPr>
            <a:r>
              <a:rPr lang="en-US" sz="2600">
                <a:solidFill>
                  <a:srgbClr val="FFFFFF"/>
                </a:solidFill>
                <a:latin typeface="PT Serif"/>
                <a:ea typeface="PT Serif"/>
                <a:cs typeface="PT Serif"/>
                <a:sym typeface="PT Serif"/>
              </a:rPr>
              <a:t>Cost-Effective: While hiring a company may involve an upfront cost, it can save you money in the long run. They can identify potential issues and implement solutions efficiently, preventing costly mistakes.</a:t>
            </a:r>
          </a:p>
          <a:p>
            <a:pPr algn="ctr" marL="561344" indent="-280672" lvl="1">
              <a:lnSpc>
                <a:spcPts val="3640"/>
              </a:lnSpc>
              <a:buFont typeface="Arial"/>
              <a:buChar char="•"/>
            </a:pPr>
            <a:r>
              <a:rPr lang="en-US" sz="2600">
                <a:solidFill>
                  <a:srgbClr val="FFFFFF"/>
                </a:solidFill>
                <a:latin typeface="PT Serif"/>
                <a:ea typeface="PT Serif"/>
                <a:cs typeface="PT Serif"/>
                <a:sym typeface="PT Serif"/>
              </a:rPr>
              <a:t>Scalability: As your business grows, your website may need to adapt. A professional company can help you scale your website to accommodate increased traffic and evolving needs.</a:t>
            </a:r>
          </a:p>
          <a:p>
            <a:pPr algn="ctr" marL="561344" indent="-280672" lvl="1">
              <a:lnSpc>
                <a:spcPts val="3640"/>
              </a:lnSpc>
              <a:buFont typeface="Arial"/>
              <a:buChar char="•"/>
            </a:pPr>
            <a:r>
              <a:rPr lang="en-US" sz="2600">
                <a:solidFill>
                  <a:srgbClr val="FFFFFF"/>
                </a:solidFill>
                <a:latin typeface="PT Serif"/>
                <a:ea typeface="PT Serif"/>
                <a:cs typeface="PT Serif"/>
                <a:sym typeface="PT Serif"/>
              </a:rPr>
              <a:t>Search Engine Optimization (SEO):: A well-optimized website is more likely to rank higher in search engine results, attracting more organic traffic. A skilled company can implement SEO strategies to improve your website's visibility.</a:t>
            </a:r>
          </a:p>
          <a:p>
            <a:pPr algn="ctr" marL="561344" indent="-280672" lvl="1">
              <a:lnSpc>
                <a:spcPts val="3640"/>
              </a:lnSpc>
              <a:spcBef>
                <a:spcPct val="0"/>
              </a:spcBef>
              <a:buFont typeface="Arial"/>
              <a:buChar char="•"/>
            </a:pPr>
            <a:r>
              <a:rPr lang="en-US" sz="2600">
                <a:solidFill>
                  <a:srgbClr val="FFFFFF"/>
                </a:solidFill>
                <a:latin typeface="PT Serif"/>
                <a:ea typeface="PT Serif"/>
                <a:cs typeface="PT Serif"/>
                <a:sym typeface="PT Serif"/>
              </a:rPr>
              <a:t>Improved User Experience: A website design and development company can create a website that is easy to navigate, visually appealing, and provides a seamless user experience. This can lead to higher engagement, better user retention, and ultimately, more conversions.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25869"/>
            <a:ext cx="18288000" cy="50107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Enhanced Brand Image: A professional website can help you project a polished and trustworthy image of your brand.</a:t>
            </a:r>
          </a:p>
          <a:p>
            <a:pPr algn="ctr" marL="561341" indent="-280670" lvl="1">
              <a:lnSpc>
                <a:spcPts val="3640"/>
              </a:lnSpc>
              <a:buFont typeface="Arial"/>
              <a:buChar char="•"/>
            </a:pPr>
            <a:r>
              <a:rPr lang="en-US" sz="2600">
                <a:solidFill>
                  <a:srgbClr val="FFFFFF"/>
                </a:solidFill>
                <a:latin typeface="PT Serif"/>
                <a:ea typeface="PT Serif"/>
                <a:cs typeface="PT Serif"/>
                <a:sym typeface="PT Serif"/>
              </a:rPr>
              <a:t>Increased Sales and Leads: A well-designed and optimized website can attract more visitors and convert them into customers or leads.</a:t>
            </a:r>
          </a:p>
          <a:p>
            <a:pPr algn="ctr">
              <a:lnSpc>
                <a:spcPts val="3640"/>
              </a:lnSpc>
            </a:pPr>
            <a:r>
              <a:rPr lang="en-US" sz="2600">
                <a:solidFill>
                  <a:srgbClr val="FFFFFF"/>
                </a:solidFill>
                <a:latin typeface="PT Serif"/>
                <a:ea typeface="PT Serif"/>
                <a:cs typeface="PT Serif"/>
                <a:sym typeface="PT Serif"/>
              </a:rPr>
              <a:t>Key Considerations When Choosing a Website Design and Development Company</a:t>
            </a:r>
          </a:p>
          <a:p>
            <a:pPr algn="ctr">
              <a:lnSpc>
                <a:spcPts val="3640"/>
              </a:lnSpc>
            </a:pPr>
            <a:r>
              <a:rPr lang="en-US" sz="2600">
                <a:solidFill>
                  <a:srgbClr val="FFFFFF"/>
                </a:solidFill>
                <a:latin typeface="PT Serif"/>
                <a:ea typeface="PT Serif"/>
                <a:cs typeface="PT Serif"/>
                <a:sym typeface="PT Serif"/>
              </a:rPr>
              <a:t>Portfolio: Review the company's past projects to assess their design aesthetic, development capabilities, and overall quality of work. Look for projects that are similar to your own in terms of industry, complexity, and target audience. Pay attention to the website's visual appeal, user experience, and functionality.</a:t>
            </a:r>
          </a:p>
          <a:p>
            <a:pPr algn="ctr">
              <a:lnSpc>
                <a:spcPts val="3640"/>
              </a:lnSpc>
              <a:spcBef>
                <a:spcPct val="0"/>
              </a:spcBef>
            </a:pPr>
            <a:r>
              <a:rPr lang="en-US" sz="2600">
                <a:solidFill>
                  <a:srgbClr val="FFFFFF"/>
                </a:solidFill>
                <a:latin typeface="PT Serif"/>
                <a:ea typeface="PT Serif"/>
                <a:cs typeface="PT Serif"/>
                <a:sym typeface="PT Serif"/>
              </a:rPr>
              <a:t>Experience and Expertise: Look for a company with a proven track record of success in your industry or niche. They should have a deep understanding of your target audience, business goals, and the specific challenges you face. This expertise will help them create a website that is tailored to your needs and delivers results.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14308"/>
            <a:ext cx="18288000" cy="4553585"/>
          </a:xfrm>
          <a:prstGeom prst="rect">
            <a:avLst/>
          </a:prstGeom>
        </p:spPr>
        <p:txBody>
          <a:bodyPr anchor="t" rtlCol="false" tIns="0" lIns="0" bIns="0" rIns="0">
            <a:spAutoFit/>
          </a:bodyPr>
          <a:lstStyle/>
          <a:p>
            <a:pPr algn="ctr">
              <a:lnSpc>
                <a:spcPts val="3640"/>
              </a:lnSpc>
            </a:pPr>
          </a:p>
          <a:p>
            <a:pPr algn="ctr">
              <a:lnSpc>
                <a:spcPts val="3640"/>
              </a:lnSpc>
            </a:pPr>
            <a:r>
              <a:rPr lang="en-US" sz="2600">
                <a:solidFill>
                  <a:srgbClr val="FFFFFF"/>
                </a:solidFill>
                <a:latin typeface="PT Serif"/>
                <a:ea typeface="PT Serif"/>
                <a:cs typeface="PT Serif"/>
                <a:sym typeface="PT Serif"/>
              </a:rPr>
              <a:t>Communication: Effective communication is crucial. Ensure the company is responsive, proactive, and keeps you informed throughout the project. They should be able to understand your vision and translate it into a compelling online presence.</a:t>
            </a:r>
          </a:p>
          <a:p>
            <a:pPr algn="ctr">
              <a:lnSpc>
                <a:spcPts val="3640"/>
              </a:lnSpc>
            </a:pPr>
            <a:r>
              <a:rPr lang="en-US" sz="2600">
                <a:solidFill>
                  <a:srgbClr val="FFFFFF"/>
                </a:solidFill>
                <a:latin typeface="PT Serif"/>
                <a:ea typeface="PT Serif"/>
                <a:cs typeface="PT Serif"/>
                <a:sym typeface="PT Serif"/>
              </a:rPr>
              <a:t>Pricing: Get detailed quotes and compare pricing structures. Consider the scope of work, the company's experience, and the quality of services offered. Don't always choose the cheapest option, as it may compromise quality.</a:t>
            </a:r>
          </a:p>
          <a:p>
            <a:pPr algn="ctr">
              <a:lnSpc>
                <a:spcPts val="3640"/>
              </a:lnSpc>
            </a:pPr>
            <a:r>
              <a:rPr lang="en-US" sz="2600">
                <a:solidFill>
                  <a:srgbClr val="FFFFFF"/>
                </a:solidFill>
                <a:latin typeface="PT Serif"/>
                <a:ea typeface="PT Serif"/>
                <a:cs typeface="PT Serif"/>
                <a:sym typeface="PT Serif"/>
              </a:rPr>
              <a:t>Client Reviews: Read testimonials and reviews from past clients to gauge customer satisfaction. Look for feedback on the company's professionalism, responsiveness, and the quality of their work. You can also ask for references from past clients to get firsthand insights and feedback on their experience working with the company. This can help you assess their communication skills, project management abilities, and overall client satisfaction.</a:t>
            </a:r>
          </a:p>
          <a:p>
            <a:pPr algn="ctr">
              <a:lnSpc>
                <a:spcPts val="364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192628"/>
            <a:ext cx="18288000" cy="2267585"/>
          </a:xfrm>
          <a:prstGeom prst="rect">
            <a:avLst/>
          </a:prstGeom>
        </p:spPr>
        <p:txBody>
          <a:bodyPr anchor="t" rtlCol="false" tIns="0" lIns="0" bIns="0" rIns="0">
            <a:spAutoFit/>
          </a:bodyPr>
          <a:lstStyle/>
          <a:p>
            <a:pPr algn="ctr">
              <a:lnSpc>
                <a:spcPts val="3640"/>
              </a:lnSpc>
            </a:pPr>
          </a:p>
          <a:p>
            <a:pPr algn="ctr">
              <a:lnSpc>
                <a:spcPts val="3640"/>
              </a:lnSpc>
              <a:spcBef>
                <a:spcPct val="0"/>
              </a:spcBef>
            </a:pPr>
            <a:r>
              <a:rPr lang="en-US" sz="2600">
                <a:solidFill>
                  <a:srgbClr val="FFFFFF"/>
                </a:solidFill>
                <a:latin typeface="PT Serif"/>
                <a:ea typeface="PT Serif"/>
                <a:cs typeface="PT Serif"/>
                <a:sym typeface="PT Serif"/>
              </a:rPr>
              <a:t>By partnering with a reliable website design and development company, you can establish a strong online presence that drives growth and success for your business. A well-crafted website can help you attract new customers, engage your audience, and ultimately achieve your business goals. Don't hesitate to invest in a professional website that reflects your brand's identity and delivers exceptional user experiences.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1700" t="0" r="-61700" b="0"/>
              </a:stretch>
            </a:blipFill>
          </p:spPr>
        </p:sp>
      </p:grpSp>
      <p:sp>
        <p:nvSpPr>
          <p:cNvPr name="TextBox 10" id="10"/>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1385" y="290896"/>
            <a:ext cx="13714163" cy="6125416"/>
          </a:xfrm>
          <a:custGeom>
            <a:avLst/>
            <a:gdLst/>
            <a:ahLst/>
            <a:cxnLst/>
            <a:rect r="r" b="b" t="t" l="l"/>
            <a:pathLst>
              <a:path h="6125416" w="13714163">
                <a:moveTo>
                  <a:pt x="0" y="0"/>
                </a:moveTo>
                <a:lnTo>
                  <a:pt x="13714164" y="0"/>
                </a:lnTo>
                <a:lnTo>
                  <a:pt x="13714164" y="6125416"/>
                </a:lnTo>
                <a:lnTo>
                  <a:pt x="0" y="6125416"/>
                </a:lnTo>
                <a:lnTo>
                  <a:pt x="0" y="0"/>
                </a:lnTo>
                <a:close/>
              </a:path>
            </a:pathLst>
          </a:custGeom>
          <a:blipFill>
            <a:blip r:embed="rId2"/>
            <a:stretch>
              <a:fillRect l="0" t="-13314" r="-385" b="-15040"/>
            </a:stretch>
          </a:blipFill>
        </p:spPr>
      </p:sp>
      <p:sp>
        <p:nvSpPr>
          <p:cNvPr name="TextBox 3" id="3"/>
          <p:cNvSpPr txBox="true"/>
          <p:nvPr/>
        </p:nvSpPr>
        <p:spPr>
          <a:xfrm rot="0">
            <a:off x="0" y="8435658"/>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Transform </a:t>
            </a:r>
            <a:r>
              <a:rPr lang="en-US" sz="2600">
                <a:solidFill>
                  <a:srgbClr val="FFFFFF"/>
                </a:solidFill>
                <a:latin typeface="PT Serif"/>
                <a:ea typeface="PT Serif"/>
                <a:cs typeface="PT Serif"/>
                <a:sym typeface="PT Serif"/>
              </a:rPr>
              <a:t>Your Online Presence: A Comprehensive Guide to Website Design and Development Companies</a:t>
            </a:r>
          </a:p>
          <a:p>
            <a:pPr algn="ctr">
              <a:lnSpc>
                <a:spcPts val="4160"/>
              </a:lnSpc>
              <a:spcBef>
                <a:spcPct val="0"/>
              </a:spcBef>
            </a:pPr>
            <a:r>
              <a:rPr lang="en-US" sz="2600">
                <a:solidFill>
                  <a:srgbClr val="FFFFFF"/>
                </a:solidFill>
                <a:latin typeface="PT Serif"/>
                <a:ea typeface="PT Serif"/>
                <a:cs typeface="PT Serif"/>
                <a:sym typeface="PT Serif"/>
              </a:rPr>
              <a:t>In today's digital age, a well-designed and developed website is essential for businesses of all sizes.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83949" y="267457"/>
            <a:ext cx="13334987" cy="6499343"/>
          </a:xfrm>
          <a:custGeom>
            <a:avLst/>
            <a:gdLst/>
            <a:ahLst/>
            <a:cxnLst/>
            <a:rect r="r" b="b" t="t" l="l"/>
            <a:pathLst>
              <a:path h="6499343" w="13334987">
                <a:moveTo>
                  <a:pt x="0" y="0"/>
                </a:moveTo>
                <a:lnTo>
                  <a:pt x="13334987" y="0"/>
                </a:lnTo>
                <a:lnTo>
                  <a:pt x="13334987" y="6499343"/>
                </a:lnTo>
                <a:lnTo>
                  <a:pt x="0" y="6499343"/>
                </a:lnTo>
                <a:lnTo>
                  <a:pt x="0" y="0"/>
                </a:lnTo>
                <a:close/>
              </a:path>
            </a:pathLst>
          </a:custGeom>
          <a:blipFill>
            <a:blip r:embed="rId2"/>
            <a:stretch>
              <a:fillRect l="0" t="-13695" r="0" b="-23053"/>
            </a:stretch>
          </a:blipFill>
        </p:spPr>
      </p:sp>
      <p:sp>
        <p:nvSpPr>
          <p:cNvPr name="TextBox 3" id="3"/>
          <p:cNvSpPr txBox="true"/>
          <p:nvPr/>
        </p:nvSpPr>
        <p:spPr>
          <a:xfrm rot="0">
            <a:off x="0" y="860755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A professional website can significantly impact your brand's visibility, customer engagement, and overall success. This is where website design and development companies come into play.</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17610" y="301798"/>
            <a:ext cx="13641220" cy="6377771"/>
          </a:xfrm>
          <a:custGeom>
            <a:avLst/>
            <a:gdLst/>
            <a:ahLst/>
            <a:cxnLst/>
            <a:rect r="r" b="b" t="t" l="l"/>
            <a:pathLst>
              <a:path h="6377771" w="13641220">
                <a:moveTo>
                  <a:pt x="0" y="0"/>
                </a:moveTo>
                <a:lnTo>
                  <a:pt x="13641220" y="0"/>
                </a:lnTo>
                <a:lnTo>
                  <a:pt x="13641220" y="6377771"/>
                </a:lnTo>
                <a:lnTo>
                  <a:pt x="0" y="6377771"/>
                </a:lnTo>
                <a:lnTo>
                  <a:pt x="0" y="0"/>
                </a:lnTo>
                <a:close/>
              </a:path>
            </a:pathLst>
          </a:custGeom>
          <a:blipFill>
            <a:blip r:embed="rId2"/>
            <a:stretch>
              <a:fillRect l="0" t="-20923" r="-1163" b="-13874"/>
            </a:stretch>
          </a:blipFill>
        </p:spPr>
      </p:sp>
      <p:sp>
        <p:nvSpPr>
          <p:cNvPr name="TextBox 3" id="3"/>
          <p:cNvSpPr txBox="true"/>
          <p:nvPr/>
        </p:nvSpPr>
        <p:spPr>
          <a:xfrm rot="0">
            <a:off x="0" y="848854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What is a Website Design and Development Company?</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68542" y="355733"/>
            <a:ext cx="13592245" cy="5846779"/>
          </a:xfrm>
          <a:custGeom>
            <a:avLst/>
            <a:gdLst/>
            <a:ahLst/>
            <a:cxnLst/>
            <a:rect r="r" b="b" t="t" l="l"/>
            <a:pathLst>
              <a:path h="5846779" w="13592245">
                <a:moveTo>
                  <a:pt x="0" y="0"/>
                </a:moveTo>
                <a:lnTo>
                  <a:pt x="13592245" y="0"/>
                </a:lnTo>
                <a:lnTo>
                  <a:pt x="13592245" y="5846780"/>
                </a:lnTo>
                <a:lnTo>
                  <a:pt x="0" y="5846780"/>
                </a:lnTo>
                <a:lnTo>
                  <a:pt x="0" y="0"/>
                </a:lnTo>
                <a:close/>
              </a:path>
            </a:pathLst>
          </a:custGeom>
          <a:blipFill>
            <a:blip r:embed="rId2"/>
            <a:stretch>
              <a:fillRect l="0" t="-17604" r="0" b="-13534"/>
            </a:stretch>
          </a:blipFill>
        </p:spPr>
      </p:sp>
      <p:sp>
        <p:nvSpPr>
          <p:cNvPr name="TextBox 3" id="3"/>
          <p:cNvSpPr txBox="true"/>
          <p:nvPr/>
        </p:nvSpPr>
        <p:spPr>
          <a:xfrm rot="0">
            <a:off x="0" y="8395991"/>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A website design and development company is a specialized firm that focuses on creating and maintaining websites.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16083"/>
            <a:ext cx="18288000" cy="729742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These companies employ skilled professionals, including:</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Designers: These creative visionaries craft the visual identity of a website, ensuring it's not just functional but also visually appealing. They meticulously design layouts, select harmonious color palettes, and choose typography that enhances user experience.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Developers: These technical wizards bring designs to life, transforming them into fully functional websites. They possess a deep understanding of programming languages like HTML, CSS, and JavaScript, using them to structure, style, and program website functionality.</a:t>
            </a:r>
          </a:p>
          <a:p>
            <a:pPr algn="ctr">
              <a:lnSpc>
                <a:spcPts val="4160"/>
              </a:lnSpc>
              <a:spcBef>
                <a:spcPct val="0"/>
              </a:spcBef>
            </a:pPr>
            <a:r>
              <a:rPr lang="en-US" sz="2600">
                <a:solidFill>
                  <a:srgbClr val="FFFFFF"/>
                </a:solidFill>
                <a:latin typeface="PT Serif"/>
                <a:ea typeface="PT Serif"/>
                <a:cs typeface="PT Serif"/>
                <a:sym typeface="PT Serif"/>
              </a:rPr>
              <a:t>Why </a:t>
            </a:r>
            <a:r>
              <a:rPr lang="en-US" sz="2600">
                <a:solidFill>
                  <a:srgbClr val="FFFFFF"/>
                </a:solidFill>
                <a:latin typeface="PT Serif"/>
                <a:ea typeface="PT Serif"/>
                <a:cs typeface="PT Serif"/>
                <a:sym typeface="PT Serif"/>
              </a:rPr>
              <a:t>You Need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A website design and development company can provide numerous benefits to your business, including:</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Enhanced Brand Image: A professionally designed website creates a positive first impression and strengthens your brand identity.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Improved User Experience: A well-structured and intuitive website provides a seamless experience for your visitors, leading to increased engagement and conversions.</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Increased Online Visibility: A website design and development company can optimize your website for search engines, helping you rank higher in search results and attract more organic traffic.</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Cost-Effective Solutions: Partnering with a company often offers cost-effective solutions compared to hiring an in-house team.</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Scalability: As your business grows, your website needs to adapt. A reputable company can help you scale your website to accommodate increased traffic and evolving needs.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Time Efficiency: Building a website from scratch can be time-c</a:t>
            </a:r>
            <a:r>
              <a:rPr lang="en-US" sz="2600">
                <a:solidFill>
                  <a:srgbClr val="FFFFFF"/>
                </a:solidFill>
                <a:latin typeface="PT Serif"/>
                <a:ea typeface="PT Serif"/>
                <a:cs typeface="PT Serif"/>
                <a:sym typeface="PT Serif"/>
              </a:rPr>
              <a:t>onsuming. A professional company can streamline the process and deliver a high-quality website in a timely manner.</a:t>
            </a:r>
          </a:p>
          <a:p>
            <a:pPr algn="ctr">
              <a:lnSpc>
                <a:spcPts val="4160"/>
              </a:lnSpc>
              <a:spcBef>
                <a:spcPct val="0"/>
              </a:spcBef>
            </a:pPr>
            <a:r>
              <a:rPr lang="en-US" sz="2600">
                <a:solidFill>
                  <a:srgbClr val="FFFFFF"/>
                </a:solidFill>
                <a:latin typeface="PT Serif"/>
                <a:ea typeface="PT Serif"/>
                <a:cs typeface="PT Serif"/>
                <a:sym typeface="PT Serif"/>
              </a:rPr>
              <a:t>Key Considerations When Choosing a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When choosing a website design and development company, it's important to consider the following factors: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Portfolio: Review the company's past projects to assess their design and development capabilities.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36748"/>
            <a:ext cx="18288000" cy="72974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Experience: Look for a company with a proven track record in y</a:t>
            </a:r>
            <a:r>
              <a:rPr lang="en-US" sz="2600">
                <a:solidFill>
                  <a:srgbClr val="FFFFFF"/>
                </a:solidFill>
                <a:latin typeface="PT Serif"/>
                <a:ea typeface="PT Serif"/>
                <a:cs typeface="PT Serif"/>
                <a:sym typeface="PT Serif"/>
              </a:rPr>
              <a:t>our industry or niche.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Communication: Effective communication is crucial. Ensure the company is responsive and keeps you informed throughout the project.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Pricing: Get detailed quotes from multiple companies to compare pricing and services.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Customer Support: A reliable company should offer excellent customer support and be available to address any issues promptly.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Company Culture: Consider the company's culture and values. Do they align with your own? A good fit culturally can lead to a more successful partnership.</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Reviews and Testimonials: Read reviews and testimonials from past clients to get a sense of the company's reputation.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Security: Make sure the company prioritizes website security and takes measures to protect your data and website from cyber threats.</a:t>
            </a:r>
          </a:p>
          <a:p>
            <a:pPr algn="ctr">
              <a:lnSpc>
                <a:spcPts val="4160"/>
              </a:lnSpc>
              <a:spcBef>
                <a:spcPct val="0"/>
              </a:spcBef>
            </a:pPr>
            <a:r>
              <a:rPr lang="en-US" sz="2600">
                <a:solidFill>
                  <a:srgbClr val="FFFFFF"/>
                </a:solidFill>
                <a:latin typeface="PT Serif"/>
                <a:ea typeface="PT Serif"/>
                <a:cs typeface="PT Serif"/>
                <a:sym typeface="PT Serif"/>
              </a:rPr>
              <a:t>In Conclusion</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89638"/>
            <a:ext cx="18288000" cy="25825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A well-designed and developed website can be a powerful tool for your business. By partnering with a reputable website design and development company, you can create a digital presence that leaves a lasting impression and drives business growth. A high-quality website can enhance your brand image, improve user experience, increase online visibility, and ultimately lead to more leads and sales.</a:t>
            </a:r>
          </a:p>
        </p:txBody>
      </p:sp>
      <p:sp>
        <p:nvSpPr>
          <p:cNvPr name="TextBox 3" id="3"/>
          <p:cNvSpPr txBox="true"/>
          <p:nvPr/>
        </p:nvSpPr>
        <p:spPr>
          <a:xfrm rot="0">
            <a:off x="0" y="6731411"/>
            <a:ext cx="18288000" cy="2582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Elevating </a:t>
            </a:r>
            <a:r>
              <a:rPr lang="en-US" sz="2600">
                <a:solidFill>
                  <a:srgbClr val="FFFFFF"/>
                </a:solidFill>
                <a:latin typeface="PT Serif"/>
                <a:ea typeface="PT Serif"/>
                <a:cs typeface="PT Serif"/>
                <a:sym typeface="PT Serif"/>
              </a:rPr>
              <a:t>Your Digital Presence: A Comprehensive Guide to Website Design and Development Companies</a:t>
            </a:r>
          </a:p>
          <a:p>
            <a:pPr algn="ctr">
              <a:lnSpc>
                <a:spcPts val="4160"/>
              </a:lnSpc>
              <a:spcBef>
                <a:spcPct val="0"/>
              </a:spcBef>
            </a:pPr>
            <a:r>
              <a:rPr lang="en-US" sz="2600">
                <a:solidFill>
                  <a:srgbClr val="FFFFFF"/>
                </a:solidFill>
                <a:latin typeface="PT Serif"/>
                <a:ea typeface="PT Serif"/>
                <a:cs typeface="PT Serif"/>
                <a:sym typeface="PT Serif"/>
              </a:rPr>
              <a:t>In today's digital age, a well-designed and functional website is a powerful tool for businesses of all sizes. A strong online presence can significantly impact your brand's visibility, customer engagement, and ultimately, your bottom line. Your website is often the first impression potential customers have of your business, and a poorly designed or outdated website can damage your credibility and drive away potential customers.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DAGU3W64fAE</dc:identifier>
  <dcterms:modified xsi:type="dcterms:W3CDTF">2011-08-01T06:04:30Z</dcterms:modified>
  <cp:revision>1</cp:revision>
  <dc:title>Transform Your Online Presence: A Comprehensive Guide to Website Design and Development Companies</dc:title>
</cp:coreProperties>
</file>