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5240000" cy="7975600"/>
  <p:notesSz cx="15240000" cy="79756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444" y="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43000" y="2472436"/>
            <a:ext cx="12954000" cy="16748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286000" y="4466336"/>
            <a:ext cx="10668000" cy="1993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62000" y="1834388"/>
            <a:ext cx="6629400" cy="52638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848600" y="1834388"/>
            <a:ext cx="6629400" cy="52638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7/29/2025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7/29/2025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103063" y="6514876"/>
            <a:ext cx="5033873" cy="4673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52282" y="1516748"/>
            <a:ext cx="12298044" cy="47224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181600" y="7417308"/>
            <a:ext cx="4876800" cy="398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62000" y="7417308"/>
            <a:ext cx="3505200" cy="398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972800" y="7417308"/>
            <a:ext cx="3505200" cy="398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hyperlink" Target="http://www.mojarto.com/" TargetMode="Externa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8.png"/><Relationship Id="rId117" Type="http://schemas.openxmlformats.org/officeDocument/2006/relationships/image" Target="../media/image119.png"/><Relationship Id="rId21" Type="http://schemas.openxmlformats.org/officeDocument/2006/relationships/image" Target="../media/image23.png"/><Relationship Id="rId42" Type="http://schemas.openxmlformats.org/officeDocument/2006/relationships/image" Target="../media/image44.png"/><Relationship Id="rId47" Type="http://schemas.openxmlformats.org/officeDocument/2006/relationships/image" Target="../media/image49.png"/><Relationship Id="rId63" Type="http://schemas.openxmlformats.org/officeDocument/2006/relationships/image" Target="../media/image65.png"/><Relationship Id="rId68" Type="http://schemas.openxmlformats.org/officeDocument/2006/relationships/image" Target="../media/image70.png"/><Relationship Id="rId84" Type="http://schemas.openxmlformats.org/officeDocument/2006/relationships/image" Target="../media/image86.png"/><Relationship Id="rId89" Type="http://schemas.openxmlformats.org/officeDocument/2006/relationships/image" Target="../media/image91.png"/><Relationship Id="rId112" Type="http://schemas.openxmlformats.org/officeDocument/2006/relationships/image" Target="../media/image114.png"/><Relationship Id="rId16" Type="http://schemas.openxmlformats.org/officeDocument/2006/relationships/image" Target="../media/image18.png"/><Relationship Id="rId107" Type="http://schemas.openxmlformats.org/officeDocument/2006/relationships/image" Target="../media/image109.png"/><Relationship Id="rId11" Type="http://schemas.openxmlformats.org/officeDocument/2006/relationships/image" Target="../media/image13.png"/><Relationship Id="rId32" Type="http://schemas.openxmlformats.org/officeDocument/2006/relationships/image" Target="../media/image34.png"/><Relationship Id="rId37" Type="http://schemas.openxmlformats.org/officeDocument/2006/relationships/image" Target="../media/image39.png"/><Relationship Id="rId53" Type="http://schemas.openxmlformats.org/officeDocument/2006/relationships/image" Target="../media/image55.png"/><Relationship Id="rId58" Type="http://schemas.openxmlformats.org/officeDocument/2006/relationships/image" Target="../media/image60.png"/><Relationship Id="rId74" Type="http://schemas.openxmlformats.org/officeDocument/2006/relationships/image" Target="../media/image76.png"/><Relationship Id="rId79" Type="http://schemas.openxmlformats.org/officeDocument/2006/relationships/image" Target="../media/image81.png"/><Relationship Id="rId102" Type="http://schemas.openxmlformats.org/officeDocument/2006/relationships/image" Target="../media/image104.png"/><Relationship Id="rId5" Type="http://schemas.openxmlformats.org/officeDocument/2006/relationships/image" Target="../media/image7.png"/><Relationship Id="rId90" Type="http://schemas.openxmlformats.org/officeDocument/2006/relationships/image" Target="../media/image92.png"/><Relationship Id="rId95" Type="http://schemas.openxmlformats.org/officeDocument/2006/relationships/image" Target="../media/image97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43" Type="http://schemas.openxmlformats.org/officeDocument/2006/relationships/image" Target="../media/image45.png"/><Relationship Id="rId48" Type="http://schemas.openxmlformats.org/officeDocument/2006/relationships/image" Target="../media/image50.png"/><Relationship Id="rId64" Type="http://schemas.openxmlformats.org/officeDocument/2006/relationships/image" Target="../media/image66.png"/><Relationship Id="rId69" Type="http://schemas.openxmlformats.org/officeDocument/2006/relationships/image" Target="../media/image71.png"/><Relationship Id="rId113" Type="http://schemas.openxmlformats.org/officeDocument/2006/relationships/image" Target="../media/image115.png"/><Relationship Id="rId118" Type="http://schemas.openxmlformats.org/officeDocument/2006/relationships/image" Target="../media/image120.png"/><Relationship Id="rId80" Type="http://schemas.openxmlformats.org/officeDocument/2006/relationships/image" Target="../media/image82.png"/><Relationship Id="rId85" Type="http://schemas.openxmlformats.org/officeDocument/2006/relationships/image" Target="../media/image87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33" Type="http://schemas.openxmlformats.org/officeDocument/2006/relationships/image" Target="../media/image35.png"/><Relationship Id="rId38" Type="http://schemas.openxmlformats.org/officeDocument/2006/relationships/image" Target="../media/image40.png"/><Relationship Id="rId59" Type="http://schemas.openxmlformats.org/officeDocument/2006/relationships/image" Target="../media/image61.png"/><Relationship Id="rId103" Type="http://schemas.openxmlformats.org/officeDocument/2006/relationships/image" Target="../media/image105.png"/><Relationship Id="rId108" Type="http://schemas.openxmlformats.org/officeDocument/2006/relationships/image" Target="../media/image110.png"/><Relationship Id="rId54" Type="http://schemas.openxmlformats.org/officeDocument/2006/relationships/image" Target="../media/image56.png"/><Relationship Id="rId70" Type="http://schemas.openxmlformats.org/officeDocument/2006/relationships/image" Target="../media/image72.png"/><Relationship Id="rId75" Type="http://schemas.openxmlformats.org/officeDocument/2006/relationships/image" Target="../media/image77.png"/><Relationship Id="rId91" Type="http://schemas.openxmlformats.org/officeDocument/2006/relationships/image" Target="../media/image93.png"/><Relationship Id="rId96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49" Type="http://schemas.openxmlformats.org/officeDocument/2006/relationships/image" Target="../media/image51.png"/><Relationship Id="rId114" Type="http://schemas.openxmlformats.org/officeDocument/2006/relationships/image" Target="../media/image116.png"/><Relationship Id="rId10" Type="http://schemas.openxmlformats.org/officeDocument/2006/relationships/image" Target="../media/image12.png"/><Relationship Id="rId31" Type="http://schemas.openxmlformats.org/officeDocument/2006/relationships/image" Target="../media/image33.png"/><Relationship Id="rId44" Type="http://schemas.openxmlformats.org/officeDocument/2006/relationships/image" Target="../media/image46.png"/><Relationship Id="rId52" Type="http://schemas.openxmlformats.org/officeDocument/2006/relationships/image" Target="../media/image54.png"/><Relationship Id="rId60" Type="http://schemas.openxmlformats.org/officeDocument/2006/relationships/image" Target="../media/image62.png"/><Relationship Id="rId65" Type="http://schemas.openxmlformats.org/officeDocument/2006/relationships/image" Target="../media/image67.png"/><Relationship Id="rId73" Type="http://schemas.openxmlformats.org/officeDocument/2006/relationships/image" Target="../media/image75.png"/><Relationship Id="rId78" Type="http://schemas.openxmlformats.org/officeDocument/2006/relationships/image" Target="../media/image80.png"/><Relationship Id="rId81" Type="http://schemas.openxmlformats.org/officeDocument/2006/relationships/image" Target="../media/image83.png"/><Relationship Id="rId86" Type="http://schemas.openxmlformats.org/officeDocument/2006/relationships/image" Target="../media/image88.png"/><Relationship Id="rId94" Type="http://schemas.openxmlformats.org/officeDocument/2006/relationships/image" Target="../media/image96.png"/><Relationship Id="rId99" Type="http://schemas.openxmlformats.org/officeDocument/2006/relationships/image" Target="../media/image101.png"/><Relationship Id="rId101" Type="http://schemas.openxmlformats.org/officeDocument/2006/relationships/image" Target="../media/image103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9" Type="http://schemas.openxmlformats.org/officeDocument/2006/relationships/image" Target="../media/image41.png"/><Relationship Id="rId109" Type="http://schemas.openxmlformats.org/officeDocument/2006/relationships/image" Target="../media/image111.png"/><Relationship Id="rId34" Type="http://schemas.openxmlformats.org/officeDocument/2006/relationships/image" Target="../media/image36.png"/><Relationship Id="rId50" Type="http://schemas.openxmlformats.org/officeDocument/2006/relationships/image" Target="../media/image52.png"/><Relationship Id="rId55" Type="http://schemas.openxmlformats.org/officeDocument/2006/relationships/image" Target="../media/image57.png"/><Relationship Id="rId76" Type="http://schemas.openxmlformats.org/officeDocument/2006/relationships/image" Target="../media/image78.png"/><Relationship Id="rId97" Type="http://schemas.openxmlformats.org/officeDocument/2006/relationships/image" Target="../media/image99.png"/><Relationship Id="rId104" Type="http://schemas.openxmlformats.org/officeDocument/2006/relationships/image" Target="../media/image106.png"/><Relationship Id="rId7" Type="http://schemas.openxmlformats.org/officeDocument/2006/relationships/image" Target="../media/image9.png"/><Relationship Id="rId71" Type="http://schemas.openxmlformats.org/officeDocument/2006/relationships/image" Target="../media/image73.png"/><Relationship Id="rId92" Type="http://schemas.openxmlformats.org/officeDocument/2006/relationships/image" Target="../media/image94.png"/><Relationship Id="rId2" Type="http://schemas.openxmlformats.org/officeDocument/2006/relationships/image" Target="../media/image5.png"/><Relationship Id="rId29" Type="http://schemas.openxmlformats.org/officeDocument/2006/relationships/image" Target="../media/image31.png"/><Relationship Id="rId24" Type="http://schemas.openxmlformats.org/officeDocument/2006/relationships/image" Target="../media/image26.png"/><Relationship Id="rId40" Type="http://schemas.openxmlformats.org/officeDocument/2006/relationships/image" Target="../media/image42.png"/><Relationship Id="rId45" Type="http://schemas.openxmlformats.org/officeDocument/2006/relationships/image" Target="../media/image47.png"/><Relationship Id="rId66" Type="http://schemas.openxmlformats.org/officeDocument/2006/relationships/image" Target="../media/image68.png"/><Relationship Id="rId87" Type="http://schemas.openxmlformats.org/officeDocument/2006/relationships/image" Target="../media/image89.png"/><Relationship Id="rId110" Type="http://schemas.openxmlformats.org/officeDocument/2006/relationships/image" Target="../media/image112.png"/><Relationship Id="rId115" Type="http://schemas.openxmlformats.org/officeDocument/2006/relationships/image" Target="../media/image117.png"/><Relationship Id="rId61" Type="http://schemas.openxmlformats.org/officeDocument/2006/relationships/image" Target="../media/image63.png"/><Relationship Id="rId82" Type="http://schemas.openxmlformats.org/officeDocument/2006/relationships/image" Target="../media/image84.png"/><Relationship Id="rId19" Type="http://schemas.openxmlformats.org/officeDocument/2006/relationships/image" Target="../media/image21.png"/><Relationship Id="rId14" Type="http://schemas.openxmlformats.org/officeDocument/2006/relationships/image" Target="../media/image16.png"/><Relationship Id="rId30" Type="http://schemas.openxmlformats.org/officeDocument/2006/relationships/image" Target="../media/image32.png"/><Relationship Id="rId35" Type="http://schemas.openxmlformats.org/officeDocument/2006/relationships/image" Target="../media/image37.png"/><Relationship Id="rId56" Type="http://schemas.openxmlformats.org/officeDocument/2006/relationships/image" Target="../media/image58.png"/><Relationship Id="rId77" Type="http://schemas.openxmlformats.org/officeDocument/2006/relationships/image" Target="../media/image79.png"/><Relationship Id="rId100" Type="http://schemas.openxmlformats.org/officeDocument/2006/relationships/image" Target="../media/image102.png"/><Relationship Id="rId105" Type="http://schemas.openxmlformats.org/officeDocument/2006/relationships/image" Target="../media/image107.png"/><Relationship Id="rId8" Type="http://schemas.openxmlformats.org/officeDocument/2006/relationships/image" Target="../media/image10.png"/><Relationship Id="rId51" Type="http://schemas.openxmlformats.org/officeDocument/2006/relationships/image" Target="../media/image53.png"/><Relationship Id="rId72" Type="http://schemas.openxmlformats.org/officeDocument/2006/relationships/image" Target="../media/image74.png"/><Relationship Id="rId93" Type="http://schemas.openxmlformats.org/officeDocument/2006/relationships/image" Target="../media/image95.png"/><Relationship Id="rId98" Type="http://schemas.openxmlformats.org/officeDocument/2006/relationships/image" Target="../media/image100.png"/><Relationship Id="rId3" Type="http://schemas.openxmlformats.org/officeDocument/2006/relationships/hyperlink" Target="http://www.mojarto.com/" TargetMode="External"/><Relationship Id="rId25" Type="http://schemas.openxmlformats.org/officeDocument/2006/relationships/image" Target="../media/image27.png"/><Relationship Id="rId46" Type="http://schemas.openxmlformats.org/officeDocument/2006/relationships/image" Target="../media/image48.png"/><Relationship Id="rId67" Type="http://schemas.openxmlformats.org/officeDocument/2006/relationships/image" Target="../media/image69.png"/><Relationship Id="rId116" Type="http://schemas.openxmlformats.org/officeDocument/2006/relationships/image" Target="../media/image118.png"/><Relationship Id="rId20" Type="http://schemas.openxmlformats.org/officeDocument/2006/relationships/image" Target="../media/image22.png"/><Relationship Id="rId41" Type="http://schemas.openxmlformats.org/officeDocument/2006/relationships/image" Target="../media/image43.png"/><Relationship Id="rId62" Type="http://schemas.openxmlformats.org/officeDocument/2006/relationships/image" Target="../media/image64.png"/><Relationship Id="rId83" Type="http://schemas.openxmlformats.org/officeDocument/2006/relationships/image" Target="../media/image85.png"/><Relationship Id="rId88" Type="http://schemas.openxmlformats.org/officeDocument/2006/relationships/image" Target="../media/image90.png"/><Relationship Id="rId111" Type="http://schemas.openxmlformats.org/officeDocument/2006/relationships/image" Target="../media/image113.png"/><Relationship Id="rId15" Type="http://schemas.openxmlformats.org/officeDocument/2006/relationships/image" Target="../media/image17.png"/><Relationship Id="rId36" Type="http://schemas.openxmlformats.org/officeDocument/2006/relationships/image" Target="../media/image38.png"/><Relationship Id="rId57" Type="http://schemas.openxmlformats.org/officeDocument/2006/relationships/image" Target="../media/image59.png"/><Relationship Id="rId106" Type="http://schemas.openxmlformats.org/officeDocument/2006/relationships/image" Target="../media/image108.png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45.png"/><Relationship Id="rId21" Type="http://schemas.openxmlformats.org/officeDocument/2006/relationships/image" Target="../media/image140.png"/><Relationship Id="rId42" Type="http://schemas.openxmlformats.org/officeDocument/2006/relationships/image" Target="../media/image161.png"/><Relationship Id="rId47" Type="http://schemas.openxmlformats.org/officeDocument/2006/relationships/image" Target="../media/image166.png"/><Relationship Id="rId63" Type="http://schemas.openxmlformats.org/officeDocument/2006/relationships/image" Target="../media/image182.png"/><Relationship Id="rId68" Type="http://schemas.openxmlformats.org/officeDocument/2006/relationships/image" Target="../media/image187.png"/><Relationship Id="rId84" Type="http://schemas.openxmlformats.org/officeDocument/2006/relationships/image" Target="../media/image203.png"/><Relationship Id="rId89" Type="http://schemas.openxmlformats.org/officeDocument/2006/relationships/image" Target="../media/image208.png"/><Relationship Id="rId16" Type="http://schemas.openxmlformats.org/officeDocument/2006/relationships/image" Target="../media/image135.png"/><Relationship Id="rId11" Type="http://schemas.openxmlformats.org/officeDocument/2006/relationships/image" Target="../media/image130.png"/><Relationship Id="rId32" Type="http://schemas.openxmlformats.org/officeDocument/2006/relationships/image" Target="../media/image151.png"/><Relationship Id="rId37" Type="http://schemas.openxmlformats.org/officeDocument/2006/relationships/image" Target="../media/image156.png"/><Relationship Id="rId53" Type="http://schemas.openxmlformats.org/officeDocument/2006/relationships/image" Target="../media/image172.png"/><Relationship Id="rId58" Type="http://schemas.openxmlformats.org/officeDocument/2006/relationships/image" Target="../media/image177.png"/><Relationship Id="rId74" Type="http://schemas.openxmlformats.org/officeDocument/2006/relationships/image" Target="../media/image193.png"/><Relationship Id="rId79" Type="http://schemas.openxmlformats.org/officeDocument/2006/relationships/image" Target="../media/image198.png"/><Relationship Id="rId102" Type="http://schemas.openxmlformats.org/officeDocument/2006/relationships/image" Target="../media/image221.png"/><Relationship Id="rId5" Type="http://schemas.openxmlformats.org/officeDocument/2006/relationships/image" Target="../media/image124.png"/><Relationship Id="rId90" Type="http://schemas.openxmlformats.org/officeDocument/2006/relationships/image" Target="../media/image209.png"/><Relationship Id="rId95" Type="http://schemas.openxmlformats.org/officeDocument/2006/relationships/image" Target="../media/image214.png"/><Relationship Id="rId22" Type="http://schemas.openxmlformats.org/officeDocument/2006/relationships/image" Target="../media/image141.png"/><Relationship Id="rId27" Type="http://schemas.openxmlformats.org/officeDocument/2006/relationships/image" Target="../media/image146.png"/><Relationship Id="rId43" Type="http://schemas.openxmlformats.org/officeDocument/2006/relationships/image" Target="../media/image162.png"/><Relationship Id="rId48" Type="http://schemas.openxmlformats.org/officeDocument/2006/relationships/image" Target="../media/image167.png"/><Relationship Id="rId64" Type="http://schemas.openxmlformats.org/officeDocument/2006/relationships/image" Target="../media/image183.png"/><Relationship Id="rId69" Type="http://schemas.openxmlformats.org/officeDocument/2006/relationships/image" Target="../media/image188.png"/><Relationship Id="rId80" Type="http://schemas.openxmlformats.org/officeDocument/2006/relationships/image" Target="../media/image199.png"/><Relationship Id="rId85" Type="http://schemas.openxmlformats.org/officeDocument/2006/relationships/image" Target="../media/image204.png"/><Relationship Id="rId12" Type="http://schemas.openxmlformats.org/officeDocument/2006/relationships/image" Target="../media/image131.png"/><Relationship Id="rId17" Type="http://schemas.openxmlformats.org/officeDocument/2006/relationships/image" Target="../media/image136.png"/><Relationship Id="rId33" Type="http://schemas.openxmlformats.org/officeDocument/2006/relationships/image" Target="../media/image152.png"/><Relationship Id="rId38" Type="http://schemas.openxmlformats.org/officeDocument/2006/relationships/image" Target="../media/image157.png"/><Relationship Id="rId59" Type="http://schemas.openxmlformats.org/officeDocument/2006/relationships/image" Target="../media/image178.png"/><Relationship Id="rId103" Type="http://schemas.openxmlformats.org/officeDocument/2006/relationships/image" Target="../media/image222.png"/><Relationship Id="rId20" Type="http://schemas.openxmlformats.org/officeDocument/2006/relationships/image" Target="../media/image139.png"/><Relationship Id="rId41" Type="http://schemas.openxmlformats.org/officeDocument/2006/relationships/image" Target="../media/image160.png"/><Relationship Id="rId54" Type="http://schemas.openxmlformats.org/officeDocument/2006/relationships/image" Target="../media/image173.png"/><Relationship Id="rId62" Type="http://schemas.openxmlformats.org/officeDocument/2006/relationships/image" Target="../media/image181.png"/><Relationship Id="rId70" Type="http://schemas.openxmlformats.org/officeDocument/2006/relationships/image" Target="../media/image189.png"/><Relationship Id="rId75" Type="http://schemas.openxmlformats.org/officeDocument/2006/relationships/image" Target="../media/image194.png"/><Relationship Id="rId83" Type="http://schemas.openxmlformats.org/officeDocument/2006/relationships/image" Target="../media/image202.png"/><Relationship Id="rId88" Type="http://schemas.openxmlformats.org/officeDocument/2006/relationships/image" Target="../media/image207.png"/><Relationship Id="rId91" Type="http://schemas.openxmlformats.org/officeDocument/2006/relationships/image" Target="../media/image210.png"/><Relationship Id="rId96" Type="http://schemas.openxmlformats.org/officeDocument/2006/relationships/image" Target="../media/image2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5.png"/><Relationship Id="rId15" Type="http://schemas.openxmlformats.org/officeDocument/2006/relationships/image" Target="../media/image134.png"/><Relationship Id="rId23" Type="http://schemas.openxmlformats.org/officeDocument/2006/relationships/image" Target="../media/image142.png"/><Relationship Id="rId28" Type="http://schemas.openxmlformats.org/officeDocument/2006/relationships/image" Target="../media/image147.png"/><Relationship Id="rId36" Type="http://schemas.openxmlformats.org/officeDocument/2006/relationships/image" Target="../media/image155.png"/><Relationship Id="rId49" Type="http://schemas.openxmlformats.org/officeDocument/2006/relationships/image" Target="../media/image168.png"/><Relationship Id="rId57" Type="http://schemas.openxmlformats.org/officeDocument/2006/relationships/image" Target="../media/image176.png"/><Relationship Id="rId10" Type="http://schemas.openxmlformats.org/officeDocument/2006/relationships/image" Target="../media/image129.png"/><Relationship Id="rId31" Type="http://schemas.openxmlformats.org/officeDocument/2006/relationships/image" Target="../media/image150.png"/><Relationship Id="rId44" Type="http://schemas.openxmlformats.org/officeDocument/2006/relationships/image" Target="../media/image163.png"/><Relationship Id="rId52" Type="http://schemas.openxmlformats.org/officeDocument/2006/relationships/image" Target="../media/image171.png"/><Relationship Id="rId60" Type="http://schemas.openxmlformats.org/officeDocument/2006/relationships/image" Target="../media/image179.png"/><Relationship Id="rId65" Type="http://schemas.openxmlformats.org/officeDocument/2006/relationships/image" Target="../media/image184.png"/><Relationship Id="rId73" Type="http://schemas.openxmlformats.org/officeDocument/2006/relationships/image" Target="../media/image192.png"/><Relationship Id="rId78" Type="http://schemas.openxmlformats.org/officeDocument/2006/relationships/image" Target="../media/image197.png"/><Relationship Id="rId81" Type="http://schemas.openxmlformats.org/officeDocument/2006/relationships/image" Target="../media/image200.png"/><Relationship Id="rId86" Type="http://schemas.openxmlformats.org/officeDocument/2006/relationships/image" Target="../media/image205.png"/><Relationship Id="rId94" Type="http://schemas.openxmlformats.org/officeDocument/2006/relationships/image" Target="../media/image213.png"/><Relationship Id="rId99" Type="http://schemas.openxmlformats.org/officeDocument/2006/relationships/image" Target="../media/image218.png"/><Relationship Id="rId101" Type="http://schemas.openxmlformats.org/officeDocument/2006/relationships/image" Target="../media/image220.png"/><Relationship Id="rId4" Type="http://schemas.openxmlformats.org/officeDocument/2006/relationships/image" Target="../media/image123.png"/><Relationship Id="rId9" Type="http://schemas.openxmlformats.org/officeDocument/2006/relationships/image" Target="../media/image128.png"/><Relationship Id="rId13" Type="http://schemas.openxmlformats.org/officeDocument/2006/relationships/image" Target="../media/image132.png"/><Relationship Id="rId18" Type="http://schemas.openxmlformats.org/officeDocument/2006/relationships/image" Target="../media/image137.png"/><Relationship Id="rId39" Type="http://schemas.openxmlformats.org/officeDocument/2006/relationships/image" Target="../media/image158.png"/><Relationship Id="rId34" Type="http://schemas.openxmlformats.org/officeDocument/2006/relationships/image" Target="../media/image153.png"/><Relationship Id="rId50" Type="http://schemas.openxmlformats.org/officeDocument/2006/relationships/image" Target="../media/image169.png"/><Relationship Id="rId55" Type="http://schemas.openxmlformats.org/officeDocument/2006/relationships/image" Target="../media/image174.png"/><Relationship Id="rId76" Type="http://schemas.openxmlformats.org/officeDocument/2006/relationships/image" Target="../media/image195.png"/><Relationship Id="rId97" Type="http://schemas.openxmlformats.org/officeDocument/2006/relationships/image" Target="../media/image216.png"/><Relationship Id="rId104" Type="http://schemas.openxmlformats.org/officeDocument/2006/relationships/image" Target="../media/image223.jpg"/><Relationship Id="rId7" Type="http://schemas.openxmlformats.org/officeDocument/2006/relationships/image" Target="../media/image126.png"/><Relationship Id="rId71" Type="http://schemas.openxmlformats.org/officeDocument/2006/relationships/image" Target="../media/image190.png"/><Relationship Id="rId92" Type="http://schemas.openxmlformats.org/officeDocument/2006/relationships/image" Target="../media/image211.png"/><Relationship Id="rId2" Type="http://schemas.openxmlformats.org/officeDocument/2006/relationships/image" Target="../media/image121.png"/><Relationship Id="rId29" Type="http://schemas.openxmlformats.org/officeDocument/2006/relationships/image" Target="../media/image148.png"/><Relationship Id="rId24" Type="http://schemas.openxmlformats.org/officeDocument/2006/relationships/image" Target="../media/image143.png"/><Relationship Id="rId40" Type="http://schemas.openxmlformats.org/officeDocument/2006/relationships/image" Target="../media/image159.png"/><Relationship Id="rId45" Type="http://schemas.openxmlformats.org/officeDocument/2006/relationships/image" Target="../media/image164.png"/><Relationship Id="rId66" Type="http://schemas.openxmlformats.org/officeDocument/2006/relationships/image" Target="../media/image185.png"/><Relationship Id="rId87" Type="http://schemas.openxmlformats.org/officeDocument/2006/relationships/image" Target="../media/image206.png"/><Relationship Id="rId61" Type="http://schemas.openxmlformats.org/officeDocument/2006/relationships/image" Target="../media/image180.png"/><Relationship Id="rId82" Type="http://schemas.openxmlformats.org/officeDocument/2006/relationships/image" Target="../media/image201.png"/><Relationship Id="rId19" Type="http://schemas.openxmlformats.org/officeDocument/2006/relationships/image" Target="../media/image138.png"/><Relationship Id="rId14" Type="http://schemas.openxmlformats.org/officeDocument/2006/relationships/image" Target="../media/image133.png"/><Relationship Id="rId30" Type="http://schemas.openxmlformats.org/officeDocument/2006/relationships/image" Target="../media/image149.png"/><Relationship Id="rId35" Type="http://schemas.openxmlformats.org/officeDocument/2006/relationships/image" Target="../media/image154.png"/><Relationship Id="rId56" Type="http://schemas.openxmlformats.org/officeDocument/2006/relationships/image" Target="../media/image175.png"/><Relationship Id="rId77" Type="http://schemas.openxmlformats.org/officeDocument/2006/relationships/image" Target="../media/image196.png"/><Relationship Id="rId100" Type="http://schemas.openxmlformats.org/officeDocument/2006/relationships/image" Target="../media/image219.png"/><Relationship Id="rId105" Type="http://schemas.openxmlformats.org/officeDocument/2006/relationships/image" Target="../media/image224.jpg"/><Relationship Id="rId8" Type="http://schemas.openxmlformats.org/officeDocument/2006/relationships/image" Target="../media/image127.png"/><Relationship Id="rId51" Type="http://schemas.openxmlformats.org/officeDocument/2006/relationships/image" Target="../media/image170.png"/><Relationship Id="rId72" Type="http://schemas.openxmlformats.org/officeDocument/2006/relationships/image" Target="../media/image191.png"/><Relationship Id="rId93" Type="http://schemas.openxmlformats.org/officeDocument/2006/relationships/image" Target="../media/image212.png"/><Relationship Id="rId98" Type="http://schemas.openxmlformats.org/officeDocument/2006/relationships/image" Target="../media/image217.png"/><Relationship Id="rId3" Type="http://schemas.openxmlformats.org/officeDocument/2006/relationships/image" Target="../media/image122.png"/><Relationship Id="rId25" Type="http://schemas.openxmlformats.org/officeDocument/2006/relationships/image" Target="../media/image144.png"/><Relationship Id="rId46" Type="http://schemas.openxmlformats.org/officeDocument/2006/relationships/image" Target="../media/image165.png"/><Relationship Id="rId67" Type="http://schemas.openxmlformats.org/officeDocument/2006/relationships/image" Target="../media/image186.png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45.png"/><Relationship Id="rId21" Type="http://schemas.openxmlformats.org/officeDocument/2006/relationships/image" Target="../media/image240.png"/><Relationship Id="rId42" Type="http://schemas.openxmlformats.org/officeDocument/2006/relationships/image" Target="../media/image255.png"/><Relationship Id="rId47" Type="http://schemas.openxmlformats.org/officeDocument/2006/relationships/image" Target="../media/image260.png"/><Relationship Id="rId63" Type="http://schemas.openxmlformats.org/officeDocument/2006/relationships/image" Target="../media/image276.png"/><Relationship Id="rId68" Type="http://schemas.openxmlformats.org/officeDocument/2006/relationships/image" Target="../media/image281.png"/><Relationship Id="rId84" Type="http://schemas.openxmlformats.org/officeDocument/2006/relationships/image" Target="../media/image297.png"/><Relationship Id="rId89" Type="http://schemas.openxmlformats.org/officeDocument/2006/relationships/image" Target="../media/image302.png"/><Relationship Id="rId16" Type="http://schemas.openxmlformats.org/officeDocument/2006/relationships/image" Target="../media/image235.png"/><Relationship Id="rId11" Type="http://schemas.openxmlformats.org/officeDocument/2006/relationships/image" Target="../media/image232.png"/><Relationship Id="rId32" Type="http://schemas.openxmlformats.org/officeDocument/2006/relationships/image" Target="../media/image249.png"/><Relationship Id="rId37" Type="http://schemas.openxmlformats.org/officeDocument/2006/relationships/image" Target="../media/image144.png"/><Relationship Id="rId53" Type="http://schemas.openxmlformats.org/officeDocument/2006/relationships/image" Target="../media/image266.png"/><Relationship Id="rId58" Type="http://schemas.openxmlformats.org/officeDocument/2006/relationships/image" Target="../media/image271.png"/><Relationship Id="rId74" Type="http://schemas.openxmlformats.org/officeDocument/2006/relationships/image" Target="../media/image287.png"/><Relationship Id="rId79" Type="http://schemas.openxmlformats.org/officeDocument/2006/relationships/image" Target="../media/image292.png"/><Relationship Id="rId5" Type="http://schemas.openxmlformats.org/officeDocument/2006/relationships/image" Target="../media/image228.png"/><Relationship Id="rId90" Type="http://schemas.openxmlformats.org/officeDocument/2006/relationships/image" Target="../media/image303.png"/><Relationship Id="rId95" Type="http://schemas.openxmlformats.org/officeDocument/2006/relationships/image" Target="../media/image308.jpg"/><Relationship Id="rId22" Type="http://schemas.openxmlformats.org/officeDocument/2006/relationships/image" Target="../media/image241.png"/><Relationship Id="rId27" Type="http://schemas.openxmlformats.org/officeDocument/2006/relationships/image" Target="../media/image246.png"/><Relationship Id="rId43" Type="http://schemas.openxmlformats.org/officeDocument/2006/relationships/image" Target="../media/image256.png"/><Relationship Id="rId48" Type="http://schemas.openxmlformats.org/officeDocument/2006/relationships/image" Target="../media/image261.png"/><Relationship Id="rId64" Type="http://schemas.openxmlformats.org/officeDocument/2006/relationships/image" Target="../media/image277.png"/><Relationship Id="rId69" Type="http://schemas.openxmlformats.org/officeDocument/2006/relationships/image" Target="../media/image282.png"/><Relationship Id="rId8" Type="http://schemas.openxmlformats.org/officeDocument/2006/relationships/image" Target="../media/image230.png"/><Relationship Id="rId51" Type="http://schemas.openxmlformats.org/officeDocument/2006/relationships/image" Target="../media/image264.png"/><Relationship Id="rId72" Type="http://schemas.openxmlformats.org/officeDocument/2006/relationships/image" Target="../media/image285.png"/><Relationship Id="rId80" Type="http://schemas.openxmlformats.org/officeDocument/2006/relationships/image" Target="../media/image293.png"/><Relationship Id="rId85" Type="http://schemas.openxmlformats.org/officeDocument/2006/relationships/image" Target="../media/image298.png"/><Relationship Id="rId93" Type="http://schemas.openxmlformats.org/officeDocument/2006/relationships/image" Target="../media/image306.png"/><Relationship Id="rId3" Type="http://schemas.openxmlformats.org/officeDocument/2006/relationships/image" Target="../media/image226.png"/><Relationship Id="rId12" Type="http://schemas.openxmlformats.org/officeDocument/2006/relationships/image" Target="../media/image233.png"/><Relationship Id="rId17" Type="http://schemas.openxmlformats.org/officeDocument/2006/relationships/image" Target="../media/image236.png"/><Relationship Id="rId25" Type="http://schemas.openxmlformats.org/officeDocument/2006/relationships/image" Target="../media/image244.png"/><Relationship Id="rId33" Type="http://schemas.openxmlformats.org/officeDocument/2006/relationships/image" Target="../media/image168.png"/><Relationship Id="rId38" Type="http://schemas.openxmlformats.org/officeDocument/2006/relationships/image" Target="../media/image135.png"/><Relationship Id="rId46" Type="http://schemas.openxmlformats.org/officeDocument/2006/relationships/image" Target="../media/image259.png"/><Relationship Id="rId59" Type="http://schemas.openxmlformats.org/officeDocument/2006/relationships/image" Target="../media/image272.png"/><Relationship Id="rId67" Type="http://schemas.openxmlformats.org/officeDocument/2006/relationships/image" Target="../media/image280.png"/><Relationship Id="rId20" Type="http://schemas.openxmlformats.org/officeDocument/2006/relationships/image" Target="../media/image239.png"/><Relationship Id="rId41" Type="http://schemas.openxmlformats.org/officeDocument/2006/relationships/image" Target="../media/image254.png"/><Relationship Id="rId54" Type="http://schemas.openxmlformats.org/officeDocument/2006/relationships/image" Target="../media/image267.png"/><Relationship Id="rId62" Type="http://schemas.openxmlformats.org/officeDocument/2006/relationships/image" Target="../media/image275.png"/><Relationship Id="rId70" Type="http://schemas.openxmlformats.org/officeDocument/2006/relationships/image" Target="../media/image283.png"/><Relationship Id="rId75" Type="http://schemas.openxmlformats.org/officeDocument/2006/relationships/image" Target="../media/image288.png"/><Relationship Id="rId83" Type="http://schemas.openxmlformats.org/officeDocument/2006/relationships/image" Target="../media/image296.png"/><Relationship Id="rId88" Type="http://schemas.openxmlformats.org/officeDocument/2006/relationships/image" Target="../media/image301.png"/><Relationship Id="rId91" Type="http://schemas.openxmlformats.org/officeDocument/2006/relationships/image" Target="../media/image30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9.png"/><Relationship Id="rId15" Type="http://schemas.openxmlformats.org/officeDocument/2006/relationships/image" Target="../media/image234.png"/><Relationship Id="rId23" Type="http://schemas.openxmlformats.org/officeDocument/2006/relationships/image" Target="../media/image242.png"/><Relationship Id="rId28" Type="http://schemas.openxmlformats.org/officeDocument/2006/relationships/image" Target="../media/image193.png"/><Relationship Id="rId36" Type="http://schemas.openxmlformats.org/officeDocument/2006/relationships/image" Target="../media/image252.png"/><Relationship Id="rId49" Type="http://schemas.openxmlformats.org/officeDocument/2006/relationships/image" Target="../media/image262.png"/><Relationship Id="rId57" Type="http://schemas.openxmlformats.org/officeDocument/2006/relationships/image" Target="../media/image270.png"/><Relationship Id="rId10" Type="http://schemas.openxmlformats.org/officeDocument/2006/relationships/image" Target="../media/image231.png"/><Relationship Id="rId31" Type="http://schemas.openxmlformats.org/officeDocument/2006/relationships/image" Target="../media/image248.png"/><Relationship Id="rId44" Type="http://schemas.openxmlformats.org/officeDocument/2006/relationships/image" Target="../media/image257.png"/><Relationship Id="rId52" Type="http://schemas.openxmlformats.org/officeDocument/2006/relationships/image" Target="../media/image265.png"/><Relationship Id="rId60" Type="http://schemas.openxmlformats.org/officeDocument/2006/relationships/image" Target="../media/image273.png"/><Relationship Id="rId65" Type="http://schemas.openxmlformats.org/officeDocument/2006/relationships/image" Target="../media/image278.png"/><Relationship Id="rId73" Type="http://schemas.openxmlformats.org/officeDocument/2006/relationships/image" Target="../media/image286.png"/><Relationship Id="rId78" Type="http://schemas.openxmlformats.org/officeDocument/2006/relationships/image" Target="../media/image291.png"/><Relationship Id="rId81" Type="http://schemas.openxmlformats.org/officeDocument/2006/relationships/image" Target="../media/image294.png"/><Relationship Id="rId86" Type="http://schemas.openxmlformats.org/officeDocument/2006/relationships/image" Target="../media/image299.png"/><Relationship Id="rId94" Type="http://schemas.openxmlformats.org/officeDocument/2006/relationships/image" Target="../media/image307.jpg"/><Relationship Id="rId4" Type="http://schemas.openxmlformats.org/officeDocument/2006/relationships/image" Target="../media/image227.png"/><Relationship Id="rId9" Type="http://schemas.openxmlformats.org/officeDocument/2006/relationships/image" Target="../media/image123.png"/><Relationship Id="rId13" Type="http://schemas.openxmlformats.org/officeDocument/2006/relationships/image" Target="../media/image174.png"/><Relationship Id="rId18" Type="http://schemas.openxmlformats.org/officeDocument/2006/relationships/image" Target="../media/image237.png"/><Relationship Id="rId39" Type="http://schemas.openxmlformats.org/officeDocument/2006/relationships/image" Target="../media/image253.png"/><Relationship Id="rId34" Type="http://schemas.openxmlformats.org/officeDocument/2006/relationships/image" Target="../media/image250.png"/><Relationship Id="rId50" Type="http://schemas.openxmlformats.org/officeDocument/2006/relationships/image" Target="../media/image263.png"/><Relationship Id="rId55" Type="http://schemas.openxmlformats.org/officeDocument/2006/relationships/image" Target="../media/image268.png"/><Relationship Id="rId76" Type="http://schemas.openxmlformats.org/officeDocument/2006/relationships/image" Target="../media/image289.png"/><Relationship Id="rId7" Type="http://schemas.openxmlformats.org/officeDocument/2006/relationships/image" Target="../media/image186.png"/><Relationship Id="rId71" Type="http://schemas.openxmlformats.org/officeDocument/2006/relationships/image" Target="../media/image284.png"/><Relationship Id="rId92" Type="http://schemas.openxmlformats.org/officeDocument/2006/relationships/image" Target="../media/image305.png"/><Relationship Id="rId2" Type="http://schemas.openxmlformats.org/officeDocument/2006/relationships/image" Target="../media/image225.png"/><Relationship Id="rId29" Type="http://schemas.openxmlformats.org/officeDocument/2006/relationships/image" Target="../media/image138.png"/><Relationship Id="rId24" Type="http://schemas.openxmlformats.org/officeDocument/2006/relationships/image" Target="../media/image243.png"/><Relationship Id="rId40" Type="http://schemas.openxmlformats.org/officeDocument/2006/relationships/image" Target="../media/image213.png"/><Relationship Id="rId45" Type="http://schemas.openxmlformats.org/officeDocument/2006/relationships/image" Target="../media/image258.png"/><Relationship Id="rId66" Type="http://schemas.openxmlformats.org/officeDocument/2006/relationships/image" Target="../media/image279.png"/><Relationship Id="rId87" Type="http://schemas.openxmlformats.org/officeDocument/2006/relationships/image" Target="../media/image300.png"/><Relationship Id="rId61" Type="http://schemas.openxmlformats.org/officeDocument/2006/relationships/image" Target="../media/image274.png"/><Relationship Id="rId82" Type="http://schemas.openxmlformats.org/officeDocument/2006/relationships/image" Target="../media/image295.png"/><Relationship Id="rId19" Type="http://schemas.openxmlformats.org/officeDocument/2006/relationships/image" Target="../media/image238.png"/><Relationship Id="rId14" Type="http://schemas.openxmlformats.org/officeDocument/2006/relationships/image" Target="../media/image215.png"/><Relationship Id="rId30" Type="http://schemas.openxmlformats.org/officeDocument/2006/relationships/image" Target="../media/image247.png"/><Relationship Id="rId35" Type="http://schemas.openxmlformats.org/officeDocument/2006/relationships/image" Target="../media/image251.png"/><Relationship Id="rId56" Type="http://schemas.openxmlformats.org/officeDocument/2006/relationships/image" Target="../media/image269.png"/><Relationship Id="rId77" Type="http://schemas.openxmlformats.org/officeDocument/2006/relationships/image" Target="../media/image29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jarto.com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1.png"/><Relationship Id="rId5" Type="http://schemas.openxmlformats.org/officeDocument/2006/relationships/image" Target="../media/image310.png"/><Relationship Id="rId4" Type="http://schemas.openxmlformats.org/officeDocument/2006/relationships/image" Target="../media/image30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2.png"/><Relationship Id="rId13" Type="http://schemas.openxmlformats.org/officeDocument/2006/relationships/image" Target="../media/image317.png"/><Relationship Id="rId3" Type="http://schemas.openxmlformats.org/officeDocument/2006/relationships/hyperlink" Target="http://www.facebook.com/Mojarto-191313941210803/" TargetMode="External"/><Relationship Id="rId7" Type="http://schemas.openxmlformats.org/officeDocument/2006/relationships/hyperlink" Target="http://www.mojarto.com/" TargetMode="External"/><Relationship Id="rId12" Type="http://schemas.openxmlformats.org/officeDocument/2006/relationships/image" Target="../media/image316.png"/><Relationship Id="rId2" Type="http://schemas.openxmlformats.org/officeDocument/2006/relationships/hyperlink" Target="http://www.pinterest.com/mojartoof&#64257;cial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315.png"/><Relationship Id="rId5" Type="http://schemas.openxmlformats.org/officeDocument/2006/relationships/hyperlink" Target="http://www.youtube.com/channel/UCR4FbHC8JGcz2T" TargetMode="External"/><Relationship Id="rId10" Type="http://schemas.openxmlformats.org/officeDocument/2006/relationships/image" Target="../media/image314.png"/><Relationship Id="rId4" Type="http://schemas.openxmlformats.org/officeDocument/2006/relationships/hyperlink" Target="http://www.instagram.com/mojarto_of&#64257;cial/" TargetMode="External"/><Relationship Id="rId9" Type="http://schemas.openxmlformats.org/officeDocument/2006/relationships/image" Target="../media/image3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jarto.com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5240000" cy="7975600"/>
            <a:chOff x="0" y="0"/>
            <a:chExt cx="15240000" cy="79756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5240000" cy="79756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55100" y="558800"/>
              <a:ext cx="3084283" cy="64770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6984898" y="7127385"/>
            <a:ext cx="8230234" cy="575310"/>
          </a:xfrm>
          <a:prstGeom prst="rect">
            <a:avLst/>
          </a:prstGeom>
          <a:solidFill>
            <a:srgbClr val="EC1C24"/>
          </a:solidFill>
        </p:spPr>
        <p:txBody>
          <a:bodyPr vert="horz" wrap="square" lIns="0" tIns="26670" rIns="0" bIns="0" rtlCol="0">
            <a:spAutoFit/>
          </a:bodyPr>
          <a:lstStyle/>
          <a:p>
            <a:pPr marR="9525" algn="ctr">
              <a:lnSpc>
                <a:spcPct val="100000"/>
              </a:lnSpc>
              <a:spcBef>
                <a:spcPts val="210"/>
              </a:spcBef>
            </a:pPr>
            <a:r>
              <a:rPr sz="2900" b="1" spc="215" dirty="0">
                <a:solidFill>
                  <a:srgbClr val="FFFFFF"/>
                </a:solidFill>
                <a:latin typeface="Calibri"/>
                <a:cs typeface="Calibri"/>
              </a:rPr>
              <a:t>https://</a:t>
            </a:r>
            <a:r>
              <a:rPr sz="2900" b="1" spc="215" dirty="0">
                <a:solidFill>
                  <a:srgbClr val="FFFFFF"/>
                </a:solidFill>
                <a:latin typeface="Calibri"/>
                <a:cs typeface="Calibri"/>
                <a:hlinkClick r:id="rId4"/>
              </a:rPr>
              <a:t>www.mojarto.com/</a:t>
            </a:r>
            <a:endParaRPr sz="29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38874" y="1752600"/>
            <a:ext cx="13649325" cy="5219700"/>
            <a:chOff x="638874" y="1752600"/>
            <a:chExt cx="13649325" cy="5219700"/>
          </a:xfrm>
        </p:grpSpPr>
        <p:sp>
          <p:nvSpPr>
            <p:cNvPr id="7" name="object 7"/>
            <p:cNvSpPr/>
            <p:nvPr/>
          </p:nvSpPr>
          <p:spPr>
            <a:xfrm>
              <a:off x="9005850" y="2021141"/>
              <a:ext cx="3119120" cy="788035"/>
            </a:xfrm>
            <a:custGeom>
              <a:avLst/>
              <a:gdLst/>
              <a:ahLst/>
              <a:cxnLst/>
              <a:rect l="l" t="t" r="r" b="b"/>
              <a:pathLst>
                <a:path w="3119120" h="788035">
                  <a:moveTo>
                    <a:pt x="390232" y="10960"/>
                  </a:moveTo>
                  <a:lnTo>
                    <a:pt x="0" y="10960"/>
                  </a:lnTo>
                  <a:lnTo>
                    <a:pt x="0" y="47790"/>
                  </a:lnTo>
                  <a:lnTo>
                    <a:pt x="100126" y="47790"/>
                  </a:lnTo>
                  <a:lnTo>
                    <a:pt x="100126" y="736130"/>
                  </a:lnTo>
                  <a:lnTo>
                    <a:pt x="0" y="736130"/>
                  </a:lnTo>
                  <a:lnTo>
                    <a:pt x="0" y="774230"/>
                  </a:lnTo>
                  <a:lnTo>
                    <a:pt x="390232" y="774230"/>
                  </a:lnTo>
                  <a:lnTo>
                    <a:pt x="390232" y="736130"/>
                  </a:lnTo>
                  <a:lnTo>
                    <a:pt x="286702" y="736130"/>
                  </a:lnTo>
                  <a:lnTo>
                    <a:pt x="286702" y="47790"/>
                  </a:lnTo>
                  <a:lnTo>
                    <a:pt x="390232" y="47790"/>
                  </a:lnTo>
                  <a:lnTo>
                    <a:pt x="390232" y="10960"/>
                  </a:lnTo>
                  <a:close/>
                </a:path>
                <a:path w="3119120" h="788035">
                  <a:moveTo>
                    <a:pt x="1029614" y="738924"/>
                  </a:moveTo>
                  <a:lnTo>
                    <a:pt x="964755" y="738924"/>
                  </a:lnTo>
                  <a:lnTo>
                    <a:pt x="964755" y="428510"/>
                  </a:lnTo>
                  <a:lnTo>
                    <a:pt x="964133" y="408241"/>
                  </a:lnTo>
                  <a:lnTo>
                    <a:pt x="954811" y="363855"/>
                  </a:lnTo>
                  <a:lnTo>
                    <a:pt x="924991" y="332308"/>
                  </a:lnTo>
                  <a:lnTo>
                    <a:pt x="889482" y="313029"/>
                  </a:lnTo>
                  <a:lnTo>
                    <a:pt x="847102" y="302780"/>
                  </a:lnTo>
                  <a:lnTo>
                    <a:pt x="823683" y="301485"/>
                  </a:lnTo>
                  <a:lnTo>
                    <a:pt x="772375" y="307543"/>
                  </a:lnTo>
                  <a:lnTo>
                    <a:pt x="727113" y="325666"/>
                  </a:lnTo>
                  <a:lnTo>
                    <a:pt x="687895" y="355892"/>
                  </a:lnTo>
                  <a:lnTo>
                    <a:pt x="654735" y="398195"/>
                  </a:lnTo>
                  <a:lnTo>
                    <a:pt x="652462" y="398195"/>
                  </a:lnTo>
                  <a:lnTo>
                    <a:pt x="652462" y="301485"/>
                  </a:lnTo>
                  <a:lnTo>
                    <a:pt x="635927" y="301485"/>
                  </a:lnTo>
                  <a:lnTo>
                    <a:pt x="585165" y="308597"/>
                  </a:lnTo>
                  <a:lnTo>
                    <a:pt x="557415" y="311721"/>
                  </a:lnTo>
                  <a:lnTo>
                    <a:pt x="529551" y="313944"/>
                  </a:lnTo>
                  <a:lnTo>
                    <a:pt x="501535" y="315277"/>
                  </a:lnTo>
                  <a:lnTo>
                    <a:pt x="473379" y="315709"/>
                  </a:lnTo>
                  <a:lnTo>
                    <a:pt x="431749" y="315709"/>
                  </a:lnTo>
                  <a:lnTo>
                    <a:pt x="431749" y="350977"/>
                  </a:lnTo>
                  <a:lnTo>
                    <a:pt x="497166" y="350977"/>
                  </a:lnTo>
                  <a:lnTo>
                    <a:pt x="497166" y="738924"/>
                  </a:lnTo>
                  <a:lnTo>
                    <a:pt x="430618" y="738924"/>
                  </a:lnTo>
                  <a:lnTo>
                    <a:pt x="430618" y="773633"/>
                  </a:lnTo>
                  <a:lnTo>
                    <a:pt x="719023" y="773633"/>
                  </a:lnTo>
                  <a:lnTo>
                    <a:pt x="719023" y="738924"/>
                  </a:lnTo>
                  <a:lnTo>
                    <a:pt x="652462" y="738924"/>
                  </a:lnTo>
                  <a:lnTo>
                    <a:pt x="652462" y="512114"/>
                  </a:lnTo>
                  <a:lnTo>
                    <a:pt x="655091" y="470496"/>
                  </a:lnTo>
                  <a:lnTo>
                    <a:pt x="676135" y="407555"/>
                  </a:lnTo>
                  <a:lnTo>
                    <a:pt x="714743" y="370573"/>
                  </a:lnTo>
                  <a:lnTo>
                    <a:pt x="750011" y="352653"/>
                  </a:lnTo>
                  <a:lnTo>
                    <a:pt x="765098" y="350405"/>
                  </a:lnTo>
                  <a:lnTo>
                    <a:pt x="775030" y="351231"/>
                  </a:lnTo>
                  <a:lnTo>
                    <a:pt x="806538" y="384162"/>
                  </a:lnTo>
                  <a:lnTo>
                    <a:pt x="809459" y="419900"/>
                  </a:lnTo>
                  <a:lnTo>
                    <a:pt x="809459" y="738924"/>
                  </a:lnTo>
                  <a:lnTo>
                    <a:pt x="743483" y="738924"/>
                  </a:lnTo>
                  <a:lnTo>
                    <a:pt x="743483" y="773633"/>
                  </a:lnTo>
                  <a:lnTo>
                    <a:pt x="1029614" y="773633"/>
                  </a:lnTo>
                  <a:lnTo>
                    <a:pt x="1029614" y="738924"/>
                  </a:lnTo>
                  <a:close/>
                </a:path>
                <a:path w="3119120" h="788035">
                  <a:moveTo>
                    <a:pt x="1593342" y="740067"/>
                  </a:moveTo>
                  <a:lnTo>
                    <a:pt x="1530769" y="740067"/>
                  </a:lnTo>
                  <a:lnTo>
                    <a:pt x="1530769" y="711619"/>
                  </a:lnTo>
                  <a:lnTo>
                    <a:pt x="1530769" y="359511"/>
                  </a:lnTo>
                  <a:lnTo>
                    <a:pt x="1530769" y="0"/>
                  </a:lnTo>
                  <a:lnTo>
                    <a:pt x="1523682" y="342"/>
                  </a:lnTo>
                  <a:lnTo>
                    <a:pt x="1428165" y="7785"/>
                  </a:lnTo>
                  <a:lnTo>
                    <a:pt x="1402486" y="9461"/>
                  </a:lnTo>
                  <a:lnTo>
                    <a:pt x="1381518" y="10477"/>
                  </a:lnTo>
                  <a:lnTo>
                    <a:pt x="1365237" y="10807"/>
                  </a:lnTo>
                  <a:lnTo>
                    <a:pt x="1283893" y="10807"/>
                  </a:lnTo>
                  <a:lnTo>
                    <a:pt x="1283893" y="45504"/>
                  </a:lnTo>
                  <a:lnTo>
                    <a:pt x="1376045" y="45504"/>
                  </a:lnTo>
                  <a:lnTo>
                    <a:pt x="1376045" y="359511"/>
                  </a:lnTo>
                  <a:lnTo>
                    <a:pt x="1376045" y="474040"/>
                  </a:lnTo>
                  <a:lnTo>
                    <a:pt x="1376045" y="596506"/>
                  </a:lnTo>
                  <a:lnTo>
                    <a:pt x="1374228" y="635304"/>
                  </a:lnTo>
                  <a:lnTo>
                    <a:pt x="1374140" y="637387"/>
                  </a:lnTo>
                  <a:lnTo>
                    <a:pt x="1358925" y="697776"/>
                  </a:lnTo>
                  <a:lnTo>
                    <a:pt x="1330756" y="731240"/>
                  </a:lnTo>
                  <a:lnTo>
                    <a:pt x="1290713" y="749173"/>
                  </a:lnTo>
                  <a:lnTo>
                    <a:pt x="1279956" y="747649"/>
                  </a:lnTo>
                  <a:lnTo>
                    <a:pt x="1254709" y="709510"/>
                  </a:lnTo>
                  <a:lnTo>
                    <a:pt x="1250315" y="661670"/>
                  </a:lnTo>
                  <a:lnTo>
                    <a:pt x="1249908" y="637387"/>
                  </a:lnTo>
                  <a:lnTo>
                    <a:pt x="1249870" y="635304"/>
                  </a:lnTo>
                  <a:lnTo>
                    <a:pt x="1249768" y="457517"/>
                  </a:lnTo>
                  <a:lnTo>
                    <a:pt x="1252740" y="395452"/>
                  </a:lnTo>
                  <a:lnTo>
                    <a:pt x="1261706" y="358406"/>
                  </a:lnTo>
                  <a:lnTo>
                    <a:pt x="1295273" y="333908"/>
                  </a:lnTo>
                  <a:lnTo>
                    <a:pt x="1309116" y="336067"/>
                  </a:lnTo>
                  <a:lnTo>
                    <a:pt x="1349590" y="368388"/>
                  </a:lnTo>
                  <a:lnTo>
                    <a:pt x="1369428" y="412038"/>
                  </a:lnTo>
                  <a:lnTo>
                    <a:pt x="1376045" y="474040"/>
                  </a:lnTo>
                  <a:lnTo>
                    <a:pt x="1376045" y="359511"/>
                  </a:lnTo>
                  <a:lnTo>
                    <a:pt x="1322997" y="316001"/>
                  </a:lnTo>
                  <a:lnTo>
                    <a:pt x="1262837" y="301485"/>
                  </a:lnTo>
                  <a:lnTo>
                    <a:pt x="1226426" y="305689"/>
                  </a:lnTo>
                  <a:lnTo>
                    <a:pt x="1160449" y="339305"/>
                  </a:lnTo>
                  <a:lnTo>
                    <a:pt x="1130871" y="368693"/>
                  </a:lnTo>
                  <a:lnTo>
                    <a:pt x="1105979" y="404469"/>
                  </a:lnTo>
                  <a:lnTo>
                    <a:pt x="1088199" y="444588"/>
                  </a:lnTo>
                  <a:lnTo>
                    <a:pt x="1077531" y="489038"/>
                  </a:lnTo>
                  <a:lnTo>
                    <a:pt x="1073988" y="537832"/>
                  </a:lnTo>
                  <a:lnTo>
                    <a:pt x="1077480" y="588683"/>
                  </a:lnTo>
                  <a:lnTo>
                    <a:pt x="1087996" y="635304"/>
                  </a:lnTo>
                  <a:lnTo>
                    <a:pt x="1105496" y="677672"/>
                  </a:lnTo>
                  <a:lnTo>
                    <a:pt x="1130020" y="715810"/>
                  </a:lnTo>
                  <a:lnTo>
                    <a:pt x="1159179" y="747331"/>
                  </a:lnTo>
                  <a:lnTo>
                    <a:pt x="1190663" y="769848"/>
                  </a:lnTo>
                  <a:lnTo>
                    <a:pt x="1260563" y="787844"/>
                  </a:lnTo>
                  <a:lnTo>
                    <a:pt x="1296428" y="783082"/>
                  </a:lnTo>
                  <a:lnTo>
                    <a:pt x="1327264" y="768794"/>
                  </a:lnTo>
                  <a:lnTo>
                    <a:pt x="1348486" y="749173"/>
                  </a:lnTo>
                  <a:lnTo>
                    <a:pt x="1353032" y="744982"/>
                  </a:lnTo>
                  <a:lnTo>
                    <a:pt x="1373771" y="711619"/>
                  </a:lnTo>
                  <a:lnTo>
                    <a:pt x="1376045" y="711619"/>
                  </a:lnTo>
                  <a:lnTo>
                    <a:pt x="1376045" y="780453"/>
                  </a:lnTo>
                  <a:lnTo>
                    <a:pt x="1392021" y="780453"/>
                  </a:lnTo>
                  <a:lnTo>
                    <a:pt x="1457032" y="775335"/>
                  </a:lnTo>
                  <a:lnTo>
                    <a:pt x="1472425" y="774598"/>
                  </a:lnTo>
                  <a:lnTo>
                    <a:pt x="1488401" y="774065"/>
                  </a:lnTo>
                  <a:lnTo>
                    <a:pt x="1504937" y="773747"/>
                  </a:lnTo>
                  <a:lnTo>
                    <a:pt x="1593342" y="773747"/>
                  </a:lnTo>
                  <a:lnTo>
                    <a:pt x="1593342" y="740067"/>
                  </a:lnTo>
                  <a:close/>
                </a:path>
                <a:path w="3119120" h="788035">
                  <a:moveTo>
                    <a:pt x="1856143" y="107518"/>
                  </a:moveTo>
                  <a:lnTo>
                    <a:pt x="1842223" y="61772"/>
                  </a:lnTo>
                  <a:lnTo>
                    <a:pt x="1804149" y="30581"/>
                  </a:lnTo>
                  <a:lnTo>
                    <a:pt x="1771954" y="24460"/>
                  </a:lnTo>
                  <a:lnTo>
                    <a:pt x="1755305" y="25996"/>
                  </a:lnTo>
                  <a:lnTo>
                    <a:pt x="1755444" y="25996"/>
                  </a:lnTo>
                  <a:lnTo>
                    <a:pt x="1740166" y="30581"/>
                  </a:lnTo>
                  <a:lnTo>
                    <a:pt x="1703057" y="61404"/>
                  </a:lnTo>
                  <a:lnTo>
                    <a:pt x="1689468" y="107518"/>
                  </a:lnTo>
                  <a:lnTo>
                    <a:pt x="1690966" y="124002"/>
                  </a:lnTo>
                  <a:lnTo>
                    <a:pt x="1713649" y="166395"/>
                  </a:lnTo>
                  <a:lnTo>
                    <a:pt x="1755508" y="189598"/>
                  </a:lnTo>
                  <a:lnTo>
                    <a:pt x="1771954" y="191135"/>
                  </a:lnTo>
                  <a:lnTo>
                    <a:pt x="1788668" y="189598"/>
                  </a:lnTo>
                  <a:lnTo>
                    <a:pt x="1831403" y="166395"/>
                  </a:lnTo>
                  <a:lnTo>
                    <a:pt x="1854593" y="124002"/>
                  </a:lnTo>
                  <a:lnTo>
                    <a:pt x="1856143" y="107518"/>
                  </a:lnTo>
                  <a:close/>
                </a:path>
                <a:path w="3119120" h="788035">
                  <a:moveTo>
                    <a:pt x="1899373" y="738936"/>
                  </a:moveTo>
                  <a:lnTo>
                    <a:pt x="1855000" y="738936"/>
                  </a:lnTo>
                  <a:lnTo>
                    <a:pt x="1855000" y="301485"/>
                  </a:lnTo>
                  <a:lnTo>
                    <a:pt x="1850377" y="301942"/>
                  </a:lnTo>
                  <a:lnTo>
                    <a:pt x="1841627" y="303276"/>
                  </a:lnTo>
                  <a:lnTo>
                    <a:pt x="1828749" y="305498"/>
                  </a:lnTo>
                  <a:lnTo>
                    <a:pt x="1811769" y="308597"/>
                  </a:lnTo>
                  <a:lnTo>
                    <a:pt x="1791563" y="311721"/>
                  </a:lnTo>
                  <a:lnTo>
                    <a:pt x="1769097" y="313944"/>
                  </a:lnTo>
                  <a:lnTo>
                    <a:pt x="1744357" y="315277"/>
                  </a:lnTo>
                  <a:lnTo>
                    <a:pt x="1717344" y="315722"/>
                  </a:lnTo>
                  <a:lnTo>
                    <a:pt x="1645094" y="315722"/>
                  </a:lnTo>
                  <a:lnTo>
                    <a:pt x="1645094" y="350977"/>
                  </a:lnTo>
                  <a:lnTo>
                    <a:pt x="1699717" y="350977"/>
                  </a:lnTo>
                  <a:lnTo>
                    <a:pt x="1699717" y="738936"/>
                  </a:lnTo>
                  <a:lnTo>
                    <a:pt x="1645094" y="738936"/>
                  </a:lnTo>
                  <a:lnTo>
                    <a:pt x="1645094" y="773633"/>
                  </a:lnTo>
                  <a:lnTo>
                    <a:pt x="1899373" y="773633"/>
                  </a:lnTo>
                  <a:lnTo>
                    <a:pt x="1899373" y="738936"/>
                  </a:lnTo>
                  <a:close/>
                </a:path>
                <a:path w="3119120" h="788035">
                  <a:moveTo>
                    <a:pt x="2484158" y="731532"/>
                  </a:moveTo>
                  <a:lnTo>
                    <a:pt x="2476639" y="719023"/>
                  </a:lnTo>
                  <a:lnTo>
                    <a:pt x="2475280" y="716749"/>
                  </a:lnTo>
                  <a:lnTo>
                    <a:pt x="2468791" y="705942"/>
                  </a:lnTo>
                  <a:lnTo>
                    <a:pt x="2460714" y="710679"/>
                  </a:lnTo>
                  <a:lnTo>
                    <a:pt x="2453576" y="714057"/>
                  </a:lnTo>
                  <a:lnTo>
                    <a:pt x="2447353" y="716076"/>
                  </a:lnTo>
                  <a:lnTo>
                    <a:pt x="2442057" y="716749"/>
                  </a:lnTo>
                  <a:lnTo>
                    <a:pt x="2426868" y="712876"/>
                  </a:lnTo>
                  <a:lnTo>
                    <a:pt x="2416035" y="701230"/>
                  </a:lnTo>
                  <a:lnTo>
                    <a:pt x="2409520" y="681824"/>
                  </a:lnTo>
                  <a:lnTo>
                    <a:pt x="2407361" y="654659"/>
                  </a:lnTo>
                  <a:lnTo>
                    <a:pt x="2407361" y="542112"/>
                  </a:lnTo>
                  <a:lnTo>
                    <a:pt x="2407361" y="414274"/>
                  </a:lnTo>
                  <a:lnTo>
                    <a:pt x="2393632" y="355320"/>
                  </a:lnTo>
                  <a:lnTo>
                    <a:pt x="2352471" y="321995"/>
                  </a:lnTo>
                  <a:lnTo>
                    <a:pt x="2290953" y="306616"/>
                  </a:lnTo>
                  <a:lnTo>
                    <a:pt x="2216226" y="301485"/>
                  </a:lnTo>
                  <a:lnTo>
                    <a:pt x="2166455" y="303682"/>
                  </a:lnTo>
                  <a:lnTo>
                    <a:pt x="2122424" y="310235"/>
                  </a:lnTo>
                  <a:lnTo>
                    <a:pt x="2084120" y="321170"/>
                  </a:lnTo>
                  <a:lnTo>
                    <a:pt x="2025535" y="354914"/>
                  </a:lnTo>
                  <a:lnTo>
                    <a:pt x="1995817" y="397433"/>
                  </a:lnTo>
                  <a:lnTo>
                    <a:pt x="1992109" y="421513"/>
                  </a:lnTo>
                  <a:lnTo>
                    <a:pt x="1993493" y="435470"/>
                  </a:lnTo>
                  <a:lnTo>
                    <a:pt x="2014283" y="470725"/>
                  </a:lnTo>
                  <a:lnTo>
                    <a:pt x="2052358" y="489648"/>
                  </a:lnTo>
                  <a:lnTo>
                    <a:pt x="2067191" y="490905"/>
                  </a:lnTo>
                  <a:lnTo>
                    <a:pt x="2082393" y="489648"/>
                  </a:lnTo>
                  <a:lnTo>
                    <a:pt x="2082990" y="489648"/>
                  </a:lnTo>
                  <a:lnTo>
                    <a:pt x="2122944" y="469582"/>
                  </a:lnTo>
                  <a:lnTo>
                    <a:pt x="2143722" y="432955"/>
                  </a:lnTo>
                  <a:lnTo>
                    <a:pt x="2145119" y="418668"/>
                  </a:lnTo>
                  <a:lnTo>
                    <a:pt x="2144344" y="409575"/>
                  </a:lnTo>
                  <a:lnTo>
                    <a:pt x="2122843" y="375437"/>
                  </a:lnTo>
                  <a:lnTo>
                    <a:pt x="2118385" y="368617"/>
                  </a:lnTo>
                  <a:lnTo>
                    <a:pt x="2118385" y="364058"/>
                  </a:lnTo>
                  <a:lnTo>
                    <a:pt x="2119553" y="358965"/>
                  </a:lnTo>
                  <a:lnTo>
                    <a:pt x="2159330" y="336473"/>
                  </a:lnTo>
                  <a:lnTo>
                    <a:pt x="2159076" y="336473"/>
                  </a:lnTo>
                  <a:lnTo>
                    <a:pt x="2173630" y="334543"/>
                  </a:lnTo>
                  <a:lnTo>
                    <a:pt x="2189492" y="333908"/>
                  </a:lnTo>
                  <a:lnTo>
                    <a:pt x="2208542" y="334975"/>
                  </a:lnTo>
                  <a:lnTo>
                    <a:pt x="2246299" y="361048"/>
                  </a:lnTo>
                  <a:lnTo>
                    <a:pt x="2252040" y="408863"/>
                  </a:lnTo>
                  <a:lnTo>
                    <a:pt x="2252065" y="511962"/>
                  </a:lnTo>
                  <a:lnTo>
                    <a:pt x="2252065" y="542112"/>
                  </a:lnTo>
                  <a:lnTo>
                    <a:pt x="2252065" y="616292"/>
                  </a:lnTo>
                  <a:lnTo>
                    <a:pt x="2247506" y="667232"/>
                  </a:lnTo>
                  <a:lnTo>
                    <a:pt x="2223795" y="708787"/>
                  </a:lnTo>
                  <a:lnTo>
                    <a:pt x="2182101" y="721296"/>
                  </a:lnTo>
                  <a:lnTo>
                    <a:pt x="2167979" y="719912"/>
                  </a:lnTo>
                  <a:lnTo>
                    <a:pt x="2133752" y="699046"/>
                  </a:lnTo>
                  <a:lnTo>
                    <a:pt x="2116150" y="656361"/>
                  </a:lnTo>
                  <a:lnTo>
                    <a:pt x="2114981" y="637984"/>
                  </a:lnTo>
                  <a:lnTo>
                    <a:pt x="2116861" y="614680"/>
                  </a:lnTo>
                  <a:lnTo>
                    <a:pt x="2131923" y="578878"/>
                  </a:lnTo>
                  <a:lnTo>
                    <a:pt x="2163102" y="556831"/>
                  </a:lnTo>
                  <a:lnTo>
                    <a:pt x="2216581" y="544703"/>
                  </a:lnTo>
                  <a:lnTo>
                    <a:pt x="2252065" y="542112"/>
                  </a:lnTo>
                  <a:lnTo>
                    <a:pt x="2252065" y="511962"/>
                  </a:lnTo>
                  <a:lnTo>
                    <a:pt x="2184336" y="517017"/>
                  </a:lnTo>
                  <a:lnTo>
                    <a:pt x="2125637" y="526478"/>
                  </a:lnTo>
                  <a:lnTo>
                    <a:pt x="2075967" y="540321"/>
                  </a:lnTo>
                  <a:lnTo>
                    <a:pt x="2035327" y="558571"/>
                  </a:lnTo>
                  <a:lnTo>
                    <a:pt x="2003717" y="581228"/>
                  </a:lnTo>
                  <a:lnTo>
                    <a:pt x="1967598" y="639724"/>
                  </a:lnTo>
                  <a:lnTo>
                    <a:pt x="1963089" y="675563"/>
                  </a:lnTo>
                  <a:lnTo>
                    <a:pt x="1965286" y="698525"/>
                  </a:lnTo>
                  <a:lnTo>
                    <a:pt x="1982914" y="738568"/>
                  </a:lnTo>
                  <a:lnTo>
                    <a:pt x="2017623" y="769747"/>
                  </a:lnTo>
                  <a:lnTo>
                    <a:pt x="2065985" y="785837"/>
                  </a:lnTo>
                  <a:lnTo>
                    <a:pt x="2095068" y="787844"/>
                  </a:lnTo>
                  <a:lnTo>
                    <a:pt x="2139531" y="783551"/>
                  </a:lnTo>
                  <a:lnTo>
                    <a:pt x="2181949" y="770648"/>
                  </a:lnTo>
                  <a:lnTo>
                    <a:pt x="2222296" y="749134"/>
                  </a:lnTo>
                  <a:lnTo>
                    <a:pt x="2257704" y="721296"/>
                  </a:lnTo>
                  <a:lnTo>
                    <a:pt x="2260600" y="719023"/>
                  </a:lnTo>
                  <a:lnTo>
                    <a:pt x="2284412" y="749134"/>
                  </a:lnTo>
                  <a:lnTo>
                    <a:pt x="2310930" y="770648"/>
                  </a:lnTo>
                  <a:lnTo>
                    <a:pt x="2340152" y="783551"/>
                  </a:lnTo>
                  <a:lnTo>
                    <a:pt x="2372093" y="787844"/>
                  </a:lnTo>
                  <a:lnTo>
                    <a:pt x="2402979" y="784326"/>
                  </a:lnTo>
                  <a:lnTo>
                    <a:pt x="2431948" y="773772"/>
                  </a:lnTo>
                  <a:lnTo>
                    <a:pt x="2459012" y="756170"/>
                  </a:lnTo>
                  <a:lnTo>
                    <a:pt x="2484158" y="731532"/>
                  </a:lnTo>
                  <a:close/>
                </a:path>
                <a:path w="3119120" h="788035">
                  <a:moveTo>
                    <a:pt x="3118993" y="738924"/>
                  </a:moveTo>
                  <a:lnTo>
                    <a:pt x="3054134" y="738924"/>
                  </a:lnTo>
                  <a:lnTo>
                    <a:pt x="3054134" y="428510"/>
                  </a:lnTo>
                  <a:lnTo>
                    <a:pt x="3053511" y="408241"/>
                  </a:lnTo>
                  <a:lnTo>
                    <a:pt x="3044190" y="363855"/>
                  </a:lnTo>
                  <a:lnTo>
                    <a:pt x="3014370" y="332308"/>
                  </a:lnTo>
                  <a:lnTo>
                    <a:pt x="2978861" y="313029"/>
                  </a:lnTo>
                  <a:lnTo>
                    <a:pt x="2936481" y="302780"/>
                  </a:lnTo>
                  <a:lnTo>
                    <a:pt x="2913062" y="301485"/>
                  </a:lnTo>
                  <a:lnTo>
                    <a:pt x="2861754" y="307543"/>
                  </a:lnTo>
                  <a:lnTo>
                    <a:pt x="2816491" y="325666"/>
                  </a:lnTo>
                  <a:lnTo>
                    <a:pt x="2777274" y="355892"/>
                  </a:lnTo>
                  <a:lnTo>
                    <a:pt x="2744114" y="398195"/>
                  </a:lnTo>
                  <a:lnTo>
                    <a:pt x="2741841" y="398195"/>
                  </a:lnTo>
                  <a:lnTo>
                    <a:pt x="2741841" y="301485"/>
                  </a:lnTo>
                  <a:lnTo>
                    <a:pt x="2725305" y="301485"/>
                  </a:lnTo>
                  <a:lnTo>
                    <a:pt x="2674543" y="308597"/>
                  </a:lnTo>
                  <a:lnTo>
                    <a:pt x="2646794" y="311721"/>
                  </a:lnTo>
                  <a:lnTo>
                    <a:pt x="2618930" y="313944"/>
                  </a:lnTo>
                  <a:lnTo>
                    <a:pt x="2590914" y="315277"/>
                  </a:lnTo>
                  <a:lnTo>
                    <a:pt x="2562758" y="315709"/>
                  </a:lnTo>
                  <a:lnTo>
                    <a:pt x="2521127" y="315709"/>
                  </a:lnTo>
                  <a:lnTo>
                    <a:pt x="2521127" y="350977"/>
                  </a:lnTo>
                  <a:lnTo>
                    <a:pt x="2586545" y="350977"/>
                  </a:lnTo>
                  <a:lnTo>
                    <a:pt x="2586545" y="738924"/>
                  </a:lnTo>
                  <a:lnTo>
                    <a:pt x="2519997" y="738924"/>
                  </a:lnTo>
                  <a:lnTo>
                    <a:pt x="2519997" y="773633"/>
                  </a:lnTo>
                  <a:lnTo>
                    <a:pt x="2808401" y="773633"/>
                  </a:lnTo>
                  <a:lnTo>
                    <a:pt x="2808401" y="738924"/>
                  </a:lnTo>
                  <a:lnTo>
                    <a:pt x="2741841" y="738924"/>
                  </a:lnTo>
                  <a:lnTo>
                    <a:pt x="2741841" y="512114"/>
                  </a:lnTo>
                  <a:lnTo>
                    <a:pt x="2744470" y="470496"/>
                  </a:lnTo>
                  <a:lnTo>
                    <a:pt x="2765514" y="407555"/>
                  </a:lnTo>
                  <a:lnTo>
                    <a:pt x="2804122" y="370573"/>
                  </a:lnTo>
                  <a:lnTo>
                    <a:pt x="2839389" y="352653"/>
                  </a:lnTo>
                  <a:lnTo>
                    <a:pt x="2854477" y="350405"/>
                  </a:lnTo>
                  <a:lnTo>
                    <a:pt x="2864408" y="351231"/>
                  </a:lnTo>
                  <a:lnTo>
                    <a:pt x="2895917" y="384162"/>
                  </a:lnTo>
                  <a:lnTo>
                    <a:pt x="2898838" y="419900"/>
                  </a:lnTo>
                  <a:lnTo>
                    <a:pt x="2898838" y="738924"/>
                  </a:lnTo>
                  <a:lnTo>
                    <a:pt x="2832862" y="738924"/>
                  </a:lnTo>
                  <a:lnTo>
                    <a:pt x="2832862" y="773633"/>
                  </a:lnTo>
                  <a:lnTo>
                    <a:pt x="3118993" y="773633"/>
                  </a:lnTo>
                  <a:lnTo>
                    <a:pt x="3118993" y="738924"/>
                  </a:lnTo>
                  <a:close/>
                </a:path>
              </a:pathLst>
            </a:custGeom>
            <a:solidFill>
              <a:srgbClr val="EC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995613" y="3158731"/>
              <a:ext cx="5292725" cy="2210435"/>
            </a:xfrm>
            <a:custGeom>
              <a:avLst/>
              <a:gdLst/>
              <a:ahLst/>
              <a:cxnLst/>
              <a:rect l="l" t="t" r="r" b="b"/>
              <a:pathLst>
                <a:path w="5292725" h="2210435">
                  <a:moveTo>
                    <a:pt x="653034" y="259969"/>
                  </a:moveTo>
                  <a:lnTo>
                    <a:pt x="648487" y="10807"/>
                  </a:lnTo>
                  <a:lnTo>
                    <a:pt x="17068" y="10807"/>
                  </a:lnTo>
                  <a:lnTo>
                    <a:pt x="12522" y="259969"/>
                  </a:lnTo>
                  <a:lnTo>
                    <a:pt x="47218" y="259969"/>
                  </a:lnTo>
                  <a:lnTo>
                    <a:pt x="63931" y="195148"/>
                  </a:lnTo>
                  <a:lnTo>
                    <a:pt x="85636" y="142100"/>
                  </a:lnTo>
                  <a:lnTo>
                    <a:pt x="112331" y="100838"/>
                  </a:lnTo>
                  <a:lnTo>
                    <a:pt x="144030" y="71374"/>
                  </a:lnTo>
                  <a:lnTo>
                    <a:pt x="180721" y="53695"/>
                  </a:lnTo>
                  <a:lnTo>
                    <a:pt x="222415" y="47790"/>
                  </a:lnTo>
                  <a:lnTo>
                    <a:pt x="239483" y="47790"/>
                  </a:lnTo>
                  <a:lnTo>
                    <a:pt x="239483" y="736650"/>
                  </a:lnTo>
                  <a:lnTo>
                    <a:pt x="124574" y="736650"/>
                  </a:lnTo>
                  <a:lnTo>
                    <a:pt x="124574" y="773633"/>
                  </a:lnTo>
                  <a:lnTo>
                    <a:pt x="541540" y="773633"/>
                  </a:lnTo>
                  <a:lnTo>
                    <a:pt x="541540" y="736650"/>
                  </a:lnTo>
                  <a:lnTo>
                    <a:pt x="426072" y="736650"/>
                  </a:lnTo>
                  <a:lnTo>
                    <a:pt x="426072" y="47790"/>
                  </a:lnTo>
                  <a:lnTo>
                    <a:pt x="443699" y="47790"/>
                  </a:lnTo>
                  <a:lnTo>
                    <a:pt x="485355" y="53695"/>
                  </a:lnTo>
                  <a:lnTo>
                    <a:pt x="521995" y="71374"/>
                  </a:lnTo>
                  <a:lnTo>
                    <a:pt x="553618" y="100838"/>
                  </a:lnTo>
                  <a:lnTo>
                    <a:pt x="580212" y="142100"/>
                  </a:lnTo>
                  <a:lnTo>
                    <a:pt x="601789" y="195148"/>
                  </a:lnTo>
                  <a:lnTo>
                    <a:pt x="618337" y="259969"/>
                  </a:lnTo>
                  <a:lnTo>
                    <a:pt x="653034" y="259969"/>
                  </a:lnTo>
                  <a:close/>
                </a:path>
                <a:path w="5292725" h="2210435">
                  <a:moveTo>
                    <a:pt x="659282" y="1349768"/>
                  </a:moveTo>
                  <a:lnTo>
                    <a:pt x="655015" y="1310665"/>
                  </a:lnTo>
                  <a:lnTo>
                    <a:pt x="642213" y="1274114"/>
                  </a:lnTo>
                  <a:lnTo>
                    <a:pt x="620877" y="1240129"/>
                  </a:lnTo>
                  <a:lnTo>
                    <a:pt x="591019" y="1208684"/>
                  </a:lnTo>
                  <a:lnTo>
                    <a:pt x="521576" y="1170101"/>
                  </a:lnTo>
                  <a:lnTo>
                    <a:pt x="475716" y="1158049"/>
                  </a:lnTo>
                  <a:lnTo>
                    <a:pt x="461327" y="1156106"/>
                  </a:lnTo>
                  <a:lnTo>
                    <a:pt x="461327" y="1349768"/>
                  </a:lnTo>
                  <a:lnTo>
                    <a:pt x="460222" y="1386624"/>
                  </a:lnTo>
                  <a:lnTo>
                    <a:pt x="451408" y="1444218"/>
                  </a:lnTo>
                  <a:lnTo>
                    <a:pt x="434251" y="1481289"/>
                  </a:lnTo>
                  <a:lnTo>
                    <a:pt x="398475" y="1509318"/>
                  </a:lnTo>
                  <a:lnTo>
                    <a:pt x="344119" y="1517065"/>
                  </a:lnTo>
                  <a:lnTo>
                    <a:pt x="320255" y="1517573"/>
                  </a:lnTo>
                  <a:lnTo>
                    <a:pt x="281571" y="1517573"/>
                  </a:lnTo>
                  <a:lnTo>
                    <a:pt x="281571" y="1185367"/>
                  </a:lnTo>
                  <a:lnTo>
                    <a:pt x="322529" y="1185367"/>
                  </a:lnTo>
                  <a:lnTo>
                    <a:pt x="366814" y="1187361"/>
                  </a:lnTo>
                  <a:lnTo>
                    <a:pt x="412496" y="1199045"/>
                  </a:lnTo>
                  <a:lnTo>
                    <a:pt x="443979" y="1236853"/>
                  </a:lnTo>
                  <a:lnTo>
                    <a:pt x="456984" y="1282865"/>
                  </a:lnTo>
                  <a:lnTo>
                    <a:pt x="461327" y="1349768"/>
                  </a:lnTo>
                  <a:lnTo>
                    <a:pt x="461327" y="1156106"/>
                  </a:lnTo>
                  <a:lnTo>
                    <a:pt x="422452" y="1150810"/>
                  </a:lnTo>
                  <a:lnTo>
                    <a:pt x="361772" y="1148384"/>
                  </a:lnTo>
                  <a:lnTo>
                    <a:pt x="0" y="1148384"/>
                  </a:lnTo>
                  <a:lnTo>
                    <a:pt x="0" y="1185367"/>
                  </a:lnTo>
                  <a:lnTo>
                    <a:pt x="94996" y="1185367"/>
                  </a:lnTo>
                  <a:lnTo>
                    <a:pt x="94996" y="1874240"/>
                  </a:lnTo>
                  <a:lnTo>
                    <a:pt x="0" y="1874240"/>
                  </a:lnTo>
                  <a:lnTo>
                    <a:pt x="0" y="1911210"/>
                  </a:lnTo>
                  <a:lnTo>
                    <a:pt x="391363" y="1911210"/>
                  </a:lnTo>
                  <a:lnTo>
                    <a:pt x="391363" y="1874240"/>
                  </a:lnTo>
                  <a:lnTo>
                    <a:pt x="281571" y="1874240"/>
                  </a:lnTo>
                  <a:lnTo>
                    <a:pt x="281571" y="1554543"/>
                  </a:lnTo>
                  <a:lnTo>
                    <a:pt x="315709" y="1554543"/>
                  </a:lnTo>
                  <a:lnTo>
                    <a:pt x="376555" y="1552841"/>
                  </a:lnTo>
                  <a:lnTo>
                    <a:pt x="430923" y="1547723"/>
                  </a:lnTo>
                  <a:lnTo>
                    <a:pt x="478815" y="1539189"/>
                  </a:lnTo>
                  <a:lnTo>
                    <a:pt x="520230" y="1527251"/>
                  </a:lnTo>
                  <a:lnTo>
                    <a:pt x="542226" y="1517573"/>
                  </a:lnTo>
                  <a:lnTo>
                    <a:pt x="555167" y="1511896"/>
                  </a:lnTo>
                  <a:lnTo>
                    <a:pt x="583628" y="1493113"/>
                  </a:lnTo>
                  <a:lnTo>
                    <a:pt x="616724" y="1461122"/>
                  </a:lnTo>
                  <a:lnTo>
                    <a:pt x="640359" y="1426565"/>
                  </a:lnTo>
                  <a:lnTo>
                    <a:pt x="654545" y="1389456"/>
                  </a:lnTo>
                  <a:lnTo>
                    <a:pt x="659282" y="1349768"/>
                  </a:lnTo>
                  <a:close/>
                </a:path>
                <a:path w="5292725" h="2210435">
                  <a:moveTo>
                    <a:pt x="1057478" y="393077"/>
                  </a:moveTo>
                  <a:lnTo>
                    <a:pt x="1044359" y="341934"/>
                  </a:lnTo>
                  <a:lnTo>
                    <a:pt x="1007414" y="308102"/>
                  </a:lnTo>
                  <a:lnTo>
                    <a:pt x="973861" y="301485"/>
                  </a:lnTo>
                  <a:lnTo>
                    <a:pt x="955217" y="303542"/>
                  </a:lnTo>
                  <a:lnTo>
                    <a:pt x="920521" y="319900"/>
                  </a:lnTo>
                  <a:lnTo>
                    <a:pt x="889914" y="352717"/>
                  </a:lnTo>
                  <a:lnTo>
                    <a:pt x="867448" y="402628"/>
                  </a:lnTo>
                  <a:lnTo>
                    <a:pt x="859523" y="434035"/>
                  </a:lnTo>
                  <a:lnTo>
                    <a:pt x="857250" y="434035"/>
                  </a:lnTo>
                  <a:lnTo>
                    <a:pt x="857250" y="308317"/>
                  </a:lnTo>
                  <a:lnTo>
                    <a:pt x="837336" y="308317"/>
                  </a:lnTo>
                  <a:lnTo>
                    <a:pt x="816864" y="312013"/>
                  </a:lnTo>
                  <a:lnTo>
                    <a:pt x="800633" y="313639"/>
                  </a:lnTo>
                  <a:lnTo>
                    <a:pt x="780440" y="314807"/>
                  </a:lnTo>
                  <a:lnTo>
                    <a:pt x="756272" y="315493"/>
                  </a:lnTo>
                  <a:lnTo>
                    <a:pt x="728129" y="315722"/>
                  </a:lnTo>
                  <a:lnTo>
                    <a:pt x="652462" y="315722"/>
                  </a:lnTo>
                  <a:lnTo>
                    <a:pt x="652462" y="350977"/>
                  </a:lnTo>
                  <a:lnTo>
                    <a:pt x="711619" y="350977"/>
                  </a:lnTo>
                  <a:lnTo>
                    <a:pt x="711619" y="738936"/>
                  </a:lnTo>
                  <a:lnTo>
                    <a:pt x="652462" y="738936"/>
                  </a:lnTo>
                  <a:lnTo>
                    <a:pt x="652462" y="773633"/>
                  </a:lnTo>
                  <a:lnTo>
                    <a:pt x="951674" y="773633"/>
                  </a:lnTo>
                  <a:lnTo>
                    <a:pt x="951674" y="738936"/>
                  </a:lnTo>
                  <a:lnTo>
                    <a:pt x="866914" y="738936"/>
                  </a:lnTo>
                  <a:lnTo>
                    <a:pt x="866914" y="582282"/>
                  </a:lnTo>
                  <a:lnTo>
                    <a:pt x="868527" y="523963"/>
                  </a:lnTo>
                  <a:lnTo>
                    <a:pt x="873379" y="474332"/>
                  </a:lnTo>
                  <a:lnTo>
                    <a:pt x="881468" y="433387"/>
                  </a:lnTo>
                  <a:lnTo>
                    <a:pt x="905891" y="376707"/>
                  </a:lnTo>
                  <a:lnTo>
                    <a:pt x="933056" y="348792"/>
                  </a:lnTo>
                  <a:lnTo>
                    <a:pt x="947127" y="345300"/>
                  </a:lnTo>
                  <a:lnTo>
                    <a:pt x="953185" y="345300"/>
                  </a:lnTo>
                  <a:lnTo>
                    <a:pt x="956221" y="347383"/>
                  </a:lnTo>
                  <a:lnTo>
                    <a:pt x="956221" y="353822"/>
                  </a:lnTo>
                  <a:lnTo>
                    <a:pt x="952906" y="358762"/>
                  </a:lnTo>
                  <a:lnTo>
                    <a:pt x="946277" y="366344"/>
                  </a:lnTo>
                  <a:lnTo>
                    <a:pt x="941908" y="373113"/>
                  </a:lnTo>
                  <a:lnTo>
                    <a:pt x="938796" y="381990"/>
                  </a:lnTo>
                  <a:lnTo>
                    <a:pt x="936929" y="393014"/>
                  </a:lnTo>
                  <a:lnTo>
                    <a:pt x="936320" y="406158"/>
                  </a:lnTo>
                  <a:lnTo>
                    <a:pt x="937437" y="417296"/>
                  </a:lnTo>
                  <a:lnTo>
                    <a:pt x="963637" y="455904"/>
                  </a:lnTo>
                  <a:lnTo>
                    <a:pt x="997191" y="466458"/>
                  </a:lnTo>
                  <a:lnTo>
                    <a:pt x="1009230" y="465201"/>
                  </a:lnTo>
                  <a:lnTo>
                    <a:pt x="1047559" y="435368"/>
                  </a:lnTo>
                  <a:lnTo>
                    <a:pt x="1056373" y="408774"/>
                  </a:lnTo>
                  <a:lnTo>
                    <a:pt x="1057478" y="393077"/>
                  </a:lnTo>
                  <a:close/>
                </a:path>
                <a:path w="5292725" h="2210435">
                  <a:moveTo>
                    <a:pt x="1209370" y="1869109"/>
                  </a:moveTo>
                  <a:lnTo>
                    <a:pt x="1201851" y="1856600"/>
                  </a:lnTo>
                  <a:lnTo>
                    <a:pt x="1200492" y="1854327"/>
                  </a:lnTo>
                  <a:lnTo>
                    <a:pt x="1194003" y="1843519"/>
                  </a:lnTo>
                  <a:lnTo>
                    <a:pt x="1185926" y="1848256"/>
                  </a:lnTo>
                  <a:lnTo>
                    <a:pt x="1178788" y="1851634"/>
                  </a:lnTo>
                  <a:lnTo>
                    <a:pt x="1172565" y="1853653"/>
                  </a:lnTo>
                  <a:lnTo>
                    <a:pt x="1167269" y="1854327"/>
                  </a:lnTo>
                  <a:lnTo>
                    <a:pt x="1152080" y="1850453"/>
                  </a:lnTo>
                  <a:lnTo>
                    <a:pt x="1141247" y="1838807"/>
                  </a:lnTo>
                  <a:lnTo>
                    <a:pt x="1134732" y="1819402"/>
                  </a:lnTo>
                  <a:lnTo>
                    <a:pt x="1132573" y="1792236"/>
                  </a:lnTo>
                  <a:lnTo>
                    <a:pt x="1132573" y="1679689"/>
                  </a:lnTo>
                  <a:lnTo>
                    <a:pt x="1132573" y="1551851"/>
                  </a:lnTo>
                  <a:lnTo>
                    <a:pt x="1118844" y="1492897"/>
                  </a:lnTo>
                  <a:lnTo>
                    <a:pt x="1077683" y="1459572"/>
                  </a:lnTo>
                  <a:lnTo>
                    <a:pt x="1016165" y="1444193"/>
                  </a:lnTo>
                  <a:lnTo>
                    <a:pt x="941438" y="1439062"/>
                  </a:lnTo>
                  <a:lnTo>
                    <a:pt x="891667" y="1441259"/>
                  </a:lnTo>
                  <a:lnTo>
                    <a:pt x="847636" y="1447812"/>
                  </a:lnTo>
                  <a:lnTo>
                    <a:pt x="809332" y="1458747"/>
                  </a:lnTo>
                  <a:lnTo>
                    <a:pt x="750747" y="1492491"/>
                  </a:lnTo>
                  <a:lnTo>
                    <a:pt x="721029" y="1535010"/>
                  </a:lnTo>
                  <a:lnTo>
                    <a:pt x="717321" y="1559090"/>
                  </a:lnTo>
                  <a:lnTo>
                    <a:pt x="718705" y="1573047"/>
                  </a:lnTo>
                  <a:lnTo>
                    <a:pt x="739495" y="1608302"/>
                  </a:lnTo>
                  <a:lnTo>
                    <a:pt x="777570" y="1627225"/>
                  </a:lnTo>
                  <a:lnTo>
                    <a:pt x="792403" y="1628482"/>
                  </a:lnTo>
                  <a:lnTo>
                    <a:pt x="807605" y="1627225"/>
                  </a:lnTo>
                  <a:lnTo>
                    <a:pt x="808202" y="1627225"/>
                  </a:lnTo>
                  <a:lnTo>
                    <a:pt x="848156" y="1607159"/>
                  </a:lnTo>
                  <a:lnTo>
                    <a:pt x="868934" y="1570532"/>
                  </a:lnTo>
                  <a:lnTo>
                    <a:pt x="870331" y="1556245"/>
                  </a:lnTo>
                  <a:lnTo>
                    <a:pt x="869556" y="1547152"/>
                  </a:lnTo>
                  <a:lnTo>
                    <a:pt x="848055" y="1513014"/>
                  </a:lnTo>
                  <a:lnTo>
                    <a:pt x="843597" y="1506194"/>
                  </a:lnTo>
                  <a:lnTo>
                    <a:pt x="843597" y="1501635"/>
                  </a:lnTo>
                  <a:lnTo>
                    <a:pt x="844765" y="1496542"/>
                  </a:lnTo>
                  <a:lnTo>
                    <a:pt x="884542" y="1474050"/>
                  </a:lnTo>
                  <a:lnTo>
                    <a:pt x="884288" y="1474050"/>
                  </a:lnTo>
                  <a:lnTo>
                    <a:pt x="898842" y="1472120"/>
                  </a:lnTo>
                  <a:lnTo>
                    <a:pt x="914704" y="1471485"/>
                  </a:lnTo>
                  <a:lnTo>
                    <a:pt x="933754" y="1472552"/>
                  </a:lnTo>
                  <a:lnTo>
                    <a:pt x="971511" y="1498625"/>
                  </a:lnTo>
                  <a:lnTo>
                    <a:pt x="977252" y="1546440"/>
                  </a:lnTo>
                  <a:lnTo>
                    <a:pt x="977277" y="1649539"/>
                  </a:lnTo>
                  <a:lnTo>
                    <a:pt x="977277" y="1679689"/>
                  </a:lnTo>
                  <a:lnTo>
                    <a:pt x="977277" y="1753870"/>
                  </a:lnTo>
                  <a:lnTo>
                    <a:pt x="972718" y="1804809"/>
                  </a:lnTo>
                  <a:lnTo>
                    <a:pt x="949007" y="1846364"/>
                  </a:lnTo>
                  <a:lnTo>
                    <a:pt x="907313" y="1858873"/>
                  </a:lnTo>
                  <a:lnTo>
                    <a:pt x="893191" y="1857489"/>
                  </a:lnTo>
                  <a:lnTo>
                    <a:pt x="858964" y="1836623"/>
                  </a:lnTo>
                  <a:lnTo>
                    <a:pt x="841362" y="1793938"/>
                  </a:lnTo>
                  <a:lnTo>
                    <a:pt x="840193" y="1775561"/>
                  </a:lnTo>
                  <a:lnTo>
                    <a:pt x="842073" y="1752257"/>
                  </a:lnTo>
                  <a:lnTo>
                    <a:pt x="857135" y="1716455"/>
                  </a:lnTo>
                  <a:lnTo>
                    <a:pt x="888314" y="1694408"/>
                  </a:lnTo>
                  <a:lnTo>
                    <a:pt x="941793" y="1682280"/>
                  </a:lnTo>
                  <a:lnTo>
                    <a:pt x="977277" y="1679689"/>
                  </a:lnTo>
                  <a:lnTo>
                    <a:pt x="977277" y="1649539"/>
                  </a:lnTo>
                  <a:lnTo>
                    <a:pt x="909548" y="1654594"/>
                  </a:lnTo>
                  <a:lnTo>
                    <a:pt x="850849" y="1664055"/>
                  </a:lnTo>
                  <a:lnTo>
                    <a:pt x="801179" y="1677898"/>
                  </a:lnTo>
                  <a:lnTo>
                    <a:pt x="760539" y="1696148"/>
                  </a:lnTo>
                  <a:lnTo>
                    <a:pt x="728929" y="1718805"/>
                  </a:lnTo>
                  <a:lnTo>
                    <a:pt x="692810" y="1777301"/>
                  </a:lnTo>
                  <a:lnTo>
                    <a:pt x="688301" y="1813140"/>
                  </a:lnTo>
                  <a:lnTo>
                    <a:pt x="690499" y="1836102"/>
                  </a:lnTo>
                  <a:lnTo>
                    <a:pt x="708126" y="1876145"/>
                  </a:lnTo>
                  <a:lnTo>
                    <a:pt x="742835" y="1907324"/>
                  </a:lnTo>
                  <a:lnTo>
                    <a:pt x="791197" y="1923415"/>
                  </a:lnTo>
                  <a:lnTo>
                    <a:pt x="820280" y="1925421"/>
                  </a:lnTo>
                  <a:lnTo>
                    <a:pt x="864743" y="1921129"/>
                  </a:lnTo>
                  <a:lnTo>
                    <a:pt x="907161" y="1908225"/>
                  </a:lnTo>
                  <a:lnTo>
                    <a:pt x="947508" y="1886712"/>
                  </a:lnTo>
                  <a:lnTo>
                    <a:pt x="982916" y="1858873"/>
                  </a:lnTo>
                  <a:lnTo>
                    <a:pt x="985812" y="1856600"/>
                  </a:lnTo>
                  <a:lnTo>
                    <a:pt x="1009624" y="1886712"/>
                  </a:lnTo>
                  <a:lnTo>
                    <a:pt x="1036142" y="1908225"/>
                  </a:lnTo>
                  <a:lnTo>
                    <a:pt x="1065364" y="1921129"/>
                  </a:lnTo>
                  <a:lnTo>
                    <a:pt x="1097305" y="1925421"/>
                  </a:lnTo>
                  <a:lnTo>
                    <a:pt x="1128191" y="1921903"/>
                  </a:lnTo>
                  <a:lnTo>
                    <a:pt x="1157160" y="1911350"/>
                  </a:lnTo>
                  <a:lnTo>
                    <a:pt x="1184224" y="1893747"/>
                  </a:lnTo>
                  <a:lnTo>
                    <a:pt x="1209370" y="1869109"/>
                  </a:lnTo>
                  <a:close/>
                </a:path>
                <a:path w="5292725" h="2210435">
                  <a:moveTo>
                    <a:pt x="1468183" y="1245095"/>
                  </a:moveTo>
                  <a:lnTo>
                    <a:pt x="1454264" y="1199349"/>
                  </a:lnTo>
                  <a:lnTo>
                    <a:pt x="1416189" y="1168158"/>
                  </a:lnTo>
                  <a:lnTo>
                    <a:pt x="1383995" y="1162037"/>
                  </a:lnTo>
                  <a:lnTo>
                    <a:pt x="1367345" y="1163574"/>
                  </a:lnTo>
                  <a:lnTo>
                    <a:pt x="1367485" y="1163574"/>
                  </a:lnTo>
                  <a:lnTo>
                    <a:pt x="1352207" y="1168158"/>
                  </a:lnTo>
                  <a:lnTo>
                    <a:pt x="1315097" y="1198981"/>
                  </a:lnTo>
                  <a:lnTo>
                    <a:pt x="1301508" y="1245095"/>
                  </a:lnTo>
                  <a:lnTo>
                    <a:pt x="1303007" y="1261579"/>
                  </a:lnTo>
                  <a:lnTo>
                    <a:pt x="1325689" y="1303972"/>
                  </a:lnTo>
                  <a:lnTo>
                    <a:pt x="1367548" y="1327175"/>
                  </a:lnTo>
                  <a:lnTo>
                    <a:pt x="1383995" y="1328712"/>
                  </a:lnTo>
                  <a:lnTo>
                    <a:pt x="1400708" y="1327175"/>
                  </a:lnTo>
                  <a:lnTo>
                    <a:pt x="1443443" y="1303972"/>
                  </a:lnTo>
                  <a:lnTo>
                    <a:pt x="1466634" y="1261579"/>
                  </a:lnTo>
                  <a:lnTo>
                    <a:pt x="1468183" y="1245095"/>
                  </a:lnTo>
                  <a:close/>
                </a:path>
                <a:path w="5292725" h="2210435">
                  <a:moveTo>
                    <a:pt x="1511414" y="1876513"/>
                  </a:moveTo>
                  <a:lnTo>
                    <a:pt x="1467040" y="1876513"/>
                  </a:lnTo>
                  <a:lnTo>
                    <a:pt x="1467040" y="1439062"/>
                  </a:lnTo>
                  <a:lnTo>
                    <a:pt x="1462417" y="1439519"/>
                  </a:lnTo>
                  <a:lnTo>
                    <a:pt x="1453667" y="1440853"/>
                  </a:lnTo>
                  <a:lnTo>
                    <a:pt x="1440789" y="1443075"/>
                  </a:lnTo>
                  <a:lnTo>
                    <a:pt x="1423809" y="1446174"/>
                  </a:lnTo>
                  <a:lnTo>
                    <a:pt x="1403604" y="1449298"/>
                  </a:lnTo>
                  <a:lnTo>
                    <a:pt x="1381137" y="1451521"/>
                  </a:lnTo>
                  <a:lnTo>
                    <a:pt x="1356398" y="1452854"/>
                  </a:lnTo>
                  <a:lnTo>
                    <a:pt x="1329385" y="1453299"/>
                  </a:lnTo>
                  <a:lnTo>
                    <a:pt x="1257134" y="1453299"/>
                  </a:lnTo>
                  <a:lnTo>
                    <a:pt x="1257134" y="1488554"/>
                  </a:lnTo>
                  <a:lnTo>
                    <a:pt x="1311757" y="1488554"/>
                  </a:lnTo>
                  <a:lnTo>
                    <a:pt x="1311757" y="1876513"/>
                  </a:lnTo>
                  <a:lnTo>
                    <a:pt x="1257134" y="1876513"/>
                  </a:lnTo>
                  <a:lnTo>
                    <a:pt x="1257134" y="1911210"/>
                  </a:lnTo>
                  <a:lnTo>
                    <a:pt x="1511414" y="1911210"/>
                  </a:lnTo>
                  <a:lnTo>
                    <a:pt x="1511414" y="1876513"/>
                  </a:lnTo>
                  <a:close/>
                </a:path>
                <a:path w="5292725" h="2210435">
                  <a:moveTo>
                    <a:pt x="1636572" y="731532"/>
                  </a:moveTo>
                  <a:lnTo>
                    <a:pt x="1629054" y="719023"/>
                  </a:lnTo>
                  <a:lnTo>
                    <a:pt x="1627695" y="716749"/>
                  </a:lnTo>
                  <a:lnTo>
                    <a:pt x="1621205" y="705942"/>
                  </a:lnTo>
                  <a:lnTo>
                    <a:pt x="1613128" y="710679"/>
                  </a:lnTo>
                  <a:lnTo>
                    <a:pt x="1605991" y="714057"/>
                  </a:lnTo>
                  <a:lnTo>
                    <a:pt x="1599768" y="716076"/>
                  </a:lnTo>
                  <a:lnTo>
                    <a:pt x="1594472" y="716749"/>
                  </a:lnTo>
                  <a:lnTo>
                    <a:pt x="1579283" y="712876"/>
                  </a:lnTo>
                  <a:lnTo>
                    <a:pt x="1568450" y="701230"/>
                  </a:lnTo>
                  <a:lnTo>
                    <a:pt x="1561934" y="681824"/>
                  </a:lnTo>
                  <a:lnTo>
                    <a:pt x="1559775" y="654659"/>
                  </a:lnTo>
                  <a:lnTo>
                    <a:pt x="1559775" y="542112"/>
                  </a:lnTo>
                  <a:lnTo>
                    <a:pt x="1559775" y="414274"/>
                  </a:lnTo>
                  <a:lnTo>
                    <a:pt x="1546047" y="355320"/>
                  </a:lnTo>
                  <a:lnTo>
                    <a:pt x="1504886" y="321995"/>
                  </a:lnTo>
                  <a:lnTo>
                    <a:pt x="1443367" y="306616"/>
                  </a:lnTo>
                  <a:lnTo>
                    <a:pt x="1368640" y="301485"/>
                  </a:lnTo>
                  <a:lnTo>
                    <a:pt x="1318869" y="303682"/>
                  </a:lnTo>
                  <a:lnTo>
                    <a:pt x="1274838" y="310235"/>
                  </a:lnTo>
                  <a:lnTo>
                    <a:pt x="1236535" y="321170"/>
                  </a:lnTo>
                  <a:lnTo>
                    <a:pt x="1177950" y="354914"/>
                  </a:lnTo>
                  <a:lnTo>
                    <a:pt x="1148232" y="397433"/>
                  </a:lnTo>
                  <a:lnTo>
                    <a:pt x="1144524" y="421513"/>
                  </a:lnTo>
                  <a:lnTo>
                    <a:pt x="1145908" y="435470"/>
                  </a:lnTo>
                  <a:lnTo>
                    <a:pt x="1166698" y="470725"/>
                  </a:lnTo>
                  <a:lnTo>
                    <a:pt x="1204772" y="489648"/>
                  </a:lnTo>
                  <a:lnTo>
                    <a:pt x="1219606" y="490905"/>
                  </a:lnTo>
                  <a:lnTo>
                    <a:pt x="1234808" y="489648"/>
                  </a:lnTo>
                  <a:lnTo>
                    <a:pt x="1235405" y="489648"/>
                  </a:lnTo>
                  <a:lnTo>
                    <a:pt x="1275359" y="469582"/>
                  </a:lnTo>
                  <a:lnTo>
                    <a:pt x="1296136" y="432955"/>
                  </a:lnTo>
                  <a:lnTo>
                    <a:pt x="1297533" y="418668"/>
                  </a:lnTo>
                  <a:lnTo>
                    <a:pt x="1296758" y="409575"/>
                  </a:lnTo>
                  <a:lnTo>
                    <a:pt x="1275257" y="375437"/>
                  </a:lnTo>
                  <a:lnTo>
                    <a:pt x="1270800" y="368617"/>
                  </a:lnTo>
                  <a:lnTo>
                    <a:pt x="1270800" y="364058"/>
                  </a:lnTo>
                  <a:lnTo>
                    <a:pt x="1271968" y="358965"/>
                  </a:lnTo>
                  <a:lnTo>
                    <a:pt x="1311744" y="336473"/>
                  </a:lnTo>
                  <a:lnTo>
                    <a:pt x="1311490" y="336473"/>
                  </a:lnTo>
                  <a:lnTo>
                    <a:pt x="1326045" y="334543"/>
                  </a:lnTo>
                  <a:lnTo>
                    <a:pt x="1341907" y="333908"/>
                  </a:lnTo>
                  <a:lnTo>
                    <a:pt x="1360957" y="334975"/>
                  </a:lnTo>
                  <a:lnTo>
                    <a:pt x="1398714" y="361048"/>
                  </a:lnTo>
                  <a:lnTo>
                    <a:pt x="1404454" y="408863"/>
                  </a:lnTo>
                  <a:lnTo>
                    <a:pt x="1404480" y="511962"/>
                  </a:lnTo>
                  <a:lnTo>
                    <a:pt x="1404480" y="542112"/>
                  </a:lnTo>
                  <a:lnTo>
                    <a:pt x="1404480" y="616292"/>
                  </a:lnTo>
                  <a:lnTo>
                    <a:pt x="1399921" y="667232"/>
                  </a:lnTo>
                  <a:lnTo>
                    <a:pt x="1376210" y="708787"/>
                  </a:lnTo>
                  <a:lnTo>
                    <a:pt x="1334516" y="721296"/>
                  </a:lnTo>
                  <a:lnTo>
                    <a:pt x="1320393" y="719912"/>
                  </a:lnTo>
                  <a:lnTo>
                    <a:pt x="1286167" y="699046"/>
                  </a:lnTo>
                  <a:lnTo>
                    <a:pt x="1268564" y="656361"/>
                  </a:lnTo>
                  <a:lnTo>
                    <a:pt x="1267396" y="637984"/>
                  </a:lnTo>
                  <a:lnTo>
                    <a:pt x="1269276" y="614680"/>
                  </a:lnTo>
                  <a:lnTo>
                    <a:pt x="1284338" y="578878"/>
                  </a:lnTo>
                  <a:lnTo>
                    <a:pt x="1315516" y="556831"/>
                  </a:lnTo>
                  <a:lnTo>
                    <a:pt x="1368996" y="544703"/>
                  </a:lnTo>
                  <a:lnTo>
                    <a:pt x="1404480" y="542112"/>
                  </a:lnTo>
                  <a:lnTo>
                    <a:pt x="1404480" y="511962"/>
                  </a:lnTo>
                  <a:lnTo>
                    <a:pt x="1336751" y="517017"/>
                  </a:lnTo>
                  <a:lnTo>
                    <a:pt x="1278051" y="526478"/>
                  </a:lnTo>
                  <a:lnTo>
                    <a:pt x="1228382" y="540321"/>
                  </a:lnTo>
                  <a:lnTo>
                    <a:pt x="1187742" y="558571"/>
                  </a:lnTo>
                  <a:lnTo>
                    <a:pt x="1156131" y="581228"/>
                  </a:lnTo>
                  <a:lnTo>
                    <a:pt x="1120013" y="639724"/>
                  </a:lnTo>
                  <a:lnTo>
                    <a:pt x="1115504" y="675563"/>
                  </a:lnTo>
                  <a:lnTo>
                    <a:pt x="1117701" y="698525"/>
                  </a:lnTo>
                  <a:lnTo>
                    <a:pt x="1135329" y="738568"/>
                  </a:lnTo>
                  <a:lnTo>
                    <a:pt x="1170038" y="769747"/>
                  </a:lnTo>
                  <a:lnTo>
                    <a:pt x="1218399" y="785837"/>
                  </a:lnTo>
                  <a:lnTo>
                    <a:pt x="1247482" y="787844"/>
                  </a:lnTo>
                  <a:lnTo>
                    <a:pt x="1291945" y="783551"/>
                  </a:lnTo>
                  <a:lnTo>
                    <a:pt x="1334363" y="770648"/>
                  </a:lnTo>
                  <a:lnTo>
                    <a:pt x="1374711" y="749134"/>
                  </a:lnTo>
                  <a:lnTo>
                    <a:pt x="1410119" y="721296"/>
                  </a:lnTo>
                  <a:lnTo>
                    <a:pt x="1413014" y="719023"/>
                  </a:lnTo>
                  <a:lnTo>
                    <a:pt x="1436827" y="749134"/>
                  </a:lnTo>
                  <a:lnTo>
                    <a:pt x="1463344" y="770648"/>
                  </a:lnTo>
                  <a:lnTo>
                    <a:pt x="1492567" y="783551"/>
                  </a:lnTo>
                  <a:lnTo>
                    <a:pt x="1524508" y="787844"/>
                  </a:lnTo>
                  <a:lnTo>
                    <a:pt x="1555394" y="784326"/>
                  </a:lnTo>
                  <a:lnTo>
                    <a:pt x="1584363" y="773772"/>
                  </a:lnTo>
                  <a:lnTo>
                    <a:pt x="1611426" y="756170"/>
                  </a:lnTo>
                  <a:lnTo>
                    <a:pt x="1636572" y="731532"/>
                  </a:lnTo>
                  <a:close/>
                </a:path>
                <a:path w="5292725" h="2210435">
                  <a:moveTo>
                    <a:pt x="2159901" y="1876501"/>
                  </a:moveTo>
                  <a:lnTo>
                    <a:pt x="2095042" y="1876501"/>
                  </a:lnTo>
                  <a:lnTo>
                    <a:pt x="2095042" y="1566087"/>
                  </a:lnTo>
                  <a:lnTo>
                    <a:pt x="2094420" y="1545818"/>
                  </a:lnTo>
                  <a:lnTo>
                    <a:pt x="2085098" y="1501432"/>
                  </a:lnTo>
                  <a:lnTo>
                    <a:pt x="2055279" y="1469885"/>
                  </a:lnTo>
                  <a:lnTo>
                    <a:pt x="2019769" y="1450606"/>
                  </a:lnTo>
                  <a:lnTo>
                    <a:pt x="1977390" y="1440357"/>
                  </a:lnTo>
                  <a:lnTo>
                    <a:pt x="1953971" y="1439062"/>
                  </a:lnTo>
                  <a:lnTo>
                    <a:pt x="1902663" y="1445120"/>
                  </a:lnTo>
                  <a:lnTo>
                    <a:pt x="1857400" y="1463243"/>
                  </a:lnTo>
                  <a:lnTo>
                    <a:pt x="1818182" y="1493469"/>
                  </a:lnTo>
                  <a:lnTo>
                    <a:pt x="1785023" y="1535772"/>
                  </a:lnTo>
                  <a:lnTo>
                    <a:pt x="1782749" y="1535772"/>
                  </a:lnTo>
                  <a:lnTo>
                    <a:pt x="1782749" y="1439062"/>
                  </a:lnTo>
                  <a:lnTo>
                    <a:pt x="1766214" y="1439062"/>
                  </a:lnTo>
                  <a:lnTo>
                    <a:pt x="1715452" y="1446174"/>
                  </a:lnTo>
                  <a:lnTo>
                    <a:pt x="1687703" y="1449298"/>
                  </a:lnTo>
                  <a:lnTo>
                    <a:pt x="1659839" y="1451521"/>
                  </a:lnTo>
                  <a:lnTo>
                    <a:pt x="1631823" y="1452854"/>
                  </a:lnTo>
                  <a:lnTo>
                    <a:pt x="1603667" y="1453286"/>
                  </a:lnTo>
                  <a:lnTo>
                    <a:pt x="1562036" y="1453286"/>
                  </a:lnTo>
                  <a:lnTo>
                    <a:pt x="1562036" y="1488554"/>
                  </a:lnTo>
                  <a:lnTo>
                    <a:pt x="1627454" y="1488554"/>
                  </a:lnTo>
                  <a:lnTo>
                    <a:pt x="1627454" y="1876501"/>
                  </a:lnTo>
                  <a:lnTo>
                    <a:pt x="1560906" y="1876501"/>
                  </a:lnTo>
                  <a:lnTo>
                    <a:pt x="1560906" y="1911210"/>
                  </a:lnTo>
                  <a:lnTo>
                    <a:pt x="1849310" y="1911210"/>
                  </a:lnTo>
                  <a:lnTo>
                    <a:pt x="1849310" y="1876501"/>
                  </a:lnTo>
                  <a:lnTo>
                    <a:pt x="1782749" y="1876501"/>
                  </a:lnTo>
                  <a:lnTo>
                    <a:pt x="1782749" y="1649691"/>
                  </a:lnTo>
                  <a:lnTo>
                    <a:pt x="1785378" y="1608074"/>
                  </a:lnTo>
                  <a:lnTo>
                    <a:pt x="1806422" y="1545132"/>
                  </a:lnTo>
                  <a:lnTo>
                    <a:pt x="1845030" y="1508150"/>
                  </a:lnTo>
                  <a:lnTo>
                    <a:pt x="1880298" y="1490230"/>
                  </a:lnTo>
                  <a:lnTo>
                    <a:pt x="1895386" y="1487982"/>
                  </a:lnTo>
                  <a:lnTo>
                    <a:pt x="1905317" y="1488808"/>
                  </a:lnTo>
                  <a:lnTo>
                    <a:pt x="1936826" y="1521739"/>
                  </a:lnTo>
                  <a:lnTo>
                    <a:pt x="1939747" y="1557477"/>
                  </a:lnTo>
                  <a:lnTo>
                    <a:pt x="1939747" y="1876501"/>
                  </a:lnTo>
                  <a:lnTo>
                    <a:pt x="1873770" y="1876501"/>
                  </a:lnTo>
                  <a:lnTo>
                    <a:pt x="1873770" y="1911210"/>
                  </a:lnTo>
                  <a:lnTo>
                    <a:pt x="2159901" y="1911210"/>
                  </a:lnTo>
                  <a:lnTo>
                    <a:pt x="2159901" y="1876501"/>
                  </a:lnTo>
                  <a:close/>
                </a:path>
                <a:path w="5292725" h="2210435">
                  <a:moveTo>
                    <a:pt x="2203704" y="740067"/>
                  </a:moveTo>
                  <a:lnTo>
                    <a:pt x="2141131" y="740067"/>
                  </a:lnTo>
                  <a:lnTo>
                    <a:pt x="2141131" y="711619"/>
                  </a:lnTo>
                  <a:lnTo>
                    <a:pt x="2141131" y="359511"/>
                  </a:lnTo>
                  <a:lnTo>
                    <a:pt x="2141131" y="0"/>
                  </a:lnTo>
                  <a:lnTo>
                    <a:pt x="2134044" y="342"/>
                  </a:lnTo>
                  <a:lnTo>
                    <a:pt x="2038527" y="7785"/>
                  </a:lnTo>
                  <a:lnTo>
                    <a:pt x="2012848" y="9461"/>
                  </a:lnTo>
                  <a:lnTo>
                    <a:pt x="1991880" y="10477"/>
                  </a:lnTo>
                  <a:lnTo>
                    <a:pt x="1975599" y="10807"/>
                  </a:lnTo>
                  <a:lnTo>
                    <a:pt x="1894255" y="10807"/>
                  </a:lnTo>
                  <a:lnTo>
                    <a:pt x="1894255" y="45504"/>
                  </a:lnTo>
                  <a:lnTo>
                    <a:pt x="1986407" y="45504"/>
                  </a:lnTo>
                  <a:lnTo>
                    <a:pt x="1986407" y="359511"/>
                  </a:lnTo>
                  <a:lnTo>
                    <a:pt x="1986407" y="474040"/>
                  </a:lnTo>
                  <a:lnTo>
                    <a:pt x="1986407" y="596506"/>
                  </a:lnTo>
                  <a:lnTo>
                    <a:pt x="1984590" y="635304"/>
                  </a:lnTo>
                  <a:lnTo>
                    <a:pt x="1984502" y="637387"/>
                  </a:lnTo>
                  <a:lnTo>
                    <a:pt x="1969287" y="697776"/>
                  </a:lnTo>
                  <a:lnTo>
                    <a:pt x="1941118" y="731240"/>
                  </a:lnTo>
                  <a:lnTo>
                    <a:pt x="1901075" y="749173"/>
                  </a:lnTo>
                  <a:lnTo>
                    <a:pt x="1890318" y="747649"/>
                  </a:lnTo>
                  <a:lnTo>
                    <a:pt x="1865071" y="709510"/>
                  </a:lnTo>
                  <a:lnTo>
                    <a:pt x="1860677" y="661670"/>
                  </a:lnTo>
                  <a:lnTo>
                    <a:pt x="1860270" y="637387"/>
                  </a:lnTo>
                  <a:lnTo>
                    <a:pt x="1860232" y="635304"/>
                  </a:lnTo>
                  <a:lnTo>
                    <a:pt x="1860130" y="457517"/>
                  </a:lnTo>
                  <a:lnTo>
                    <a:pt x="1863102" y="395452"/>
                  </a:lnTo>
                  <a:lnTo>
                    <a:pt x="1872068" y="358406"/>
                  </a:lnTo>
                  <a:lnTo>
                    <a:pt x="1905635" y="333908"/>
                  </a:lnTo>
                  <a:lnTo>
                    <a:pt x="1919478" y="336067"/>
                  </a:lnTo>
                  <a:lnTo>
                    <a:pt x="1959952" y="368388"/>
                  </a:lnTo>
                  <a:lnTo>
                    <a:pt x="1979790" y="412038"/>
                  </a:lnTo>
                  <a:lnTo>
                    <a:pt x="1986407" y="474040"/>
                  </a:lnTo>
                  <a:lnTo>
                    <a:pt x="1986407" y="359511"/>
                  </a:lnTo>
                  <a:lnTo>
                    <a:pt x="1933359" y="316001"/>
                  </a:lnTo>
                  <a:lnTo>
                    <a:pt x="1873199" y="301485"/>
                  </a:lnTo>
                  <a:lnTo>
                    <a:pt x="1836788" y="305689"/>
                  </a:lnTo>
                  <a:lnTo>
                    <a:pt x="1770811" y="339305"/>
                  </a:lnTo>
                  <a:lnTo>
                    <a:pt x="1741233" y="368693"/>
                  </a:lnTo>
                  <a:lnTo>
                    <a:pt x="1716341" y="404469"/>
                  </a:lnTo>
                  <a:lnTo>
                    <a:pt x="1698561" y="444588"/>
                  </a:lnTo>
                  <a:lnTo>
                    <a:pt x="1687893" y="489038"/>
                  </a:lnTo>
                  <a:lnTo>
                    <a:pt x="1684350" y="537832"/>
                  </a:lnTo>
                  <a:lnTo>
                    <a:pt x="1687842" y="588683"/>
                  </a:lnTo>
                  <a:lnTo>
                    <a:pt x="1698358" y="635304"/>
                  </a:lnTo>
                  <a:lnTo>
                    <a:pt x="1715858" y="677672"/>
                  </a:lnTo>
                  <a:lnTo>
                    <a:pt x="1740382" y="715810"/>
                  </a:lnTo>
                  <a:lnTo>
                    <a:pt x="1769541" y="747331"/>
                  </a:lnTo>
                  <a:lnTo>
                    <a:pt x="1801025" y="769848"/>
                  </a:lnTo>
                  <a:lnTo>
                    <a:pt x="1870925" y="787844"/>
                  </a:lnTo>
                  <a:lnTo>
                    <a:pt x="1906790" y="783082"/>
                  </a:lnTo>
                  <a:lnTo>
                    <a:pt x="1937626" y="768794"/>
                  </a:lnTo>
                  <a:lnTo>
                    <a:pt x="1958848" y="749173"/>
                  </a:lnTo>
                  <a:lnTo>
                    <a:pt x="1963394" y="744982"/>
                  </a:lnTo>
                  <a:lnTo>
                    <a:pt x="1984133" y="711619"/>
                  </a:lnTo>
                  <a:lnTo>
                    <a:pt x="1986407" y="711619"/>
                  </a:lnTo>
                  <a:lnTo>
                    <a:pt x="1986407" y="780453"/>
                  </a:lnTo>
                  <a:lnTo>
                    <a:pt x="2002383" y="780453"/>
                  </a:lnTo>
                  <a:lnTo>
                    <a:pt x="2067394" y="775335"/>
                  </a:lnTo>
                  <a:lnTo>
                    <a:pt x="2082787" y="774598"/>
                  </a:lnTo>
                  <a:lnTo>
                    <a:pt x="2098763" y="774065"/>
                  </a:lnTo>
                  <a:lnTo>
                    <a:pt x="2115299" y="773747"/>
                  </a:lnTo>
                  <a:lnTo>
                    <a:pt x="2203704" y="773747"/>
                  </a:lnTo>
                  <a:lnTo>
                    <a:pt x="2203704" y="740067"/>
                  </a:lnTo>
                  <a:close/>
                </a:path>
                <a:path w="5292725" h="2210435">
                  <a:moveTo>
                    <a:pt x="2466517" y="107518"/>
                  </a:moveTo>
                  <a:lnTo>
                    <a:pt x="2452598" y="61772"/>
                  </a:lnTo>
                  <a:lnTo>
                    <a:pt x="2414524" y="30581"/>
                  </a:lnTo>
                  <a:lnTo>
                    <a:pt x="2382329" y="24460"/>
                  </a:lnTo>
                  <a:lnTo>
                    <a:pt x="2365679" y="25996"/>
                  </a:lnTo>
                  <a:lnTo>
                    <a:pt x="2365819" y="25996"/>
                  </a:lnTo>
                  <a:lnTo>
                    <a:pt x="2350541" y="30581"/>
                  </a:lnTo>
                  <a:lnTo>
                    <a:pt x="2313432" y="61404"/>
                  </a:lnTo>
                  <a:lnTo>
                    <a:pt x="2299843" y="107518"/>
                  </a:lnTo>
                  <a:lnTo>
                    <a:pt x="2301341" y="124002"/>
                  </a:lnTo>
                  <a:lnTo>
                    <a:pt x="2324023" y="166395"/>
                  </a:lnTo>
                  <a:lnTo>
                    <a:pt x="2365883" y="189598"/>
                  </a:lnTo>
                  <a:lnTo>
                    <a:pt x="2382329" y="191135"/>
                  </a:lnTo>
                  <a:lnTo>
                    <a:pt x="2399042" y="189598"/>
                  </a:lnTo>
                  <a:lnTo>
                    <a:pt x="2441778" y="166395"/>
                  </a:lnTo>
                  <a:lnTo>
                    <a:pt x="2464968" y="124002"/>
                  </a:lnTo>
                  <a:lnTo>
                    <a:pt x="2466517" y="107518"/>
                  </a:lnTo>
                  <a:close/>
                </a:path>
                <a:path w="5292725" h="2210435">
                  <a:moveTo>
                    <a:pt x="2509748" y="738936"/>
                  </a:moveTo>
                  <a:lnTo>
                    <a:pt x="2465374" y="738936"/>
                  </a:lnTo>
                  <a:lnTo>
                    <a:pt x="2465374" y="301485"/>
                  </a:lnTo>
                  <a:lnTo>
                    <a:pt x="2460752" y="301942"/>
                  </a:lnTo>
                  <a:lnTo>
                    <a:pt x="2452001" y="303276"/>
                  </a:lnTo>
                  <a:lnTo>
                    <a:pt x="2439124" y="305498"/>
                  </a:lnTo>
                  <a:lnTo>
                    <a:pt x="2422144" y="308597"/>
                  </a:lnTo>
                  <a:lnTo>
                    <a:pt x="2401938" y="311721"/>
                  </a:lnTo>
                  <a:lnTo>
                    <a:pt x="2379472" y="313944"/>
                  </a:lnTo>
                  <a:lnTo>
                    <a:pt x="2354732" y="315277"/>
                  </a:lnTo>
                  <a:lnTo>
                    <a:pt x="2327719" y="315722"/>
                  </a:lnTo>
                  <a:lnTo>
                    <a:pt x="2255469" y="315722"/>
                  </a:lnTo>
                  <a:lnTo>
                    <a:pt x="2255469" y="350977"/>
                  </a:lnTo>
                  <a:lnTo>
                    <a:pt x="2310092" y="350977"/>
                  </a:lnTo>
                  <a:lnTo>
                    <a:pt x="2310092" y="738936"/>
                  </a:lnTo>
                  <a:lnTo>
                    <a:pt x="2255469" y="738936"/>
                  </a:lnTo>
                  <a:lnTo>
                    <a:pt x="2255469" y="773633"/>
                  </a:lnTo>
                  <a:lnTo>
                    <a:pt x="2509748" y="773633"/>
                  </a:lnTo>
                  <a:lnTo>
                    <a:pt x="2509748" y="738936"/>
                  </a:lnTo>
                  <a:close/>
                </a:path>
                <a:path w="5292725" h="2210435">
                  <a:moveTo>
                    <a:pt x="2534208" y="1799158"/>
                  </a:moveTo>
                  <a:lnTo>
                    <a:pt x="2498941" y="1799158"/>
                  </a:lnTo>
                  <a:lnTo>
                    <a:pt x="2489047" y="1826298"/>
                  </a:lnTo>
                  <a:lnTo>
                    <a:pt x="2477033" y="1845665"/>
                  </a:lnTo>
                  <a:lnTo>
                    <a:pt x="2462873" y="1857286"/>
                  </a:lnTo>
                  <a:lnTo>
                    <a:pt x="2446604" y="1861159"/>
                  </a:lnTo>
                  <a:lnTo>
                    <a:pt x="2429916" y="1857286"/>
                  </a:lnTo>
                  <a:lnTo>
                    <a:pt x="2418016" y="1845665"/>
                  </a:lnTo>
                  <a:lnTo>
                    <a:pt x="2410866" y="1826298"/>
                  </a:lnTo>
                  <a:lnTo>
                    <a:pt x="2408491" y="1799158"/>
                  </a:lnTo>
                  <a:lnTo>
                    <a:pt x="2408491" y="1488567"/>
                  </a:lnTo>
                  <a:lnTo>
                    <a:pt x="2523401" y="1488567"/>
                  </a:lnTo>
                  <a:lnTo>
                    <a:pt x="2523401" y="1453299"/>
                  </a:lnTo>
                  <a:lnTo>
                    <a:pt x="2408491" y="1453299"/>
                  </a:lnTo>
                  <a:lnTo>
                    <a:pt x="2408491" y="1311084"/>
                  </a:lnTo>
                  <a:lnTo>
                    <a:pt x="2254339" y="1337818"/>
                  </a:lnTo>
                  <a:lnTo>
                    <a:pt x="2254339" y="1453299"/>
                  </a:lnTo>
                  <a:lnTo>
                    <a:pt x="2190623" y="1453299"/>
                  </a:lnTo>
                  <a:lnTo>
                    <a:pt x="2190623" y="1488567"/>
                  </a:lnTo>
                  <a:lnTo>
                    <a:pt x="2254339" y="1488567"/>
                  </a:lnTo>
                  <a:lnTo>
                    <a:pt x="2254339" y="1799158"/>
                  </a:lnTo>
                  <a:lnTo>
                    <a:pt x="2254720" y="1816836"/>
                  </a:lnTo>
                  <a:lnTo>
                    <a:pt x="2260587" y="1860016"/>
                  </a:lnTo>
                  <a:lnTo>
                    <a:pt x="2281339" y="1892350"/>
                  </a:lnTo>
                  <a:lnTo>
                    <a:pt x="2327071" y="1914766"/>
                  </a:lnTo>
                  <a:lnTo>
                    <a:pt x="2375497" y="1919173"/>
                  </a:lnTo>
                  <a:lnTo>
                    <a:pt x="2411793" y="1917458"/>
                  </a:lnTo>
                  <a:lnTo>
                    <a:pt x="2468384" y="1903666"/>
                  </a:lnTo>
                  <a:lnTo>
                    <a:pt x="2504757" y="1875472"/>
                  </a:lnTo>
                  <a:lnTo>
                    <a:pt x="2527516" y="1829257"/>
                  </a:lnTo>
                  <a:lnTo>
                    <a:pt x="2534208" y="1799158"/>
                  </a:lnTo>
                  <a:close/>
                </a:path>
                <a:path w="5292725" h="2210435">
                  <a:moveTo>
                    <a:pt x="2791891" y="1245095"/>
                  </a:moveTo>
                  <a:lnTo>
                    <a:pt x="2777972" y="1199349"/>
                  </a:lnTo>
                  <a:lnTo>
                    <a:pt x="2739898" y="1168158"/>
                  </a:lnTo>
                  <a:lnTo>
                    <a:pt x="2707703" y="1162037"/>
                  </a:lnTo>
                  <a:lnTo>
                    <a:pt x="2691053" y="1163574"/>
                  </a:lnTo>
                  <a:lnTo>
                    <a:pt x="2691193" y="1163574"/>
                  </a:lnTo>
                  <a:lnTo>
                    <a:pt x="2675915" y="1168158"/>
                  </a:lnTo>
                  <a:lnTo>
                    <a:pt x="2638806" y="1198981"/>
                  </a:lnTo>
                  <a:lnTo>
                    <a:pt x="2625217" y="1245095"/>
                  </a:lnTo>
                  <a:lnTo>
                    <a:pt x="2626715" y="1261579"/>
                  </a:lnTo>
                  <a:lnTo>
                    <a:pt x="2649397" y="1303972"/>
                  </a:lnTo>
                  <a:lnTo>
                    <a:pt x="2691257" y="1327175"/>
                  </a:lnTo>
                  <a:lnTo>
                    <a:pt x="2707703" y="1328712"/>
                  </a:lnTo>
                  <a:lnTo>
                    <a:pt x="2724416" y="1327175"/>
                  </a:lnTo>
                  <a:lnTo>
                    <a:pt x="2767152" y="1303972"/>
                  </a:lnTo>
                  <a:lnTo>
                    <a:pt x="2790342" y="1261579"/>
                  </a:lnTo>
                  <a:lnTo>
                    <a:pt x="2791891" y="1245095"/>
                  </a:lnTo>
                  <a:close/>
                </a:path>
                <a:path w="5292725" h="2210435">
                  <a:moveTo>
                    <a:pt x="2835122" y="1876513"/>
                  </a:moveTo>
                  <a:lnTo>
                    <a:pt x="2790748" y="1876513"/>
                  </a:lnTo>
                  <a:lnTo>
                    <a:pt x="2790748" y="1439062"/>
                  </a:lnTo>
                  <a:lnTo>
                    <a:pt x="2786126" y="1439519"/>
                  </a:lnTo>
                  <a:lnTo>
                    <a:pt x="2777375" y="1440853"/>
                  </a:lnTo>
                  <a:lnTo>
                    <a:pt x="2764498" y="1443075"/>
                  </a:lnTo>
                  <a:lnTo>
                    <a:pt x="2747518" y="1446174"/>
                  </a:lnTo>
                  <a:lnTo>
                    <a:pt x="2727312" y="1449298"/>
                  </a:lnTo>
                  <a:lnTo>
                    <a:pt x="2704846" y="1451521"/>
                  </a:lnTo>
                  <a:lnTo>
                    <a:pt x="2680106" y="1452854"/>
                  </a:lnTo>
                  <a:lnTo>
                    <a:pt x="2653093" y="1453299"/>
                  </a:lnTo>
                  <a:lnTo>
                    <a:pt x="2580843" y="1453299"/>
                  </a:lnTo>
                  <a:lnTo>
                    <a:pt x="2580843" y="1488554"/>
                  </a:lnTo>
                  <a:lnTo>
                    <a:pt x="2635466" y="1488554"/>
                  </a:lnTo>
                  <a:lnTo>
                    <a:pt x="2635466" y="1876513"/>
                  </a:lnTo>
                  <a:lnTo>
                    <a:pt x="2580843" y="1876513"/>
                  </a:lnTo>
                  <a:lnTo>
                    <a:pt x="2580843" y="1911210"/>
                  </a:lnTo>
                  <a:lnTo>
                    <a:pt x="2835122" y="1911210"/>
                  </a:lnTo>
                  <a:lnTo>
                    <a:pt x="2835122" y="1876513"/>
                  </a:lnTo>
                  <a:close/>
                </a:path>
                <a:path w="5292725" h="2210435">
                  <a:moveTo>
                    <a:pt x="2901111" y="661568"/>
                  </a:moveTo>
                  <a:lnTo>
                    <a:pt x="2865844" y="661568"/>
                  </a:lnTo>
                  <a:lnTo>
                    <a:pt x="2855950" y="688708"/>
                  </a:lnTo>
                  <a:lnTo>
                    <a:pt x="2843936" y="708075"/>
                  </a:lnTo>
                  <a:lnTo>
                    <a:pt x="2829776" y="719696"/>
                  </a:lnTo>
                  <a:lnTo>
                    <a:pt x="2813507" y="723569"/>
                  </a:lnTo>
                  <a:lnTo>
                    <a:pt x="2796819" y="719696"/>
                  </a:lnTo>
                  <a:lnTo>
                    <a:pt x="2784919" y="708075"/>
                  </a:lnTo>
                  <a:lnTo>
                    <a:pt x="2777769" y="688708"/>
                  </a:lnTo>
                  <a:lnTo>
                    <a:pt x="2775394" y="661568"/>
                  </a:lnTo>
                  <a:lnTo>
                    <a:pt x="2775394" y="350977"/>
                  </a:lnTo>
                  <a:lnTo>
                    <a:pt x="2890304" y="350977"/>
                  </a:lnTo>
                  <a:lnTo>
                    <a:pt x="2890304" y="315709"/>
                  </a:lnTo>
                  <a:lnTo>
                    <a:pt x="2775394" y="315709"/>
                  </a:lnTo>
                  <a:lnTo>
                    <a:pt x="2775394" y="173494"/>
                  </a:lnTo>
                  <a:lnTo>
                    <a:pt x="2621242" y="200228"/>
                  </a:lnTo>
                  <a:lnTo>
                    <a:pt x="2621242" y="315709"/>
                  </a:lnTo>
                  <a:lnTo>
                    <a:pt x="2557526" y="315709"/>
                  </a:lnTo>
                  <a:lnTo>
                    <a:pt x="2557526" y="350977"/>
                  </a:lnTo>
                  <a:lnTo>
                    <a:pt x="2621242" y="350977"/>
                  </a:lnTo>
                  <a:lnTo>
                    <a:pt x="2621242" y="661568"/>
                  </a:lnTo>
                  <a:lnTo>
                    <a:pt x="2621623" y="679246"/>
                  </a:lnTo>
                  <a:lnTo>
                    <a:pt x="2627490" y="722426"/>
                  </a:lnTo>
                  <a:lnTo>
                    <a:pt x="2648242" y="754761"/>
                  </a:lnTo>
                  <a:lnTo>
                    <a:pt x="2693974" y="777176"/>
                  </a:lnTo>
                  <a:lnTo>
                    <a:pt x="2742400" y="781583"/>
                  </a:lnTo>
                  <a:lnTo>
                    <a:pt x="2778696" y="779868"/>
                  </a:lnTo>
                  <a:lnTo>
                    <a:pt x="2835287" y="766076"/>
                  </a:lnTo>
                  <a:lnTo>
                    <a:pt x="2871660" y="737882"/>
                  </a:lnTo>
                  <a:lnTo>
                    <a:pt x="2894419" y="691667"/>
                  </a:lnTo>
                  <a:lnTo>
                    <a:pt x="2901111" y="661568"/>
                  </a:lnTo>
                  <a:close/>
                </a:path>
                <a:path w="5292725" h="2210435">
                  <a:moveTo>
                    <a:pt x="3158794" y="107518"/>
                  </a:moveTo>
                  <a:lnTo>
                    <a:pt x="3144875" y="61772"/>
                  </a:lnTo>
                  <a:lnTo>
                    <a:pt x="3106801" y="30581"/>
                  </a:lnTo>
                  <a:lnTo>
                    <a:pt x="3074606" y="24460"/>
                  </a:lnTo>
                  <a:lnTo>
                    <a:pt x="3057956" y="25996"/>
                  </a:lnTo>
                  <a:lnTo>
                    <a:pt x="3058096" y="25996"/>
                  </a:lnTo>
                  <a:lnTo>
                    <a:pt x="3042818" y="30581"/>
                  </a:lnTo>
                  <a:lnTo>
                    <a:pt x="3005709" y="61404"/>
                  </a:lnTo>
                  <a:lnTo>
                    <a:pt x="2992120" y="107518"/>
                  </a:lnTo>
                  <a:lnTo>
                    <a:pt x="2993618" y="124002"/>
                  </a:lnTo>
                  <a:lnTo>
                    <a:pt x="3016300" y="166395"/>
                  </a:lnTo>
                  <a:lnTo>
                    <a:pt x="3058160" y="189598"/>
                  </a:lnTo>
                  <a:lnTo>
                    <a:pt x="3074606" y="191135"/>
                  </a:lnTo>
                  <a:lnTo>
                    <a:pt x="3091319" y="189598"/>
                  </a:lnTo>
                  <a:lnTo>
                    <a:pt x="3134055" y="166395"/>
                  </a:lnTo>
                  <a:lnTo>
                    <a:pt x="3157245" y="124002"/>
                  </a:lnTo>
                  <a:lnTo>
                    <a:pt x="3158794" y="107518"/>
                  </a:lnTo>
                  <a:close/>
                </a:path>
                <a:path w="5292725" h="2210435">
                  <a:moveTo>
                    <a:pt x="3202025" y="738936"/>
                  </a:moveTo>
                  <a:lnTo>
                    <a:pt x="3157651" y="738936"/>
                  </a:lnTo>
                  <a:lnTo>
                    <a:pt x="3157651" y="301485"/>
                  </a:lnTo>
                  <a:lnTo>
                    <a:pt x="3153029" y="301942"/>
                  </a:lnTo>
                  <a:lnTo>
                    <a:pt x="3144278" y="303276"/>
                  </a:lnTo>
                  <a:lnTo>
                    <a:pt x="3131401" y="305498"/>
                  </a:lnTo>
                  <a:lnTo>
                    <a:pt x="3114421" y="308597"/>
                  </a:lnTo>
                  <a:lnTo>
                    <a:pt x="3094215" y="311721"/>
                  </a:lnTo>
                  <a:lnTo>
                    <a:pt x="3071749" y="313944"/>
                  </a:lnTo>
                  <a:lnTo>
                    <a:pt x="3047009" y="315277"/>
                  </a:lnTo>
                  <a:lnTo>
                    <a:pt x="3019996" y="315722"/>
                  </a:lnTo>
                  <a:lnTo>
                    <a:pt x="2947746" y="315722"/>
                  </a:lnTo>
                  <a:lnTo>
                    <a:pt x="2947746" y="350977"/>
                  </a:lnTo>
                  <a:lnTo>
                    <a:pt x="3002369" y="350977"/>
                  </a:lnTo>
                  <a:lnTo>
                    <a:pt x="3002369" y="738936"/>
                  </a:lnTo>
                  <a:lnTo>
                    <a:pt x="2947746" y="738936"/>
                  </a:lnTo>
                  <a:lnTo>
                    <a:pt x="2947746" y="773633"/>
                  </a:lnTo>
                  <a:lnTo>
                    <a:pt x="3202025" y="773633"/>
                  </a:lnTo>
                  <a:lnTo>
                    <a:pt x="3202025" y="738936"/>
                  </a:lnTo>
                  <a:close/>
                </a:path>
                <a:path w="5292725" h="2210435">
                  <a:moveTo>
                    <a:pt x="3483610" y="1876501"/>
                  </a:moveTo>
                  <a:lnTo>
                    <a:pt x="3418751" y="1876501"/>
                  </a:lnTo>
                  <a:lnTo>
                    <a:pt x="3418751" y="1566087"/>
                  </a:lnTo>
                  <a:lnTo>
                    <a:pt x="3418128" y="1545818"/>
                  </a:lnTo>
                  <a:lnTo>
                    <a:pt x="3408807" y="1501432"/>
                  </a:lnTo>
                  <a:lnTo>
                    <a:pt x="3378987" y="1469885"/>
                  </a:lnTo>
                  <a:lnTo>
                    <a:pt x="3343478" y="1450606"/>
                  </a:lnTo>
                  <a:lnTo>
                    <a:pt x="3301098" y="1440357"/>
                  </a:lnTo>
                  <a:lnTo>
                    <a:pt x="3277679" y="1439062"/>
                  </a:lnTo>
                  <a:lnTo>
                    <a:pt x="3226371" y="1445120"/>
                  </a:lnTo>
                  <a:lnTo>
                    <a:pt x="3181108" y="1463243"/>
                  </a:lnTo>
                  <a:lnTo>
                    <a:pt x="3141891" y="1493469"/>
                  </a:lnTo>
                  <a:lnTo>
                    <a:pt x="3108731" y="1535772"/>
                  </a:lnTo>
                  <a:lnTo>
                    <a:pt x="3106458" y="1535772"/>
                  </a:lnTo>
                  <a:lnTo>
                    <a:pt x="3106458" y="1439062"/>
                  </a:lnTo>
                  <a:lnTo>
                    <a:pt x="3089922" y="1439062"/>
                  </a:lnTo>
                  <a:lnTo>
                    <a:pt x="3039160" y="1446174"/>
                  </a:lnTo>
                  <a:lnTo>
                    <a:pt x="3011411" y="1449298"/>
                  </a:lnTo>
                  <a:lnTo>
                    <a:pt x="2983547" y="1451521"/>
                  </a:lnTo>
                  <a:lnTo>
                    <a:pt x="2955531" y="1452854"/>
                  </a:lnTo>
                  <a:lnTo>
                    <a:pt x="2927375" y="1453286"/>
                  </a:lnTo>
                  <a:lnTo>
                    <a:pt x="2885744" y="1453286"/>
                  </a:lnTo>
                  <a:lnTo>
                    <a:pt x="2885744" y="1488554"/>
                  </a:lnTo>
                  <a:lnTo>
                    <a:pt x="2951162" y="1488554"/>
                  </a:lnTo>
                  <a:lnTo>
                    <a:pt x="2951162" y="1876501"/>
                  </a:lnTo>
                  <a:lnTo>
                    <a:pt x="2884614" y="1876501"/>
                  </a:lnTo>
                  <a:lnTo>
                    <a:pt x="2884614" y="1911210"/>
                  </a:lnTo>
                  <a:lnTo>
                    <a:pt x="3173018" y="1911210"/>
                  </a:lnTo>
                  <a:lnTo>
                    <a:pt x="3173018" y="1876501"/>
                  </a:lnTo>
                  <a:lnTo>
                    <a:pt x="3106458" y="1876501"/>
                  </a:lnTo>
                  <a:lnTo>
                    <a:pt x="3106458" y="1649691"/>
                  </a:lnTo>
                  <a:lnTo>
                    <a:pt x="3109087" y="1608074"/>
                  </a:lnTo>
                  <a:lnTo>
                    <a:pt x="3130131" y="1545132"/>
                  </a:lnTo>
                  <a:lnTo>
                    <a:pt x="3168739" y="1508150"/>
                  </a:lnTo>
                  <a:lnTo>
                    <a:pt x="3204006" y="1490230"/>
                  </a:lnTo>
                  <a:lnTo>
                    <a:pt x="3219094" y="1487982"/>
                  </a:lnTo>
                  <a:lnTo>
                    <a:pt x="3229025" y="1488808"/>
                  </a:lnTo>
                  <a:lnTo>
                    <a:pt x="3260534" y="1521739"/>
                  </a:lnTo>
                  <a:lnTo>
                    <a:pt x="3263455" y="1557477"/>
                  </a:lnTo>
                  <a:lnTo>
                    <a:pt x="3263455" y="1876501"/>
                  </a:lnTo>
                  <a:lnTo>
                    <a:pt x="3197479" y="1876501"/>
                  </a:lnTo>
                  <a:lnTo>
                    <a:pt x="3197479" y="1911210"/>
                  </a:lnTo>
                  <a:lnTo>
                    <a:pt x="3483610" y="1911210"/>
                  </a:lnTo>
                  <a:lnTo>
                    <a:pt x="3483610" y="1876501"/>
                  </a:lnTo>
                  <a:close/>
                </a:path>
                <a:path w="5292725" h="2210435">
                  <a:moveTo>
                    <a:pt x="3772014" y="545249"/>
                  </a:moveTo>
                  <a:lnTo>
                    <a:pt x="3767709" y="497840"/>
                  </a:lnTo>
                  <a:lnTo>
                    <a:pt x="3754564" y="452488"/>
                  </a:lnTo>
                  <a:lnTo>
                    <a:pt x="3732758" y="411289"/>
                  </a:lnTo>
                  <a:lnTo>
                    <a:pt x="3702253" y="373545"/>
                  </a:lnTo>
                  <a:lnTo>
                    <a:pt x="3664635" y="342023"/>
                  </a:lnTo>
                  <a:lnTo>
                    <a:pt x="3621582" y="319506"/>
                  </a:lnTo>
                  <a:lnTo>
                    <a:pt x="3596233" y="312445"/>
                  </a:lnTo>
                  <a:lnTo>
                    <a:pt x="3596233" y="554062"/>
                  </a:lnTo>
                  <a:lnTo>
                    <a:pt x="3596005" y="592162"/>
                  </a:lnTo>
                  <a:lnTo>
                    <a:pt x="3595230" y="634771"/>
                  </a:lnTo>
                  <a:lnTo>
                    <a:pt x="3592233" y="688022"/>
                  </a:lnTo>
                  <a:lnTo>
                    <a:pt x="3577399" y="733577"/>
                  </a:lnTo>
                  <a:lnTo>
                    <a:pt x="3535299" y="756767"/>
                  </a:lnTo>
                  <a:lnTo>
                    <a:pt x="3522586" y="757707"/>
                  </a:lnTo>
                  <a:lnTo>
                    <a:pt x="3507143" y="756627"/>
                  </a:lnTo>
                  <a:lnTo>
                    <a:pt x="3470897" y="740359"/>
                  </a:lnTo>
                  <a:lnTo>
                    <a:pt x="3448062" y="695134"/>
                  </a:lnTo>
                  <a:lnTo>
                    <a:pt x="3445268" y="643661"/>
                  </a:lnTo>
                  <a:lnTo>
                    <a:pt x="3444583" y="600214"/>
                  </a:lnTo>
                  <a:lnTo>
                    <a:pt x="3444379" y="554062"/>
                  </a:lnTo>
                  <a:lnTo>
                    <a:pt x="3444354" y="544957"/>
                  </a:lnTo>
                  <a:lnTo>
                    <a:pt x="3444557" y="497840"/>
                  </a:lnTo>
                  <a:lnTo>
                    <a:pt x="3444608" y="487235"/>
                  </a:lnTo>
                  <a:lnTo>
                    <a:pt x="3445345" y="443217"/>
                  </a:lnTo>
                  <a:lnTo>
                    <a:pt x="3446513" y="412419"/>
                  </a:lnTo>
                  <a:lnTo>
                    <a:pt x="3446589" y="410311"/>
                  </a:lnTo>
                  <a:lnTo>
                    <a:pt x="3455898" y="363359"/>
                  </a:lnTo>
                  <a:lnTo>
                    <a:pt x="3491877" y="334137"/>
                  </a:lnTo>
                  <a:lnTo>
                    <a:pt x="3519157" y="330504"/>
                  </a:lnTo>
                  <a:lnTo>
                    <a:pt x="3543592" y="332892"/>
                  </a:lnTo>
                  <a:lnTo>
                    <a:pt x="3584816" y="368617"/>
                  </a:lnTo>
                  <a:lnTo>
                    <a:pt x="3593376" y="434047"/>
                  </a:lnTo>
                  <a:lnTo>
                    <a:pt x="3595509" y="487235"/>
                  </a:lnTo>
                  <a:lnTo>
                    <a:pt x="3596132" y="544957"/>
                  </a:lnTo>
                  <a:lnTo>
                    <a:pt x="3596233" y="554062"/>
                  </a:lnTo>
                  <a:lnTo>
                    <a:pt x="3596233" y="312445"/>
                  </a:lnTo>
                  <a:lnTo>
                    <a:pt x="3573284" y="306044"/>
                  </a:lnTo>
                  <a:lnTo>
                    <a:pt x="3573742" y="306044"/>
                  </a:lnTo>
                  <a:lnTo>
                    <a:pt x="3519157" y="301485"/>
                  </a:lnTo>
                  <a:lnTo>
                    <a:pt x="3465728" y="306044"/>
                  </a:lnTo>
                  <a:lnTo>
                    <a:pt x="3417633" y="319722"/>
                  </a:lnTo>
                  <a:lnTo>
                    <a:pt x="3374885" y="342506"/>
                  </a:lnTo>
                  <a:lnTo>
                    <a:pt x="3337483" y="374396"/>
                  </a:lnTo>
                  <a:lnTo>
                    <a:pt x="3307080" y="412419"/>
                  </a:lnTo>
                  <a:lnTo>
                    <a:pt x="3285375" y="453567"/>
                  </a:lnTo>
                  <a:lnTo>
                    <a:pt x="3272345" y="497840"/>
                  </a:lnTo>
                  <a:lnTo>
                    <a:pt x="3268040" y="544957"/>
                  </a:lnTo>
                  <a:lnTo>
                    <a:pt x="3268014" y="545249"/>
                  </a:lnTo>
                  <a:lnTo>
                    <a:pt x="3272282" y="592162"/>
                  </a:lnTo>
                  <a:lnTo>
                    <a:pt x="3285083" y="636092"/>
                  </a:lnTo>
                  <a:lnTo>
                    <a:pt x="3306445" y="677024"/>
                  </a:lnTo>
                  <a:lnTo>
                    <a:pt x="3336340" y="714959"/>
                  </a:lnTo>
                  <a:lnTo>
                    <a:pt x="3373386" y="746861"/>
                  </a:lnTo>
                  <a:lnTo>
                    <a:pt x="3416211" y="769645"/>
                  </a:lnTo>
                  <a:lnTo>
                    <a:pt x="3465042" y="783374"/>
                  </a:lnTo>
                  <a:lnTo>
                    <a:pt x="3465626" y="783374"/>
                  </a:lnTo>
                  <a:lnTo>
                    <a:pt x="3519157" y="787857"/>
                  </a:lnTo>
                  <a:lnTo>
                    <a:pt x="3573551" y="783374"/>
                  </a:lnTo>
                  <a:lnTo>
                    <a:pt x="3622294" y="769924"/>
                  </a:lnTo>
                  <a:lnTo>
                    <a:pt x="3645751" y="757707"/>
                  </a:lnTo>
                  <a:lnTo>
                    <a:pt x="3665385" y="747496"/>
                  </a:lnTo>
                  <a:lnTo>
                    <a:pt x="3702812" y="716102"/>
                  </a:lnTo>
                  <a:lnTo>
                    <a:pt x="3733076" y="678522"/>
                  </a:lnTo>
                  <a:lnTo>
                    <a:pt x="3754704" y="637514"/>
                  </a:lnTo>
                  <a:lnTo>
                    <a:pt x="3767683" y="593090"/>
                  </a:lnTo>
                  <a:lnTo>
                    <a:pt x="3772014" y="545249"/>
                  </a:lnTo>
                  <a:close/>
                </a:path>
                <a:path w="5292725" h="2210435">
                  <a:moveTo>
                    <a:pt x="4052443" y="1480591"/>
                  </a:moveTo>
                  <a:lnTo>
                    <a:pt x="4049382" y="1456207"/>
                  </a:lnTo>
                  <a:lnTo>
                    <a:pt x="4040213" y="1438795"/>
                  </a:lnTo>
                  <a:lnTo>
                    <a:pt x="4024922" y="1428343"/>
                  </a:lnTo>
                  <a:lnTo>
                    <a:pt x="4003522" y="1424851"/>
                  </a:lnTo>
                  <a:lnTo>
                    <a:pt x="3981081" y="1429016"/>
                  </a:lnTo>
                  <a:lnTo>
                    <a:pt x="3961561" y="1441500"/>
                  </a:lnTo>
                  <a:lnTo>
                    <a:pt x="3944963" y="1462290"/>
                  </a:lnTo>
                  <a:lnTo>
                    <a:pt x="3931285" y="1491399"/>
                  </a:lnTo>
                  <a:lnTo>
                    <a:pt x="3897109" y="1468513"/>
                  </a:lnTo>
                  <a:lnTo>
                    <a:pt x="3890810" y="1465808"/>
                  </a:lnTo>
                  <a:lnTo>
                    <a:pt x="3858882" y="1452156"/>
                  </a:lnTo>
                  <a:lnTo>
                    <a:pt x="3830028" y="1445463"/>
                  </a:lnTo>
                  <a:lnTo>
                    <a:pt x="3830028" y="1595208"/>
                  </a:lnTo>
                  <a:lnTo>
                    <a:pt x="3829431" y="1632978"/>
                  </a:lnTo>
                  <a:lnTo>
                    <a:pt x="3824744" y="1688833"/>
                  </a:lnTo>
                  <a:lnTo>
                    <a:pt x="3803358" y="1729168"/>
                  </a:lnTo>
                  <a:lnTo>
                    <a:pt x="3770299" y="1736572"/>
                  </a:lnTo>
                  <a:lnTo>
                    <a:pt x="3756050" y="1735328"/>
                  </a:lnTo>
                  <a:lnTo>
                    <a:pt x="3716020" y="1702460"/>
                  </a:lnTo>
                  <a:lnTo>
                    <a:pt x="3707625" y="1648866"/>
                  </a:lnTo>
                  <a:lnTo>
                    <a:pt x="3706584" y="1609458"/>
                  </a:lnTo>
                  <a:lnTo>
                    <a:pt x="3707206" y="1574825"/>
                  </a:lnTo>
                  <a:lnTo>
                    <a:pt x="3707269" y="1571282"/>
                  </a:lnTo>
                  <a:lnTo>
                    <a:pt x="3709682" y="1531658"/>
                  </a:lnTo>
                  <a:lnTo>
                    <a:pt x="3719271" y="1488935"/>
                  </a:lnTo>
                  <a:lnTo>
                    <a:pt x="3750894" y="1467243"/>
                  </a:lnTo>
                  <a:lnTo>
                    <a:pt x="3766883" y="1465808"/>
                  </a:lnTo>
                  <a:lnTo>
                    <a:pt x="3786416" y="1467485"/>
                  </a:lnTo>
                  <a:lnTo>
                    <a:pt x="3820071" y="1492605"/>
                  </a:lnTo>
                  <a:lnTo>
                    <a:pt x="3827526" y="1531658"/>
                  </a:lnTo>
                  <a:lnTo>
                    <a:pt x="3830028" y="1595208"/>
                  </a:lnTo>
                  <a:lnTo>
                    <a:pt x="3830028" y="1445463"/>
                  </a:lnTo>
                  <a:lnTo>
                    <a:pt x="3816616" y="1442339"/>
                  </a:lnTo>
                  <a:lnTo>
                    <a:pt x="3770299" y="1439062"/>
                  </a:lnTo>
                  <a:lnTo>
                    <a:pt x="3721722" y="1442186"/>
                  </a:lnTo>
                  <a:lnTo>
                    <a:pt x="3678999" y="1451546"/>
                  </a:lnTo>
                  <a:lnTo>
                    <a:pt x="3641928" y="1467243"/>
                  </a:lnTo>
                  <a:lnTo>
                    <a:pt x="3586378" y="1514716"/>
                  </a:lnTo>
                  <a:lnTo>
                    <a:pt x="3558222" y="1571282"/>
                  </a:lnTo>
                  <a:lnTo>
                    <a:pt x="3554704" y="1602066"/>
                  </a:lnTo>
                  <a:lnTo>
                    <a:pt x="3560178" y="1641970"/>
                  </a:lnTo>
                  <a:lnTo>
                    <a:pt x="3576599" y="1677873"/>
                  </a:lnTo>
                  <a:lnTo>
                    <a:pt x="3603968" y="1709788"/>
                  </a:lnTo>
                  <a:lnTo>
                    <a:pt x="3642309" y="1737715"/>
                  </a:lnTo>
                  <a:lnTo>
                    <a:pt x="3592779" y="1756816"/>
                  </a:lnTo>
                  <a:lnTo>
                    <a:pt x="3557397" y="1785073"/>
                  </a:lnTo>
                  <a:lnTo>
                    <a:pt x="3536175" y="1822513"/>
                  </a:lnTo>
                  <a:lnTo>
                    <a:pt x="3529114" y="1869122"/>
                  </a:lnTo>
                  <a:lnTo>
                    <a:pt x="3533546" y="1908403"/>
                  </a:lnTo>
                  <a:lnTo>
                    <a:pt x="3546881" y="1939798"/>
                  </a:lnTo>
                  <a:lnTo>
                    <a:pt x="3569093" y="1963293"/>
                  </a:lnTo>
                  <a:lnTo>
                    <a:pt x="3600208" y="1978901"/>
                  </a:lnTo>
                  <a:lnTo>
                    <a:pt x="3566604" y="2007069"/>
                  </a:lnTo>
                  <a:lnTo>
                    <a:pt x="3542614" y="2033511"/>
                  </a:lnTo>
                  <a:lnTo>
                    <a:pt x="3528212" y="2058263"/>
                  </a:lnTo>
                  <a:lnTo>
                    <a:pt x="3523424" y="2081301"/>
                  </a:lnTo>
                  <a:lnTo>
                    <a:pt x="3527082" y="2107514"/>
                  </a:lnTo>
                  <a:lnTo>
                    <a:pt x="3527133" y="2107895"/>
                  </a:lnTo>
                  <a:lnTo>
                    <a:pt x="3557816" y="2155317"/>
                  </a:lnTo>
                  <a:lnTo>
                    <a:pt x="3617645" y="2190267"/>
                  </a:lnTo>
                  <a:lnTo>
                    <a:pt x="3655733" y="2201468"/>
                  </a:lnTo>
                  <a:lnTo>
                    <a:pt x="3698849" y="2208187"/>
                  </a:lnTo>
                  <a:lnTo>
                    <a:pt x="3746982" y="2210422"/>
                  </a:lnTo>
                  <a:lnTo>
                    <a:pt x="3806939" y="2206625"/>
                  </a:lnTo>
                  <a:lnTo>
                    <a:pt x="3861092" y="2195207"/>
                  </a:lnTo>
                  <a:lnTo>
                    <a:pt x="3907764" y="2176856"/>
                  </a:lnTo>
                  <a:lnTo>
                    <a:pt x="3909466" y="2176195"/>
                  </a:lnTo>
                  <a:lnTo>
                    <a:pt x="3952049" y="2149564"/>
                  </a:lnTo>
                  <a:lnTo>
                    <a:pt x="3986758" y="2116150"/>
                  </a:lnTo>
                  <a:lnTo>
                    <a:pt x="4011561" y="2076754"/>
                  </a:lnTo>
                  <a:lnTo>
                    <a:pt x="4026433" y="2031390"/>
                  </a:lnTo>
                  <a:lnTo>
                    <a:pt x="4031297" y="1980971"/>
                  </a:lnTo>
                  <a:lnTo>
                    <a:pt x="4031399" y="1980044"/>
                  </a:lnTo>
                  <a:lnTo>
                    <a:pt x="4031132" y="1977771"/>
                  </a:lnTo>
                  <a:lnTo>
                    <a:pt x="4025201" y="1927212"/>
                  </a:lnTo>
                  <a:lnTo>
                    <a:pt x="4006634" y="1886127"/>
                  </a:lnTo>
                  <a:lnTo>
                    <a:pt x="3981348" y="1862137"/>
                  </a:lnTo>
                  <a:lnTo>
                    <a:pt x="3981348" y="2028964"/>
                  </a:lnTo>
                  <a:lnTo>
                    <a:pt x="3977856" y="2056472"/>
                  </a:lnTo>
                  <a:lnTo>
                    <a:pt x="3949979" y="2107514"/>
                  </a:lnTo>
                  <a:lnTo>
                    <a:pt x="3895331" y="2151100"/>
                  </a:lnTo>
                  <a:lnTo>
                    <a:pt x="3820528" y="2173998"/>
                  </a:lnTo>
                  <a:lnTo>
                    <a:pt x="3775989" y="2176856"/>
                  </a:lnTo>
                  <a:lnTo>
                    <a:pt x="3741013" y="2174938"/>
                  </a:lnTo>
                  <a:lnTo>
                    <a:pt x="3681425" y="2159584"/>
                  </a:lnTo>
                  <a:lnTo>
                    <a:pt x="3636772" y="2128901"/>
                  </a:lnTo>
                  <a:lnTo>
                    <a:pt x="3613874" y="2083104"/>
                  </a:lnTo>
                  <a:lnTo>
                    <a:pt x="3611016" y="2054555"/>
                  </a:lnTo>
                  <a:lnTo>
                    <a:pt x="3612223" y="2039950"/>
                  </a:lnTo>
                  <a:lnTo>
                    <a:pt x="3615842" y="2023427"/>
                  </a:lnTo>
                  <a:lnTo>
                    <a:pt x="3621887" y="2004974"/>
                  </a:lnTo>
                  <a:lnTo>
                    <a:pt x="3630358" y="1984590"/>
                  </a:lnTo>
                  <a:lnTo>
                    <a:pt x="3646068" y="1986584"/>
                  </a:lnTo>
                  <a:lnTo>
                    <a:pt x="3659086" y="1988007"/>
                  </a:lnTo>
                  <a:lnTo>
                    <a:pt x="3669385" y="1988858"/>
                  </a:lnTo>
                  <a:lnTo>
                    <a:pt x="3677005" y="1989137"/>
                  </a:lnTo>
                  <a:lnTo>
                    <a:pt x="3772573" y="1984590"/>
                  </a:lnTo>
                  <a:lnTo>
                    <a:pt x="3915930" y="1977771"/>
                  </a:lnTo>
                  <a:lnTo>
                    <a:pt x="3944543" y="1980971"/>
                  </a:lnTo>
                  <a:lnTo>
                    <a:pt x="3964978" y="1990572"/>
                  </a:lnTo>
                  <a:lnTo>
                    <a:pt x="3977246" y="2006574"/>
                  </a:lnTo>
                  <a:lnTo>
                    <a:pt x="3981348" y="2028964"/>
                  </a:lnTo>
                  <a:lnTo>
                    <a:pt x="3981348" y="1862137"/>
                  </a:lnTo>
                  <a:lnTo>
                    <a:pt x="3975697" y="1856765"/>
                  </a:lnTo>
                  <a:lnTo>
                    <a:pt x="3948696" y="1845792"/>
                  </a:lnTo>
                  <a:lnTo>
                    <a:pt x="3932364" y="1839163"/>
                  </a:lnTo>
                  <a:lnTo>
                    <a:pt x="3876675" y="1833283"/>
                  </a:lnTo>
                  <a:lnTo>
                    <a:pt x="3837521" y="1833676"/>
                  </a:lnTo>
                  <a:lnTo>
                    <a:pt x="3800297" y="1834845"/>
                  </a:lnTo>
                  <a:lnTo>
                    <a:pt x="3764991" y="1836801"/>
                  </a:lnTo>
                  <a:lnTo>
                    <a:pt x="3701034" y="1842274"/>
                  </a:lnTo>
                  <a:lnTo>
                    <a:pt x="3674160" y="1844230"/>
                  </a:lnTo>
                  <a:lnTo>
                    <a:pt x="3650970" y="1845411"/>
                  </a:lnTo>
                  <a:lnTo>
                    <a:pt x="3631501" y="1845792"/>
                  </a:lnTo>
                  <a:lnTo>
                    <a:pt x="3609594" y="1843989"/>
                  </a:lnTo>
                  <a:lnTo>
                    <a:pt x="3593947" y="1838540"/>
                  </a:lnTo>
                  <a:lnTo>
                    <a:pt x="3584562" y="1829473"/>
                  </a:lnTo>
                  <a:lnTo>
                    <a:pt x="3581438" y="1816773"/>
                  </a:lnTo>
                  <a:lnTo>
                    <a:pt x="3583114" y="1805990"/>
                  </a:lnTo>
                  <a:lnTo>
                    <a:pt x="3608463" y="1777250"/>
                  </a:lnTo>
                  <a:lnTo>
                    <a:pt x="3661308" y="1760982"/>
                  </a:lnTo>
                  <a:lnTo>
                    <a:pt x="3684409" y="1759889"/>
                  </a:lnTo>
                  <a:lnTo>
                    <a:pt x="3696195" y="1760080"/>
                  </a:lnTo>
                  <a:lnTo>
                    <a:pt x="3708285" y="1760613"/>
                  </a:lnTo>
                  <a:lnTo>
                    <a:pt x="3720668" y="1761502"/>
                  </a:lnTo>
                  <a:lnTo>
                    <a:pt x="3745839" y="1763991"/>
                  </a:lnTo>
                  <a:lnTo>
                    <a:pt x="3757777" y="1764880"/>
                  </a:lnTo>
                  <a:lnTo>
                    <a:pt x="3769156" y="1765414"/>
                  </a:lnTo>
                  <a:lnTo>
                    <a:pt x="3779977" y="1765592"/>
                  </a:lnTo>
                  <a:lnTo>
                    <a:pt x="3817950" y="1762709"/>
                  </a:lnTo>
                  <a:lnTo>
                    <a:pt x="3829672" y="1759889"/>
                  </a:lnTo>
                  <a:lnTo>
                    <a:pt x="3853992" y="1754047"/>
                  </a:lnTo>
                  <a:lnTo>
                    <a:pt x="3888067" y="1739620"/>
                  </a:lnTo>
                  <a:lnTo>
                    <a:pt x="3892905" y="1736572"/>
                  </a:lnTo>
                  <a:lnTo>
                    <a:pt x="3920198" y="1719414"/>
                  </a:lnTo>
                  <a:lnTo>
                    <a:pt x="3947439" y="1694624"/>
                  </a:lnTo>
                  <a:lnTo>
                    <a:pt x="3966895" y="1666392"/>
                  </a:lnTo>
                  <a:lnTo>
                    <a:pt x="3978579" y="1634756"/>
                  </a:lnTo>
                  <a:lnTo>
                    <a:pt x="3982478" y="1599692"/>
                  </a:lnTo>
                  <a:lnTo>
                    <a:pt x="3980370" y="1574825"/>
                  </a:lnTo>
                  <a:lnTo>
                    <a:pt x="3974084" y="1551520"/>
                  </a:lnTo>
                  <a:lnTo>
                    <a:pt x="3963593" y="1529778"/>
                  </a:lnTo>
                  <a:lnTo>
                    <a:pt x="3948912" y="1509598"/>
                  </a:lnTo>
                  <a:lnTo>
                    <a:pt x="3955262" y="1502143"/>
                  </a:lnTo>
                  <a:lnTo>
                    <a:pt x="3961434" y="1498231"/>
                  </a:lnTo>
                  <a:lnTo>
                    <a:pt x="3967124" y="1498231"/>
                  </a:lnTo>
                  <a:lnTo>
                    <a:pt x="3972839" y="1499222"/>
                  </a:lnTo>
                  <a:lnTo>
                    <a:pt x="3978630" y="1502143"/>
                  </a:lnTo>
                  <a:lnTo>
                    <a:pt x="3984498" y="1507032"/>
                  </a:lnTo>
                  <a:lnTo>
                    <a:pt x="3990441" y="1513865"/>
                  </a:lnTo>
                  <a:lnTo>
                    <a:pt x="3996588" y="1520723"/>
                  </a:lnTo>
                  <a:lnTo>
                    <a:pt x="4003090" y="1525612"/>
                  </a:lnTo>
                  <a:lnTo>
                    <a:pt x="4009948" y="1528546"/>
                  </a:lnTo>
                  <a:lnTo>
                    <a:pt x="4017175" y="1529511"/>
                  </a:lnTo>
                  <a:lnTo>
                    <a:pt x="4032605" y="1526463"/>
                  </a:lnTo>
                  <a:lnTo>
                    <a:pt x="4051198" y="1492605"/>
                  </a:lnTo>
                  <a:lnTo>
                    <a:pt x="4051325" y="1491399"/>
                  </a:lnTo>
                  <a:lnTo>
                    <a:pt x="4052405" y="1480883"/>
                  </a:lnTo>
                  <a:lnTo>
                    <a:pt x="4052443" y="1480591"/>
                  </a:lnTo>
                  <a:close/>
                </a:path>
                <a:path w="5292725" h="2210435">
                  <a:moveTo>
                    <a:pt x="4421644" y="738924"/>
                  </a:moveTo>
                  <a:lnTo>
                    <a:pt x="4356786" y="738924"/>
                  </a:lnTo>
                  <a:lnTo>
                    <a:pt x="4356786" y="428510"/>
                  </a:lnTo>
                  <a:lnTo>
                    <a:pt x="4356163" y="408241"/>
                  </a:lnTo>
                  <a:lnTo>
                    <a:pt x="4346841" y="363855"/>
                  </a:lnTo>
                  <a:lnTo>
                    <a:pt x="4317022" y="332308"/>
                  </a:lnTo>
                  <a:lnTo>
                    <a:pt x="4281513" y="313029"/>
                  </a:lnTo>
                  <a:lnTo>
                    <a:pt x="4239133" y="302780"/>
                  </a:lnTo>
                  <a:lnTo>
                    <a:pt x="4215714" y="301485"/>
                  </a:lnTo>
                  <a:lnTo>
                    <a:pt x="4164406" y="307543"/>
                  </a:lnTo>
                  <a:lnTo>
                    <a:pt x="4119143" y="325666"/>
                  </a:lnTo>
                  <a:lnTo>
                    <a:pt x="4079925" y="355892"/>
                  </a:lnTo>
                  <a:lnTo>
                    <a:pt x="4046766" y="398195"/>
                  </a:lnTo>
                  <a:lnTo>
                    <a:pt x="4044492" y="398195"/>
                  </a:lnTo>
                  <a:lnTo>
                    <a:pt x="4044492" y="301485"/>
                  </a:lnTo>
                  <a:lnTo>
                    <a:pt x="4027957" y="301485"/>
                  </a:lnTo>
                  <a:lnTo>
                    <a:pt x="3977195" y="308597"/>
                  </a:lnTo>
                  <a:lnTo>
                    <a:pt x="3949446" y="311721"/>
                  </a:lnTo>
                  <a:lnTo>
                    <a:pt x="3921582" y="313944"/>
                  </a:lnTo>
                  <a:lnTo>
                    <a:pt x="3893566" y="315277"/>
                  </a:lnTo>
                  <a:lnTo>
                    <a:pt x="3865410" y="315709"/>
                  </a:lnTo>
                  <a:lnTo>
                    <a:pt x="3823779" y="315709"/>
                  </a:lnTo>
                  <a:lnTo>
                    <a:pt x="3823779" y="350977"/>
                  </a:lnTo>
                  <a:lnTo>
                    <a:pt x="3889197" y="350977"/>
                  </a:lnTo>
                  <a:lnTo>
                    <a:pt x="3889197" y="738924"/>
                  </a:lnTo>
                  <a:lnTo>
                    <a:pt x="3822649" y="738924"/>
                  </a:lnTo>
                  <a:lnTo>
                    <a:pt x="3822649" y="773633"/>
                  </a:lnTo>
                  <a:lnTo>
                    <a:pt x="4111053" y="773633"/>
                  </a:lnTo>
                  <a:lnTo>
                    <a:pt x="4111053" y="738924"/>
                  </a:lnTo>
                  <a:lnTo>
                    <a:pt x="4044492" y="738924"/>
                  </a:lnTo>
                  <a:lnTo>
                    <a:pt x="4044492" y="512114"/>
                  </a:lnTo>
                  <a:lnTo>
                    <a:pt x="4047121" y="470496"/>
                  </a:lnTo>
                  <a:lnTo>
                    <a:pt x="4068165" y="407555"/>
                  </a:lnTo>
                  <a:lnTo>
                    <a:pt x="4106773" y="370573"/>
                  </a:lnTo>
                  <a:lnTo>
                    <a:pt x="4142041" y="352653"/>
                  </a:lnTo>
                  <a:lnTo>
                    <a:pt x="4157129" y="350405"/>
                  </a:lnTo>
                  <a:lnTo>
                    <a:pt x="4167060" y="351231"/>
                  </a:lnTo>
                  <a:lnTo>
                    <a:pt x="4198569" y="384162"/>
                  </a:lnTo>
                  <a:lnTo>
                    <a:pt x="4201490" y="419900"/>
                  </a:lnTo>
                  <a:lnTo>
                    <a:pt x="4201490" y="738924"/>
                  </a:lnTo>
                  <a:lnTo>
                    <a:pt x="4135513" y="738924"/>
                  </a:lnTo>
                  <a:lnTo>
                    <a:pt x="4135513" y="773633"/>
                  </a:lnTo>
                  <a:lnTo>
                    <a:pt x="4421644" y="773633"/>
                  </a:lnTo>
                  <a:lnTo>
                    <a:pt x="4421644" y="738924"/>
                  </a:lnTo>
                  <a:close/>
                </a:path>
                <a:path w="5292725" h="2210435">
                  <a:moveTo>
                    <a:pt x="4479048" y="1747723"/>
                  </a:moveTo>
                  <a:lnTo>
                    <a:pt x="4469511" y="1691208"/>
                  </a:lnTo>
                  <a:lnTo>
                    <a:pt x="4440936" y="1645780"/>
                  </a:lnTo>
                  <a:lnTo>
                    <a:pt x="4389298" y="1613649"/>
                  </a:lnTo>
                  <a:lnTo>
                    <a:pt x="4310621" y="1596999"/>
                  </a:lnTo>
                  <a:lnTo>
                    <a:pt x="4268876" y="1592326"/>
                  </a:lnTo>
                  <a:lnTo>
                    <a:pt x="4235869" y="1587182"/>
                  </a:lnTo>
                  <a:lnTo>
                    <a:pt x="4196003" y="1575511"/>
                  </a:lnTo>
                  <a:lnTo>
                    <a:pt x="4173575" y="1539506"/>
                  </a:lnTo>
                  <a:lnTo>
                    <a:pt x="4175379" y="1526311"/>
                  </a:lnTo>
                  <a:lnTo>
                    <a:pt x="4202595" y="1492923"/>
                  </a:lnTo>
                  <a:lnTo>
                    <a:pt x="4252176" y="1474965"/>
                  </a:lnTo>
                  <a:lnTo>
                    <a:pt x="4271416" y="1473758"/>
                  </a:lnTo>
                  <a:lnTo>
                    <a:pt x="4319689" y="1480451"/>
                  </a:lnTo>
                  <a:lnTo>
                    <a:pt x="4358729" y="1500505"/>
                  </a:lnTo>
                  <a:lnTo>
                    <a:pt x="4388523" y="1533931"/>
                  </a:lnTo>
                  <a:lnTo>
                    <a:pt x="4409084" y="1580705"/>
                  </a:lnTo>
                  <a:lnTo>
                    <a:pt x="4443781" y="1580705"/>
                  </a:lnTo>
                  <a:lnTo>
                    <a:pt x="4443781" y="1439062"/>
                  </a:lnTo>
                  <a:lnTo>
                    <a:pt x="4417047" y="1439062"/>
                  </a:lnTo>
                  <a:lnTo>
                    <a:pt x="4390314" y="1471485"/>
                  </a:lnTo>
                  <a:lnTo>
                    <a:pt x="4363847" y="1457312"/>
                  </a:lnTo>
                  <a:lnTo>
                    <a:pt x="4336821" y="1447177"/>
                  </a:lnTo>
                  <a:lnTo>
                    <a:pt x="4309237" y="1441094"/>
                  </a:lnTo>
                  <a:lnTo>
                    <a:pt x="4281094" y="1439062"/>
                  </a:lnTo>
                  <a:lnTo>
                    <a:pt x="4243146" y="1441983"/>
                  </a:lnTo>
                  <a:lnTo>
                    <a:pt x="4180294" y="1465338"/>
                  </a:lnTo>
                  <a:lnTo>
                    <a:pt x="4135450" y="1510258"/>
                  </a:lnTo>
                  <a:lnTo>
                    <a:pt x="4112704" y="1566075"/>
                  </a:lnTo>
                  <a:lnTo>
                    <a:pt x="4109872" y="1597380"/>
                  </a:lnTo>
                  <a:lnTo>
                    <a:pt x="4111536" y="1624177"/>
                  </a:lnTo>
                  <a:lnTo>
                    <a:pt x="4124896" y="1669300"/>
                  </a:lnTo>
                  <a:lnTo>
                    <a:pt x="4150918" y="1703273"/>
                  </a:lnTo>
                  <a:lnTo>
                    <a:pt x="4185335" y="1726590"/>
                  </a:lnTo>
                  <a:lnTo>
                    <a:pt x="4227919" y="1740319"/>
                  </a:lnTo>
                  <a:lnTo>
                    <a:pt x="4281538" y="1750390"/>
                  </a:lnTo>
                  <a:lnTo>
                    <a:pt x="4312666" y="1754416"/>
                  </a:lnTo>
                  <a:lnTo>
                    <a:pt x="4342244" y="1758543"/>
                  </a:lnTo>
                  <a:lnTo>
                    <a:pt x="4383494" y="1769351"/>
                  </a:lnTo>
                  <a:lnTo>
                    <a:pt x="4411408" y="1802269"/>
                  </a:lnTo>
                  <a:lnTo>
                    <a:pt x="4412500" y="1813140"/>
                  </a:lnTo>
                  <a:lnTo>
                    <a:pt x="4410443" y="1828698"/>
                  </a:lnTo>
                  <a:lnTo>
                    <a:pt x="4379785" y="1866773"/>
                  </a:lnTo>
                  <a:lnTo>
                    <a:pt x="4344009" y="1882609"/>
                  </a:lnTo>
                  <a:lnTo>
                    <a:pt x="4302137" y="1887880"/>
                  </a:lnTo>
                  <a:lnTo>
                    <a:pt x="4255592" y="1881974"/>
                  </a:lnTo>
                  <a:lnTo>
                    <a:pt x="4216120" y="1864220"/>
                  </a:lnTo>
                  <a:lnTo>
                    <a:pt x="4183697" y="1834654"/>
                  </a:lnTo>
                  <a:lnTo>
                    <a:pt x="4158323" y="1793240"/>
                  </a:lnTo>
                  <a:lnTo>
                    <a:pt x="4140022" y="1739988"/>
                  </a:lnTo>
                  <a:lnTo>
                    <a:pt x="4105884" y="1739988"/>
                  </a:lnTo>
                  <a:lnTo>
                    <a:pt x="4105884" y="1906651"/>
                  </a:lnTo>
                  <a:lnTo>
                    <a:pt x="4132059" y="1906651"/>
                  </a:lnTo>
                  <a:lnTo>
                    <a:pt x="4167886" y="1877644"/>
                  </a:lnTo>
                  <a:lnTo>
                    <a:pt x="4195826" y="1898548"/>
                  </a:lnTo>
                  <a:lnTo>
                    <a:pt x="4227322" y="1913483"/>
                  </a:lnTo>
                  <a:lnTo>
                    <a:pt x="4262374" y="1922437"/>
                  </a:lnTo>
                  <a:lnTo>
                    <a:pt x="4300994" y="1925421"/>
                  </a:lnTo>
                  <a:lnTo>
                    <a:pt x="4339831" y="1922310"/>
                  </a:lnTo>
                  <a:lnTo>
                    <a:pt x="4404817" y="1897405"/>
                  </a:lnTo>
                  <a:lnTo>
                    <a:pt x="4451997" y="1848916"/>
                  </a:lnTo>
                  <a:lnTo>
                    <a:pt x="4476039" y="1784985"/>
                  </a:lnTo>
                  <a:lnTo>
                    <a:pt x="4479048" y="1747723"/>
                  </a:lnTo>
                  <a:close/>
                </a:path>
                <a:path w="5292725" h="2210435">
                  <a:moveTo>
                    <a:pt x="4989309" y="731532"/>
                  </a:moveTo>
                  <a:lnTo>
                    <a:pt x="4981791" y="719023"/>
                  </a:lnTo>
                  <a:lnTo>
                    <a:pt x="4980432" y="716749"/>
                  </a:lnTo>
                  <a:lnTo>
                    <a:pt x="4973942" y="705942"/>
                  </a:lnTo>
                  <a:lnTo>
                    <a:pt x="4965865" y="710679"/>
                  </a:lnTo>
                  <a:lnTo>
                    <a:pt x="4958727" y="714057"/>
                  </a:lnTo>
                  <a:lnTo>
                    <a:pt x="4952504" y="716076"/>
                  </a:lnTo>
                  <a:lnTo>
                    <a:pt x="4947209" y="716749"/>
                  </a:lnTo>
                  <a:lnTo>
                    <a:pt x="4932019" y="712876"/>
                  </a:lnTo>
                  <a:lnTo>
                    <a:pt x="4921186" y="701230"/>
                  </a:lnTo>
                  <a:lnTo>
                    <a:pt x="4914671" y="681824"/>
                  </a:lnTo>
                  <a:lnTo>
                    <a:pt x="4912512" y="654659"/>
                  </a:lnTo>
                  <a:lnTo>
                    <a:pt x="4912512" y="542112"/>
                  </a:lnTo>
                  <a:lnTo>
                    <a:pt x="4912512" y="414274"/>
                  </a:lnTo>
                  <a:lnTo>
                    <a:pt x="4898783" y="355320"/>
                  </a:lnTo>
                  <a:lnTo>
                    <a:pt x="4857623" y="321995"/>
                  </a:lnTo>
                  <a:lnTo>
                    <a:pt x="4796104" y="306616"/>
                  </a:lnTo>
                  <a:lnTo>
                    <a:pt x="4721377" y="301485"/>
                  </a:lnTo>
                  <a:lnTo>
                    <a:pt x="4671606" y="303682"/>
                  </a:lnTo>
                  <a:lnTo>
                    <a:pt x="4627575" y="310235"/>
                  </a:lnTo>
                  <a:lnTo>
                    <a:pt x="4589272" y="321170"/>
                  </a:lnTo>
                  <a:lnTo>
                    <a:pt x="4530687" y="354914"/>
                  </a:lnTo>
                  <a:lnTo>
                    <a:pt x="4500969" y="397433"/>
                  </a:lnTo>
                  <a:lnTo>
                    <a:pt x="4497260" y="421513"/>
                  </a:lnTo>
                  <a:lnTo>
                    <a:pt x="4498645" y="435470"/>
                  </a:lnTo>
                  <a:lnTo>
                    <a:pt x="4519434" y="470725"/>
                  </a:lnTo>
                  <a:lnTo>
                    <a:pt x="4557509" y="489648"/>
                  </a:lnTo>
                  <a:lnTo>
                    <a:pt x="4572343" y="490905"/>
                  </a:lnTo>
                  <a:lnTo>
                    <a:pt x="4587545" y="489648"/>
                  </a:lnTo>
                  <a:lnTo>
                    <a:pt x="4588141" y="489648"/>
                  </a:lnTo>
                  <a:lnTo>
                    <a:pt x="4628096" y="469582"/>
                  </a:lnTo>
                  <a:lnTo>
                    <a:pt x="4648873" y="432955"/>
                  </a:lnTo>
                  <a:lnTo>
                    <a:pt x="4650270" y="418668"/>
                  </a:lnTo>
                  <a:lnTo>
                    <a:pt x="4649495" y="409575"/>
                  </a:lnTo>
                  <a:lnTo>
                    <a:pt x="4627994" y="375437"/>
                  </a:lnTo>
                  <a:lnTo>
                    <a:pt x="4623536" y="368617"/>
                  </a:lnTo>
                  <a:lnTo>
                    <a:pt x="4623536" y="364058"/>
                  </a:lnTo>
                  <a:lnTo>
                    <a:pt x="4624705" y="358965"/>
                  </a:lnTo>
                  <a:lnTo>
                    <a:pt x="4664481" y="336473"/>
                  </a:lnTo>
                  <a:lnTo>
                    <a:pt x="4664227" y="336473"/>
                  </a:lnTo>
                  <a:lnTo>
                    <a:pt x="4678781" y="334543"/>
                  </a:lnTo>
                  <a:lnTo>
                    <a:pt x="4694644" y="333908"/>
                  </a:lnTo>
                  <a:lnTo>
                    <a:pt x="4713694" y="334975"/>
                  </a:lnTo>
                  <a:lnTo>
                    <a:pt x="4751451" y="361048"/>
                  </a:lnTo>
                  <a:lnTo>
                    <a:pt x="4757191" y="408863"/>
                  </a:lnTo>
                  <a:lnTo>
                    <a:pt x="4757217" y="511962"/>
                  </a:lnTo>
                  <a:lnTo>
                    <a:pt x="4757217" y="542112"/>
                  </a:lnTo>
                  <a:lnTo>
                    <a:pt x="4757217" y="616292"/>
                  </a:lnTo>
                  <a:lnTo>
                    <a:pt x="4752657" y="667232"/>
                  </a:lnTo>
                  <a:lnTo>
                    <a:pt x="4728946" y="708787"/>
                  </a:lnTo>
                  <a:lnTo>
                    <a:pt x="4687252" y="721296"/>
                  </a:lnTo>
                  <a:lnTo>
                    <a:pt x="4673130" y="719912"/>
                  </a:lnTo>
                  <a:lnTo>
                    <a:pt x="4638903" y="699046"/>
                  </a:lnTo>
                  <a:lnTo>
                    <a:pt x="4621301" y="656361"/>
                  </a:lnTo>
                  <a:lnTo>
                    <a:pt x="4620133" y="637984"/>
                  </a:lnTo>
                  <a:lnTo>
                    <a:pt x="4622012" y="614680"/>
                  </a:lnTo>
                  <a:lnTo>
                    <a:pt x="4637075" y="578878"/>
                  </a:lnTo>
                  <a:lnTo>
                    <a:pt x="4668253" y="556831"/>
                  </a:lnTo>
                  <a:lnTo>
                    <a:pt x="4721733" y="544703"/>
                  </a:lnTo>
                  <a:lnTo>
                    <a:pt x="4757217" y="542112"/>
                  </a:lnTo>
                  <a:lnTo>
                    <a:pt x="4757217" y="511962"/>
                  </a:lnTo>
                  <a:lnTo>
                    <a:pt x="4689487" y="517017"/>
                  </a:lnTo>
                  <a:lnTo>
                    <a:pt x="4630788" y="526478"/>
                  </a:lnTo>
                  <a:lnTo>
                    <a:pt x="4581118" y="540321"/>
                  </a:lnTo>
                  <a:lnTo>
                    <a:pt x="4540478" y="558571"/>
                  </a:lnTo>
                  <a:lnTo>
                    <a:pt x="4508868" y="581228"/>
                  </a:lnTo>
                  <a:lnTo>
                    <a:pt x="4472749" y="639724"/>
                  </a:lnTo>
                  <a:lnTo>
                    <a:pt x="4468241" y="675563"/>
                  </a:lnTo>
                  <a:lnTo>
                    <a:pt x="4470438" y="698525"/>
                  </a:lnTo>
                  <a:lnTo>
                    <a:pt x="4488065" y="738568"/>
                  </a:lnTo>
                  <a:lnTo>
                    <a:pt x="4522775" y="769747"/>
                  </a:lnTo>
                  <a:lnTo>
                    <a:pt x="4571136" y="785837"/>
                  </a:lnTo>
                  <a:lnTo>
                    <a:pt x="4600219" y="787844"/>
                  </a:lnTo>
                  <a:lnTo>
                    <a:pt x="4644682" y="783551"/>
                  </a:lnTo>
                  <a:lnTo>
                    <a:pt x="4687100" y="770648"/>
                  </a:lnTo>
                  <a:lnTo>
                    <a:pt x="4727448" y="749134"/>
                  </a:lnTo>
                  <a:lnTo>
                    <a:pt x="4762855" y="721296"/>
                  </a:lnTo>
                  <a:lnTo>
                    <a:pt x="4765751" y="719023"/>
                  </a:lnTo>
                  <a:lnTo>
                    <a:pt x="4789563" y="749134"/>
                  </a:lnTo>
                  <a:lnTo>
                    <a:pt x="4816081" y="770648"/>
                  </a:lnTo>
                  <a:lnTo>
                    <a:pt x="4845304" y="783551"/>
                  </a:lnTo>
                  <a:lnTo>
                    <a:pt x="4877244" y="787844"/>
                  </a:lnTo>
                  <a:lnTo>
                    <a:pt x="4908131" y="784326"/>
                  </a:lnTo>
                  <a:lnTo>
                    <a:pt x="4937099" y="773772"/>
                  </a:lnTo>
                  <a:lnTo>
                    <a:pt x="4964163" y="756170"/>
                  </a:lnTo>
                  <a:lnTo>
                    <a:pt x="4989309" y="731532"/>
                  </a:lnTo>
                  <a:close/>
                </a:path>
                <a:path w="5292725" h="2210435">
                  <a:moveTo>
                    <a:pt x="5292547" y="738936"/>
                  </a:moveTo>
                  <a:lnTo>
                    <a:pt x="5244770" y="738936"/>
                  </a:lnTo>
                  <a:lnTo>
                    <a:pt x="5244770" y="0"/>
                  </a:lnTo>
                  <a:lnTo>
                    <a:pt x="5225986" y="0"/>
                  </a:lnTo>
                  <a:lnTo>
                    <a:pt x="5179923" y="5118"/>
                  </a:lnTo>
                  <a:lnTo>
                    <a:pt x="5109515" y="9398"/>
                  </a:lnTo>
                  <a:lnTo>
                    <a:pt x="5038280" y="10807"/>
                  </a:lnTo>
                  <a:lnTo>
                    <a:pt x="5038280" y="45504"/>
                  </a:lnTo>
                  <a:lnTo>
                    <a:pt x="5089474" y="45504"/>
                  </a:lnTo>
                  <a:lnTo>
                    <a:pt x="5089474" y="738936"/>
                  </a:lnTo>
                  <a:lnTo>
                    <a:pt x="5038280" y="738936"/>
                  </a:lnTo>
                  <a:lnTo>
                    <a:pt x="5038280" y="773633"/>
                  </a:lnTo>
                  <a:lnTo>
                    <a:pt x="5292547" y="773633"/>
                  </a:lnTo>
                  <a:lnTo>
                    <a:pt x="5292547" y="7389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32200" y="2578100"/>
              <a:ext cx="4394200" cy="43942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8874" y="1752600"/>
              <a:ext cx="2745066" cy="51689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35852" y="384302"/>
            <a:ext cx="2352294" cy="47205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3505085" y="7228985"/>
            <a:ext cx="8230234" cy="575310"/>
          </a:xfrm>
          <a:custGeom>
            <a:avLst/>
            <a:gdLst/>
            <a:ahLst/>
            <a:cxnLst/>
            <a:rect l="l" t="t" r="r" b="b"/>
            <a:pathLst>
              <a:path w="8230234" h="575309">
                <a:moveTo>
                  <a:pt x="8229587" y="0"/>
                </a:moveTo>
                <a:lnTo>
                  <a:pt x="0" y="3390"/>
                </a:lnTo>
                <a:lnTo>
                  <a:pt x="241" y="574890"/>
                </a:lnTo>
                <a:lnTo>
                  <a:pt x="8229828" y="571499"/>
                </a:lnTo>
                <a:lnTo>
                  <a:pt x="8229587" y="0"/>
                </a:lnTo>
                <a:close/>
              </a:path>
            </a:pathLst>
          </a:custGeom>
          <a:solidFill>
            <a:srgbClr val="EC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101913" y="7243412"/>
            <a:ext cx="5019040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15" dirty="0"/>
              <a:t>https://</a:t>
            </a:r>
            <a:r>
              <a:rPr spc="215" dirty="0">
                <a:hlinkClick r:id="rId3"/>
              </a:rPr>
              <a:t>www.mojarto.com/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5829300" y="1320800"/>
            <a:ext cx="3581400" cy="673100"/>
            <a:chOff x="5829300" y="1320800"/>
            <a:chExt cx="3581400" cy="673100"/>
          </a:xfrm>
        </p:grpSpPr>
        <p:sp>
          <p:nvSpPr>
            <p:cNvPr id="6" name="object 6"/>
            <p:cNvSpPr/>
            <p:nvPr/>
          </p:nvSpPr>
          <p:spPr>
            <a:xfrm>
              <a:off x="5829300" y="1320800"/>
              <a:ext cx="3581400" cy="673100"/>
            </a:xfrm>
            <a:custGeom>
              <a:avLst/>
              <a:gdLst/>
              <a:ahLst/>
              <a:cxnLst/>
              <a:rect l="l" t="t" r="r" b="b"/>
              <a:pathLst>
                <a:path w="3581400" h="673100">
                  <a:moveTo>
                    <a:pt x="3352342" y="0"/>
                  </a:moveTo>
                  <a:lnTo>
                    <a:pt x="229057" y="0"/>
                  </a:lnTo>
                  <a:lnTo>
                    <a:pt x="182894" y="4653"/>
                  </a:lnTo>
                  <a:lnTo>
                    <a:pt x="139897" y="18000"/>
                  </a:lnTo>
                  <a:lnTo>
                    <a:pt x="100989" y="39119"/>
                  </a:lnTo>
                  <a:lnTo>
                    <a:pt x="67089" y="67089"/>
                  </a:lnTo>
                  <a:lnTo>
                    <a:pt x="39119" y="100989"/>
                  </a:lnTo>
                  <a:lnTo>
                    <a:pt x="18000" y="139897"/>
                  </a:lnTo>
                  <a:lnTo>
                    <a:pt x="4653" y="182894"/>
                  </a:lnTo>
                  <a:lnTo>
                    <a:pt x="0" y="229057"/>
                  </a:lnTo>
                  <a:lnTo>
                    <a:pt x="0" y="444042"/>
                  </a:lnTo>
                  <a:lnTo>
                    <a:pt x="4653" y="490205"/>
                  </a:lnTo>
                  <a:lnTo>
                    <a:pt x="18000" y="533202"/>
                  </a:lnTo>
                  <a:lnTo>
                    <a:pt x="39119" y="572110"/>
                  </a:lnTo>
                  <a:lnTo>
                    <a:pt x="67089" y="606010"/>
                  </a:lnTo>
                  <a:lnTo>
                    <a:pt x="100989" y="633980"/>
                  </a:lnTo>
                  <a:lnTo>
                    <a:pt x="139897" y="655099"/>
                  </a:lnTo>
                  <a:lnTo>
                    <a:pt x="182894" y="668446"/>
                  </a:lnTo>
                  <a:lnTo>
                    <a:pt x="229057" y="673100"/>
                  </a:lnTo>
                  <a:lnTo>
                    <a:pt x="3352342" y="673100"/>
                  </a:lnTo>
                  <a:lnTo>
                    <a:pt x="3398505" y="668446"/>
                  </a:lnTo>
                  <a:lnTo>
                    <a:pt x="3441502" y="655099"/>
                  </a:lnTo>
                  <a:lnTo>
                    <a:pt x="3480410" y="633980"/>
                  </a:lnTo>
                  <a:lnTo>
                    <a:pt x="3514310" y="606010"/>
                  </a:lnTo>
                  <a:lnTo>
                    <a:pt x="3542280" y="572110"/>
                  </a:lnTo>
                  <a:lnTo>
                    <a:pt x="3563399" y="533202"/>
                  </a:lnTo>
                  <a:lnTo>
                    <a:pt x="3576746" y="490205"/>
                  </a:lnTo>
                  <a:lnTo>
                    <a:pt x="3581400" y="444042"/>
                  </a:lnTo>
                  <a:lnTo>
                    <a:pt x="3581400" y="229057"/>
                  </a:lnTo>
                  <a:lnTo>
                    <a:pt x="3576746" y="182894"/>
                  </a:lnTo>
                  <a:lnTo>
                    <a:pt x="3563399" y="139897"/>
                  </a:lnTo>
                  <a:lnTo>
                    <a:pt x="3542280" y="100989"/>
                  </a:lnTo>
                  <a:lnTo>
                    <a:pt x="3514310" y="67089"/>
                  </a:lnTo>
                  <a:lnTo>
                    <a:pt x="3480410" y="39119"/>
                  </a:lnTo>
                  <a:lnTo>
                    <a:pt x="3441502" y="18000"/>
                  </a:lnTo>
                  <a:lnTo>
                    <a:pt x="3398505" y="4653"/>
                  </a:lnTo>
                  <a:lnTo>
                    <a:pt x="335234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703733" y="1445691"/>
              <a:ext cx="1828164" cy="423545"/>
            </a:xfrm>
            <a:custGeom>
              <a:avLst/>
              <a:gdLst/>
              <a:ahLst/>
              <a:cxnLst/>
              <a:rect l="l" t="t" r="r" b="b"/>
              <a:pathLst>
                <a:path w="1828165" h="423544">
                  <a:moveTo>
                    <a:pt x="219900" y="417423"/>
                  </a:moveTo>
                  <a:lnTo>
                    <a:pt x="204800" y="326313"/>
                  </a:lnTo>
                  <a:lnTo>
                    <a:pt x="194856" y="266331"/>
                  </a:lnTo>
                  <a:lnTo>
                    <a:pt x="166306" y="94081"/>
                  </a:lnTo>
                  <a:lnTo>
                    <a:pt x="151701" y="5880"/>
                  </a:lnTo>
                  <a:lnTo>
                    <a:pt x="134645" y="5880"/>
                  </a:lnTo>
                  <a:lnTo>
                    <a:pt x="134645" y="266331"/>
                  </a:lnTo>
                  <a:lnTo>
                    <a:pt x="84086" y="266331"/>
                  </a:lnTo>
                  <a:lnTo>
                    <a:pt x="109372" y="94081"/>
                  </a:lnTo>
                  <a:lnTo>
                    <a:pt x="134645" y="266331"/>
                  </a:lnTo>
                  <a:lnTo>
                    <a:pt x="134645" y="5880"/>
                  </a:lnTo>
                  <a:lnTo>
                    <a:pt x="68211" y="5880"/>
                  </a:lnTo>
                  <a:lnTo>
                    <a:pt x="0" y="417423"/>
                  </a:lnTo>
                  <a:lnTo>
                    <a:pt x="62331" y="417423"/>
                  </a:lnTo>
                  <a:lnTo>
                    <a:pt x="75857" y="326313"/>
                  </a:lnTo>
                  <a:lnTo>
                    <a:pt x="142875" y="326313"/>
                  </a:lnTo>
                  <a:lnTo>
                    <a:pt x="156400" y="417423"/>
                  </a:lnTo>
                  <a:lnTo>
                    <a:pt x="219900" y="417423"/>
                  </a:lnTo>
                  <a:close/>
                </a:path>
                <a:path w="1828165" h="423544">
                  <a:moveTo>
                    <a:pt x="469760" y="285737"/>
                  </a:moveTo>
                  <a:lnTo>
                    <a:pt x="462978" y="246608"/>
                  </a:lnTo>
                  <a:lnTo>
                    <a:pt x="433501" y="210527"/>
                  </a:lnTo>
                  <a:lnTo>
                    <a:pt x="422732" y="204597"/>
                  </a:lnTo>
                  <a:lnTo>
                    <a:pt x="440982" y="190868"/>
                  </a:lnTo>
                  <a:lnTo>
                    <a:pt x="451650" y="176377"/>
                  </a:lnTo>
                  <a:lnTo>
                    <a:pt x="454037" y="173151"/>
                  </a:lnTo>
                  <a:lnTo>
                    <a:pt x="461759" y="151777"/>
                  </a:lnTo>
                  <a:lnTo>
                    <a:pt x="461860" y="151472"/>
                  </a:lnTo>
                  <a:lnTo>
                    <a:pt x="464477" y="125818"/>
                  </a:lnTo>
                  <a:lnTo>
                    <a:pt x="464375" y="102882"/>
                  </a:lnTo>
                  <a:lnTo>
                    <a:pt x="462813" y="82854"/>
                  </a:lnTo>
                  <a:lnTo>
                    <a:pt x="458063" y="64681"/>
                  </a:lnTo>
                  <a:lnTo>
                    <a:pt x="457860" y="63868"/>
                  </a:lnTo>
                  <a:lnTo>
                    <a:pt x="449592" y="47129"/>
                  </a:lnTo>
                  <a:lnTo>
                    <a:pt x="438010" y="32626"/>
                  </a:lnTo>
                  <a:lnTo>
                    <a:pt x="423646" y="20942"/>
                  </a:lnTo>
                  <a:lnTo>
                    <a:pt x="407441" y="12801"/>
                  </a:lnTo>
                  <a:lnTo>
                    <a:pt x="407441" y="279260"/>
                  </a:lnTo>
                  <a:lnTo>
                    <a:pt x="407441" y="320421"/>
                  </a:lnTo>
                  <a:lnTo>
                    <a:pt x="385381" y="356146"/>
                  </a:lnTo>
                  <a:lnTo>
                    <a:pt x="369227" y="358635"/>
                  </a:lnTo>
                  <a:lnTo>
                    <a:pt x="330441" y="358635"/>
                  </a:lnTo>
                  <a:lnTo>
                    <a:pt x="330441" y="235165"/>
                  </a:lnTo>
                  <a:lnTo>
                    <a:pt x="363347" y="235165"/>
                  </a:lnTo>
                  <a:lnTo>
                    <a:pt x="401320" y="252209"/>
                  </a:lnTo>
                  <a:lnTo>
                    <a:pt x="407441" y="279260"/>
                  </a:lnTo>
                  <a:lnTo>
                    <a:pt x="407441" y="12801"/>
                  </a:lnTo>
                  <a:lnTo>
                    <a:pt x="406996" y="12573"/>
                  </a:lnTo>
                  <a:lnTo>
                    <a:pt x="402158" y="11290"/>
                  </a:lnTo>
                  <a:lnTo>
                    <a:pt x="402158" y="102882"/>
                  </a:lnTo>
                  <a:lnTo>
                    <a:pt x="402158" y="132283"/>
                  </a:lnTo>
                  <a:lnTo>
                    <a:pt x="385114" y="170268"/>
                  </a:lnTo>
                  <a:lnTo>
                    <a:pt x="358051" y="176377"/>
                  </a:lnTo>
                  <a:lnTo>
                    <a:pt x="330441" y="176377"/>
                  </a:lnTo>
                  <a:lnTo>
                    <a:pt x="330441" y="64681"/>
                  </a:lnTo>
                  <a:lnTo>
                    <a:pt x="363943" y="64681"/>
                  </a:lnTo>
                  <a:lnTo>
                    <a:pt x="399656" y="86728"/>
                  </a:lnTo>
                  <a:lnTo>
                    <a:pt x="402158" y="102882"/>
                  </a:lnTo>
                  <a:lnTo>
                    <a:pt x="402158" y="11290"/>
                  </a:lnTo>
                  <a:lnTo>
                    <a:pt x="388073" y="7556"/>
                  </a:lnTo>
                  <a:lnTo>
                    <a:pt x="366890" y="5880"/>
                  </a:lnTo>
                  <a:lnTo>
                    <a:pt x="268109" y="5880"/>
                  </a:lnTo>
                  <a:lnTo>
                    <a:pt x="268109" y="417423"/>
                  </a:lnTo>
                  <a:lnTo>
                    <a:pt x="372173" y="417423"/>
                  </a:lnTo>
                  <a:lnTo>
                    <a:pt x="412292" y="410743"/>
                  </a:lnTo>
                  <a:lnTo>
                    <a:pt x="454875" y="376186"/>
                  </a:lnTo>
                  <a:lnTo>
                    <a:pt x="463346" y="358635"/>
                  </a:lnTo>
                  <a:lnTo>
                    <a:pt x="468096" y="340474"/>
                  </a:lnTo>
                  <a:lnTo>
                    <a:pt x="469658" y="320421"/>
                  </a:lnTo>
                  <a:lnTo>
                    <a:pt x="469760" y="285737"/>
                  </a:lnTo>
                  <a:close/>
                </a:path>
                <a:path w="1828165" h="423544">
                  <a:moveTo>
                    <a:pt x="720788" y="99364"/>
                  </a:moveTo>
                  <a:lnTo>
                    <a:pt x="719061" y="78105"/>
                  </a:lnTo>
                  <a:lnTo>
                    <a:pt x="713994" y="59461"/>
                  </a:lnTo>
                  <a:lnTo>
                    <a:pt x="713879" y="59016"/>
                  </a:lnTo>
                  <a:lnTo>
                    <a:pt x="713765" y="58801"/>
                  </a:lnTo>
                  <a:lnTo>
                    <a:pt x="705243" y="42100"/>
                  </a:lnTo>
                  <a:lnTo>
                    <a:pt x="693166" y="27343"/>
                  </a:lnTo>
                  <a:lnTo>
                    <a:pt x="678268" y="15392"/>
                  </a:lnTo>
                  <a:lnTo>
                    <a:pt x="661263" y="6845"/>
                  </a:lnTo>
                  <a:lnTo>
                    <a:pt x="658482" y="6108"/>
                  </a:lnTo>
                  <a:lnTo>
                    <a:pt x="658482" y="99364"/>
                  </a:lnTo>
                  <a:lnTo>
                    <a:pt x="658482" y="323951"/>
                  </a:lnTo>
                  <a:lnTo>
                    <a:pt x="636574" y="361873"/>
                  </a:lnTo>
                  <a:lnTo>
                    <a:pt x="620852" y="364515"/>
                  </a:lnTo>
                  <a:lnTo>
                    <a:pt x="612508" y="363855"/>
                  </a:lnTo>
                  <a:lnTo>
                    <a:pt x="583844" y="333108"/>
                  </a:lnTo>
                  <a:lnTo>
                    <a:pt x="583222" y="323951"/>
                  </a:lnTo>
                  <a:lnTo>
                    <a:pt x="583222" y="99364"/>
                  </a:lnTo>
                  <a:lnTo>
                    <a:pt x="605116" y="61442"/>
                  </a:lnTo>
                  <a:lnTo>
                    <a:pt x="620852" y="58801"/>
                  </a:lnTo>
                  <a:lnTo>
                    <a:pt x="629183" y="59461"/>
                  </a:lnTo>
                  <a:lnTo>
                    <a:pt x="657847" y="90220"/>
                  </a:lnTo>
                  <a:lnTo>
                    <a:pt x="658482" y="99364"/>
                  </a:lnTo>
                  <a:lnTo>
                    <a:pt x="658482" y="6108"/>
                  </a:lnTo>
                  <a:lnTo>
                    <a:pt x="642112" y="1714"/>
                  </a:lnTo>
                  <a:lnTo>
                    <a:pt x="620852" y="0"/>
                  </a:lnTo>
                  <a:lnTo>
                    <a:pt x="599567" y="1714"/>
                  </a:lnTo>
                  <a:lnTo>
                    <a:pt x="563410" y="15392"/>
                  </a:lnTo>
                  <a:lnTo>
                    <a:pt x="527913" y="58801"/>
                  </a:lnTo>
                  <a:lnTo>
                    <a:pt x="527799" y="59016"/>
                  </a:lnTo>
                  <a:lnTo>
                    <a:pt x="522617" y="78105"/>
                  </a:lnTo>
                  <a:lnTo>
                    <a:pt x="520903" y="99364"/>
                  </a:lnTo>
                  <a:lnTo>
                    <a:pt x="520903" y="323951"/>
                  </a:lnTo>
                  <a:lnTo>
                    <a:pt x="522617" y="345211"/>
                  </a:lnTo>
                  <a:lnTo>
                    <a:pt x="527685" y="363855"/>
                  </a:lnTo>
                  <a:lnTo>
                    <a:pt x="527799" y="364299"/>
                  </a:lnTo>
                  <a:lnTo>
                    <a:pt x="563410" y="407936"/>
                  </a:lnTo>
                  <a:lnTo>
                    <a:pt x="599567" y="421601"/>
                  </a:lnTo>
                  <a:lnTo>
                    <a:pt x="620852" y="423303"/>
                  </a:lnTo>
                  <a:lnTo>
                    <a:pt x="642112" y="421601"/>
                  </a:lnTo>
                  <a:lnTo>
                    <a:pt x="678268" y="407936"/>
                  </a:lnTo>
                  <a:lnTo>
                    <a:pt x="713765" y="364515"/>
                  </a:lnTo>
                  <a:lnTo>
                    <a:pt x="713879" y="364299"/>
                  </a:lnTo>
                  <a:lnTo>
                    <a:pt x="719061" y="345211"/>
                  </a:lnTo>
                  <a:lnTo>
                    <a:pt x="720788" y="323951"/>
                  </a:lnTo>
                  <a:lnTo>
                    <a:pt x="720788" y="99364"/>
                  </a:lnTo>
                  <a:close/>
                </a:path>
                <a:path w="1828165" h="423544">
                  <a:moveTo>
                    <a:pt x="974191" y="5880"/>
                  </a:moveTo>
                  <a:lnTo>
                    <a:pt x="913041" y="5880"/>
                  </a:lnTo>
                  <a:lnTo>
                    <a:pt x="913041" y="326898"/>
                  </a:lnTo>
                  <a:lnTo>
                    <a:pt x="912431" y="335241"/>
                  </a:lnTo>
                  <a:lnTo>
                    <a:pt x="885647" y="363905"/>
                  </a:lnTo>
                  <a:lnTo>
                    <a:pt x="878357" y="364528"/>
                  </a:lnTo>
                  <a:lnTo>
                    <a:pt x="871054" y="363905"/>
                  </a:lnTo>
                  <a:lnTo>
                    <a:pt x="844257" y="335241"/>
                  </a:lnTo>
                  <a:lnTo>
                    <a:pt x="843661" y="326898"/>
                  </a:lnTo>
                  <a:lnTo>
                    <a:pt x="843661" y="5880"/>
                  </a:lnTo>
                  <a:lnTo>
                    <a:pt x="781354" y="5880"/>
                  </a:lnTo>
                  <a:lnTo>
                    <a:pt x="781354" y="326898"/>
                  </a:lnTo>
                  <a:lnTo>
                    <a:pt x="783031" y="347357"/>
                  </a:lnTo>
                  <a:lnTo>
                    <a:pt x="808393" y="396557"/>
                  </a:lnTo>
                  <a:lnTo>
                    <a:pt x="857885" y="421640"/>
                  </a:lnTo>
                  <a:lnTo>
                    <a:pt x="878357" y="423303"/>
                  </a:lnTo>
                  <a:lnTo>
                    <a:pt x="898779" y="421640"/>
                  </a:lnTo>
                  <a:lnTo>
                    <a:pt x="947737" y="396557"/>
                  </a:lnTo>
                  <a:lnTo>
                    <a:pt x="972527" y="347357"/>
                  </a:lnTo>
                  <a:lnTo>
                    <a:pt x="974191" y="326898"/>
                  </a:lnTo>
                  <a:lnTo>
                    <a:pt x="974191" y="5880"/>
                  </a:lnTo>
                  <a:close/>
                </a:path>
                <a:path w="1828165" h="423544">
                  <a:moveTo>
                    <a:pt x="1218742" y="5880"/>
                  </a:moveTo>
                  <a:lnTo>
                    <a:pt x="1020038" y="5880"/>
                  </a:lnTo>
                  <a:lnTo>
                    <a:pt x="1020038" y="64300"/>
                  </a:lnTo>
                  <a:lnTo>
                    <a:pt x="1088237" y="64300"/>
                  </a:lnTo>
                  <a:lnTo>
                    <a:pt x="1088237" y="417360"/>
                  </a:lnTo>
                  <a:lnTo>
                    <a:pt x="1150556" y="417360"/>
                  </a:lnTo>
                  <a:lnTo>
                    <a:pt x="1150556" y="64300"/>
                  </a:lnTo>
                  <a:lnTo>
                    <a:pt x="1218742" y="64300"/>
                  </a:lnTo>
                  <a:lnTo>
                    <a:pt x="1218742" y="5880"/>
                  </a:lnTo>
                  <a:close/>
                </a:path>
                <a:path w="1828165" h="423544">
                  <a:moveTo>
                    <a:pt x="1575028" y="5880"/>
                  </a:moveTo>
                  <a:lnTo>
                    <a:pt x="1513878" y="5880"/>
                  </a:lnTo>
                  <a:lnTo>
                    <a:pt x="1513878" y="326898"/>
                  </a:lnTo>
                  <a:lnTo>
                    <a:pt x="1513268" y="335241"/>
                  </a:lnTo>
                  <a:lnTo>
                    <a:pt x="1486484" y="363905"/>
                  </a:lnTo>
                  <a:lnTo>
                    <a:pt x="1479194" y="364528"/>
                  </a:lnTo>
                  <a:lnTo>
                    <a:pt x="1471891" y="363905"/>
                  </a:lnTo>
                  <a:lnTo>
                    <a:pt x="1445094" y="335241"/>
                  </a:lnTo>
                  <a:lnTo>
                    <a:pt x="1444498" y="326898"/>
                  </a:lnTo>
                  <a:lnTo>
                    <a:pt x="1444498" y="5880"/>
                  </a:lnTo>
                  <a:lnTo>
                    <a:pt x="1382179" y="5880"/>
                  </a:lnTo>
                  <a:lnTo>
                    <a:pt x="1382179" y="326898"/>
                  </a:lnTo>
                  <a:lnTo>
                    <a:pt x="1383868" y="347357"/>
                  </a:lnTo>
                  <a:lnTo>
                    <a:pt x="1409230" y="396557"/>
                  </a:lnTo>
                  <a:lnTo>
                    <a:pt x="1458709" y="421640"/>
                  </a:lnTo>
                  <a:lnTo>
                    <a:pt x="1479194" y="423303"/>
                  </a:lnTo>
                  <a:lnTo>
                    <a:pt x="1499616" y="421640"/>
                  </a:lnTo>
                  <a:lnTo>
                    <a:pt x="1548561" y="396557"/>
                  </a:lnTo>
                  <a:lnTo>
                    <a:pt x="1573364" y="347357"/>
                  </a:lnTo>
                  <a:lnTo>
                    <a:pt x="1575028" y="326898"/>
                  </a:lnTo>
                  <a:lnTo>
                    <a:pt x="1575028" y="5880"/>
                  </a:lnTo>
                  <a:close/>
                </a:path>
                <a:path w="1828165" h="423544">
                  <a:moveTo>
                    <a:pt x="1827822" y="322199"/>
                  </a:moveTo>
                  <a:lnTo>
                    <a:pt x="1818386" y="275069"/>
                  </a:lnTo>
                  <a:lnTo>
                    <a:pt x="1787029" y="228346"/>
                  </a:lnTo>
                  <a:lnTo>
                    <a:pt x="1733042" y="171196"/>
                  </a:lnTo>
                  <a:lnTo>
                    <a:pt x="1720367" y="157365"/>
                  </a:lnTo>
                  <a:lnTo>
                    <a:pt x="1698028" y="126479"/>
                  </a:lnTo>
                  <a:lnTo>
                    <a:pt x="1691424" y="98196"/>
                  </a:lnTo>
                  <a:lnTo>
                    <a:pt x="1691970" y="89090"/>
                  </a:lnTo>
                  <a:lnTo>
                    <a:pt x="1717751" y="59436"/>
                  </a:lnTo>
                  <a:lnTo>
                    <a:pt x="1725510" y="58801"/>
                  </a:lnTo>
                  <a:lnTo>
                    <a:pt x="1733270" y="59575"/>
                  </a:lnTo>
                  <a:lnTo>
                    <a:pt x="1759064" y="95961"/>
                  </a:lnTo>
                  <a:lnTo>
                    <a:pt x="1759623" y="107010"/>
                  </a:lnTo>
                  <a:lnTo>
                    <a:pt x="1759623" y="118770"/>
                  </a:lnTo>
                  <a:lnTo>
                    <a:pt x="1819592" y="112306"/>
                  </a:lnTo>
                  <a:lnTo>
                    <a:pt x="1819592" y="101714"/>
                  </a:lnTo>
                  <a:lnTo>
                    <a:pt x="1818005" y="79679"/>
                  </a:lnTo>
                  <a:lnTo>
                    <a:pt x="1805355" y="42633"/>
                  </a:lnTo>
                  <a:lnTo>
                    <a:pt x="1764309" y="6921"/>
                  </a:lnTo>
                  <a:lnTo>
                    <a:pt x="1724939" y="0"/>
                  </a:lnTo>
                  <a:lnTo>
                    <a:pt x="1704060" y="1714"/>
                  </a:lnTo>
                  <a:lnTo>
                    <a:pt x="1655559" y="27355"/>
                  </a:lnTo>
                  <a:lnTo>
                    <a:pt x="1631848" y="79108"/>
                  </a:lnTo>
                  <a:lnTo>
                    <a:pt x="1630273" y="101130"/>
                  </a:lnTo>
                  <a:lnTo>
                    <a:pt x="1631315" y="117856"/>
                  </a:lnTo>
                  <a:lnTo>
                    <a:pt x="1647037" y="164045"/>
                  </a:lnTo>
                  <a:lnTo>
                    <a:pt x="1671053" y="196532"/>
                  </a:lnTo>
                  <a:lnTo>
                    <a:pt x="1725269" y="251650"/>
                  </a:lnTo>
                  <a:lnTo>
                    <a:pt x="1738083" y="265163"/>
                  </a:lnTo>
                  <a:lnTo>
                    <a:pt x="1763814" y="305587"/>
                  </a:lnTo>
                  <a:lnTo>
                    <a:pt x="1766684" y="325132"/>
                  </a:lnTo>
                  <a:lnTo>
                    <a:pt x="1765998" y="333781"/>
                  </a:lnTo>
                  <a:lnTo>
                    <a:pt x="1735340" y="363867"/>
                  </a:lnTo>
                  <a:lnTo>
                    <a:pt x="1726692" y="364528"/>
                  </a:lnTo>
                  <a:lnTo>
                    <a:pt x="1717789" y="363728"/>
                  </a:lnTo>
                  <a:lnTo>
                    <a:pt x="1689366" y="336308"/>
                  </a:lnTo>
                  <a:lnTo>
                    <a:pt x="1686725" y="316318"/>
                  </a:lnTo>
                  <a:lnTo>
                    <a:pt x="1686725" y="301028"/>
                  </a:lnTo>
                  <a:lnTo>
                    <a:pt x="1626743" y="307492"/>
                  </a:lnTo>
                  <a:lnTo>
                    <a:pt x="1626743" y="322199"/>
                  </a:lnTo>
                  <a:lnTo>
                    <a:pt x="1627530" y="336499"/>
                  </a:lnTo>
                  <a:lnTo>
                    <a:pt x="1639392" y="374523"/>
                  </a:lnTo>
                  <a:lnTo>
                    <a:pt x="1674964" y="410375"/>
                  </a:lnTo>
                  <a:lnTo>
                    <a:pt x="1712988" y="422516"/>
                  </a:lnTo>
                  <a:lnTo>
                    <a:pt x="1727288" y="423316"/>
                  </a:lnTo>
                  <a:lnTo>
                    <a:pt x="1741563" y="422516"/>
                  </a:lnTo>
                  <a:lnTo>
                    <a:pt x="1779612" y="410375"/>
                  </a:lnTo>
                  <a:lnTo>
                    <a:pt x="1815172" y="374523"/>
                  </a:lnTo>
                  <a:lnTo>
                    <a:pt x="1827022" y="336499"/>
                  </a:lnTo>
                  <a:lnTo>
                    <a:pt x="1827822" y="3221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6408" y="2750553"/>
            <a:ext cx="221589" cy="213360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836763" y="2737751"/>
            <a:ext cx="412115" cy="287020"/>
            <a:chOff x="836763" y="2737751"/>
            <a:chExt cx="412115" cy="28702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6763" y="2802369"/>
              <a:ext cx="163068" cy="16306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986414" y="2737751"/>
              <a:ext cx="86360" cy="287020"/>
            </a:xfrm>
            <a:custGeom>
              <a:avLst/>
              <a:gdLst/>
              <a:ahLst/>
              <a:cxnLst/>
              <a:rect l="l" t="t" r="r" b="b"/>
              <a:pathLst>
                <a:path w="86359" h="287019">
                  <a:moveTo>
                    <a:pt x="74574" y="0"/>
                  </a:moveTo>
                  <a:lnTo>
                    <a:pt x="65633" y="0"/>
                  </a:lnTo>
                  <a:lnTo>
                    <a:pt x="61874" y="1473"/>
                  </a:lnTo>
                  <a:lnTo>
                    <a:pt x="55778" y="7365"/>
                  </a:lnTo>
                  <a:lnTo>
                    <a:pt x="54254" y="10972"/>
                  </a:lnTo>
                  <a:lnTo>
                    <a:pt x="54254" y="19507"/>
                  </a:lnTo>
                  <a:lnTo>
                    <a:pt x="55778" y="23164"/>
                  </a:lnTo>
                  <a:lnTo>
                    <a:pt x="61874" y="29260"/>
                  </a:lnTo>
                  <a:lnTo>
                    <a:pt x="65633" y="30784"/>
                  </a:lnTo>
                  <a:lnTo>
                    <a:pt x="74777" y="30784"/>
                  </a:lnTo>
                  <a:lnTo>
                    <a:pt x="78587" y="29260"/>
                  </a:lnTo>
                  <a:lnTo>
                    <a:pt x="84480" y="23164"/>
                  </a:lnTo>
                  <a:lnTo>
                    <a:pt x="85913" y="19507"/>
                  </a:lnTo>
                  <a:lnTo>
                    <a:pt x="85953" y="10667"/>
                  </a:lnTo>
                  <a:lnTo>
                    <a:pt x="84538" y="7365"/>
                  </a:lnTo>
                  <a:lnTo>
                    <a:pt x="84429" y="7111"/>
                  </a:lnTo>
                  <a:lnTo>
                    <a:pt x="78388" y="1473"/>
                  </a:lnTo>
                  <a:lnTo>
                    <a:pt x="74574" y="0"/>
                  </a:lnTo>
                  <a:close/>
                </a:path>
                <a:path w="86359" h="287019">
                  <a:moveTo>
                    <a:pt x="7619" y="259994"/>
                  </a:moveTo>
                  <a:lnTo>
                    <a:pt x="0" y="276453"/>
                  </a:lnTo>
                  <a:lnTo>
                    <a:pt x="4063" y="279907"/>
                  </a:lnTo>
                  <a:lnTo>
                    <a:pt x="9093" y="282498"/>
                  </a:lnTo>
                  <a:lnTo>
                    <a:pt x="21247" y="285988"/>
                  </a:lnTo>
                  <a:lnTo>
                    <a:pt x="21421" y="285988"/>
                  </a:lnTo>
                  <a:lnTo>
                    <a:pt x="27330" y="286816"/>
                  </a:lnTo>
                  <a:lnTo>
                    <a:pt x="33832" y="286816"/>
                  </a:lnTo>
                  <a:lnTo>
                    <a:pt x="44586" y="285988"/>
                  </a:lnTo>
                  <a:lnTo>
                    <a:pt x="53987" y="283502"/>
                  </a:lnTo>
                  <a:lnTo>
                    <a:pt x="62036" y="279358"/>
                  </a:lnTo>
                  <a:lnTo>
                    <a:pt x="68732" y="273557"/>
                  </a:lnTo>
                  <a:lnTo>
                    <a:pt x="72638" y="268223"/>
                  </a:lnTo>
                  <a:lnTo>
                    <a:pt x="32613" y="268223"/>
                  </a:lnTo>
                  <a:lnTo>
                    <a:pt x="25336" y="267709"/>
                  </a:lnTo>
                  <a:lnTo>
                    <a:pt x="18745" y="266166"/>
                  </a:lnTo>
                  <a:lnTo>
                    <a:pt x="12839" y="263594"/>
                  </a:lnTo>
                  <a:lnTo>
                    <a:pt x="7619" y="259994"/>
                  </a:lnTo>
                  <a:close/>
                </a:path>
                <a:path w="86359" h="287019">
                  <a:moveTo>
                    <a:pt x="80771" y="66141"/>
                  </a:moveTo>
                  <a:lnTo>
                    <a:pt x="59131" y="66141"/>
                  </a:lnTo>
                  <a:lnTo>
                    <a:pt x="59131" y="248005"/>
                  </a:lnTo>
                  <a:lnTo>
                    <a:pt x="56845" y="255523"/>
                  </a:lnTo>
                  <a:lnTo>
                    <a:pt x="47701" y="265683"/>
                  </a:lnTo>
                  <a:lnTo>
                    <a:pt x="41147" y="268223"/>
                  </a:lnTo>
                  <a:lnTo>
                    <a:pt x="72638" y="268223"/>
                  </a:lnTo>
                  <a:lnTo>
                    <a:pt x="73999" y="266364"/>
                  </a:lnTo>
                  <a:lnTo>
                    <a:pt x="77762" y="258046"/>
                  </a:lnTo>
                  <a:lnTo>
                    <a:pt x="80019" y="248606"/>
                  </a:lnTo>
                  <a:lnTo>
                    <a:pt x="80771" y="238048"/>
                  </a:lnTo>
                  <a:lnTo>
                    <a:pt x="80771" y="661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14122" y="2802369"/>
              <a:ext cx="134416" cy="163068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1307363" y="2768536"/>
            <a:ext cx="449580" cy="240029"/>
            <a:chOff x="1307363" y="2768536"/>
            <a:chExt cx="449580" cy="240029"/>
          </a:xfrm>
        </p:grpSpPr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07363" y="2802369"/>
              <a:ext cx="80467" cy="16154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09153" y="2768536"/>
              <a:ext cx="289877" cy="19690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724926" y="2932214"/>
              <a:ext cx="32384" cy="76200"/>
            </a:xfrm>
            <a:custGeom>
              <a:avLst/>
              <a:gdLst/>
              <a:ahLst/>
              <a:cxnLst/>
              <a:rect l="l" t="t" r="r" b="b"/>
              <a:pathLst>
                <a:path w="32385" h="76200">
                  <a:moveTo>
                    <a:pt x="31877" y="19811"/>
                  </a:moveTo>
                  <a:lnTo>
                    <a:pt x="14020" y="19811"/>
                  </a:lnTo>
                  <a:lnTo>
                    <a:pt x="16401" y="32607"/>
                  </a:lnTo>
                  <a:lnTo>
                    <a:pt x="16459" y="32918"/>
                  </a:lnTo>
                  <a:lnTo>
                    <a:pt x="10903" y="32918"/>
                  </a:lnTo>
                  <a:lnTo>
                    <a:pt x="609" y="76200"/>
                  </a:lnTo>
                  <a:lnTo>
                    <a:pt x="15240" y="76200"/>
                  </a:lnTo>
                  <a:lnTo>
                    <a:pt x="28041" y="34137"/>
                  </a:lnTo>
                  <a:lnTo>
                    <a:pt x="28477" y="32918"/>
                  </a:lnTo>
                  <a:lnTo>
                    <a:pt x="11772" y="32918"/>
                  </a:lnTo>
                  <a:lnTo>
                    <a:pt x="10977" y="32607"/>
                  </a:lnTo>
                  <a:lnTo>
                    <a:pt x="28588" y="32607"/>
                  </a:lnTo>
                  <a:lnTo>
                    <a:pt x="29021" y="31394"/>
                  </a:lnTo>
                  <a:lnTo>
                    <a:pt x="29870" y="28854"/>
                  </a:lnTo>
                  <a:lnTo>
                    <a:pt x="31089" y="24790"/>
                  </a:lnTo>
                  <a:lnTo>
                    <a:pt x="31496" y="22961"/>
                  </a:lnTo>
                  <a:lnTo>
                    <a:pt x="31877" y="19811"/>
                  </a:lnTo>
                  <a:close/>
                </a:path>
                <a:path w="32385" h="76200">
                  <a:moveTo>
                    <a:pt x="14020" y="19811"/>
                  </a:moveTo>
                  <a:lnTo>
                    <a:pt x="10977" y="32607"/>
                  </a:lnTo>
                  <a:lnTo>
                    <a:pt x="11772" y="32918"/>
                  </a:lnTo>
                  <a:lnTo>
                    <a:pt x="16459" y="32918"/>
                  </a:lnTo>
                  <a:lnTo>
                    <a:pt x="14020" y="19811"/>
                  </a:lnTo>
                  <a:close/>
                </a:path>
                <a:path w="32385" h="76200">
                  <a:moveTo>
                    <a:pt x="20828" y="0"/>
                  </a:moveTo>
                  <a:lnTo>
                    <a:pt x="11684" y="0"/>
                  </a:lnTo>
                  <a:lnTo>
                    <a:pt x="7620" y="1625"/>
                  </a:lnTo>
                  <a:lnTo>
                    <a:pt x="7769" y="1625"/>
                  </a:lnTo>
                  <a:lnTo>
                    <a:pt x="1574" y="7619"/>
                  </a:lnTo>
                  <a:lnTo>
                    <a:pt x="0" y="11582"/>
                  </a:lnTo>
                  <a:lnTo>
                    <a:pt x="0" y="21335"/>
                  </a:lnTo>
                  <a:lnTo>
                    <a:pt x="1574" y="25298"/>
                  </a:lnTo>
                  <a:lnTo>
                    <a:pt x="7874" y="31394"/>
                  </a:lnTo>
                  <a:lnTo>
                    <a:pt x="10977" y="32607"/>
                  </a:lnTo>
                  <a:lnTo>
                    <a:pt x="14020" y="19811"/>
                  </a:lnTo>
                  <a:lnTo>
                    <a:pt x="31888" y="19811"/>
                  </a:lnTo>
                  <a:lnTo>
                    <a:pt x="32004" y="11988"/>
                  </a:lnTo>
                  <a:lnTo>
                    <a:pt x="30518" y="8127"/>
                  </a:lnTo>
                  <a:lnTo>
                    <a:pt x="24638" y="1625"/>
                  </a:lnTo>
                  <a:lnTo>
                    <a:pt x="208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7" name="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858124" y="2736227"/>
            <a:ext cx="1264602" cy="229209"/>
          </a:xfrm>
          <a:prstGeom prst="rect">
            <a:avLst/>
          </a:prstGeom>
        </p:spPr>
      </p:pic>
      <p:sp>
        <p:nvSpPr>
          <p:cNvPr id="18" name="object 18"/>
          <p:cNvSpPr/>
          <p:nvPr/>
        </p:nvSpPr>
        <p:spPr>
          <a:xfrm>
            <a:off x="3258058" y="2737751"/>
            <a:ext cx="31750" cy="226695"/>
          </a:xfrm>
          <a:custGeom>
            <a:avLst/>
            <a:gdLst/>
            <a:ahLst/>
            <a:cxnLst/>
            <a:rect l="l" t="t" r="r" b="b"/>
            <a:pathLst>
              <a:path w="31750" h="226694">
                <a:moveTo>
                  <a:pt x="26504" y="66141"/>
                </a:moveTo>
                <a:lnTo>
                  <a:pt x="4864" y="66141"/>
                </a:lnTo>
                <a:lnTo>
                  <a:pt x="4864" y="226161"/>
                </a:lnTo>
                <a:lnTo>
                  <a:pt x="26504" y="226161"/>
                </a:lnTo>
                <a:lnTo>
                  <a:pt x="26504" y="66141"/>
                </a:lnTo>
                <a:close/>
              </a:path>
              <a:path w="31750" h="226694">
                <a:moveTo>
                  <a:pt x="20307" y="0"/>
                </a:moveTo>
                <a:lnTo>
                  <a:pt x="11366" y="0"/>
                </a:lnTo>
                <a:lnTo>
                  <a:pt x="7607" y="1473"/>
                </a:lnTo>
                <a:lnTo>
                  <a:pt x="1511" y="7365"/>
                </a:lnTo>
                <a:lnTo>
                  <a:pt x="0" y="10972"/>
                </a:lnTo>
                <a:lnTo>
                  <a:pt x="0" y="19507"/>
                </a:lnTo>
                <a:lnTo>
                  <a:pt x="1511" y="23164"/>
                </a:lnTo>
                <a:lnTo>
                  <a:pt x="7607" y="29260"/>
                </a:lnTo>
                <a:lnTo>
                  <a:pt x="11366" y="30784"/>
                </a:lnTo>
                <a:lnTo>
                  <a:pt x="20510" y="30784"/>
                </a:lnTo>
                <a:lnTo>
                  <a:pt x="24320" y="29260"/>
                </a:lnTo>
                <a:lnTo>
                  <a:pt x="30213" y="23164"/>
                </a:lnTo>
                <a:lnTo>
                  <a:pt x="31646" y="19507"/>
                </a:lnTo>
                <a:lnTo>
                  <a:pt x="31686" y="10667"/>
                </a:lnTo>
                <a:lnTo>
                  <a:pt x="30283" y="7365"/>
                </a:lnTo>
                <a:lnTo>
                  <a:pt x="30175" y="7111"/>
                </a:lnTo>
                <a:lnTo>
                  <a:pt x="24133" y="1473"/>
                </a:lnTo>
                <a:lnTo>
                  <a:pt x="203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344913" y="2802369"/>
            <a:ext cx="147523" cy="161544"/>
          </a:xfrm>
          <a:prstGeom prst="rect">
            <a:avLst/>
          </a:prstGeom>
        </p:spPr>
      </p:pic>
      <p:grpSp>
        <p:nvGrpSpPr>
          <p:cNvPr id="20" name="object 20"/>
          <p:cNvGrpSpPr/>
          <p:nvPr/>
        </p:nvGrpSpPr>
        <p:grpSpPr>
          <a:xfrm>
            <a:off x="3606126" y="2748724"/>
            <a:ext cx="791845" cy="259715"/>
            <a:chOff x="3606126" y="2748724"/>
            <a:chExt cx="791845" cy="259715"/>
          </a:xfrm>
        </p:grpSpPr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789006" y="2748724"/>
              <a:ext cx="170383" cy="21701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606126" y="2748724"/>
              <a:ext cx="156057" cy="21518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990784" y="2748724"/>
              <a:ext cx="170383" cy="21701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183405" y="2750553"/>
              <a:ext cx="153924" cy="215188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4365688" y="2932214"/>
              <a:ext cx="32384" cy="76200"/>
            </a:xfrm>
            <a:custGeom>
              <a:avLst/>
              <a:gdLst/>
              <a:ahLst/>
              <a:cxnLst/>
              <a:rect l="l" t="t" r="r" b="b"/>
              <a:pathLst>
                <a:path w="32385" h="76200">
                  <a:moveTo>
                    <a:pt x="31877" y="19811"/>
                  </a:moveTo>
                  <a:lnTo>
                    <a:pt x="14020" y="19811"/>
                  </a:lnTo>
                  <a:lnTo>
                    <a:pt x="16401" y="32607"/>
                  </a:lnTo>
                  <a:lnTo>
                    <a:pt x="16459" y="32918"/>
                  </a:lnTo>
                  <a:lnTo>
                    <a:pt x="10903" y="32918"/>
                  </a:lnTo>
                  <a:lnTo>
                    <a:pt x="609" y="76200"/>
                  </a:lnTo>
                  <a:lnTo>
                    <a:pt x="15240" y="76200"/>
                  </a:lnTo>
                  <a:lnTo>
                    <a:pt x="28041" y="34137"/>
                  </a:lnTo>
                  <a:lnTo>
                    <a:pt x="28477" y="32918"/>
                  </a:lnTo>
                  <a:lnTo>
                    <a:pt x="11772" y="32918"/>
                  </a:lnTo>
                  <a:lnTo>
                    <a:pt x="10977" y="32607"/>
                  </a:lnTo>
                  <a:lnTo>
                    <a:pt x="28588" y="32607"/>
                  </a:lnTo>
                  <a:lnTo>
                    <a:pt x="29021" y="31394"/>
                  </a:lnTo>
                  <a:lnTo>
                    <a:pt x="29870" y="28854"/>
                  </a:lnTo>
                  <a:lnTo>
                    <a:pt x="31089" y="24790"/>
                  </a:lnTo>
                  <a:lnTo>
                    <a:pt x="31496" y="22961"/>
                  </a:lnTo>
                  <a:lnTo>
                    <a:pt x="31877" y="19811"/>
                  </a:lnTo>
                  <a:close/>
                </a:path>
                <a:path w="32385" h="76200">
                  <a:moveTo>
                    <a:pt x="14020" y="19811"/>
                  </a:moveTo>
                  <a:lnTo>
                    <a:pt x="10977" y="32607"/>
                  </a:lnTo>
                  <a:lnTo>
                    <a:pt x="11772" y="32918"/>
                  </a:lnTo>
                  <a:lnTo>
                    <a:pt x="16459" y="32918"/>
                  </a:lnTo>
                  <a:lnTo>
                    <a:pt x="14020" y="19811"/>
                  </a:lnTo>
                  <a:close/>
                </a:path>
                <a:path w="32385" h="76200">
                  <a:moveTo>
                    <a:pt x="20828" y="0"/>
                  </a:moveTo>
                  <a:lnTo>
                    <a:pt x="11684" y="0"/>
                  </a:lnTo>
                  <a:lnTo>
                    <a:pt x="7620" y="1625"/>
                  </a:lnTo>
                  <a:lnTo>
                    <a:pt x="7769" y="1625"/>
                  </a:lnTo>
                  <a:lnTo>
                    <a:pt x="1574" y="7619"/>
                  </a:lnTo>
                  <a:lnTo>
                    <a:pt x="0" y="11582"/>
                  </a:lnTo>
                  <a:lnTo>
                    <a:pt x="0" y="21335"/>
                  </a:lnTo>
                  <a:lnTo>
                    <a:pt x="1574" y="25298"/>
                  </a:lnTo>
                  <a:lnTo>
                    <a:pt x="7874" y="31394"/>
                  </a:lnTo>
                  <a:lnTo>
                    <a:pt x="10977" y="32607"/>
                  </a:lnTo>
                  <a:lnTo>
                    <a:pt x="14020" y="19811"/>
                  </a:lnTo>
                  <a:lnTo>
                    <a:pt x="31888" y="19811"/>
                  </a:lnTo>
                  <a:lnTo>
                    <a:pt x="32004" y="11988"/>
                  </a:lnTo>
                  <a:lnTo>
                    <a:pt x="30518" y="8127"/>
                  </a:lnTo>
                  <a:lnTo>
                    <a:pt x="24638" y="1625"/>
                  </a:lnTo>
                  <a:lnTo>
                    <a:pt x="208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6" name="object 2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523879" y="2737751"/>
            <a:ext cx="147523" cy="226161"/>
          </a:xfrm>
          <a:prstGeom prst="rect">
            <a:avLst/>
          </a:prstGeom>
        </p:spPr>
      </p:pic>
      <p:grpSp>
        <p:nvGrpSpPr>
          <p:cNvPr id="27" name="object 27"/>
          <p:cNvGrpSpPr/>
          <p:nvPr/>
        </p:nvGrpSpPr>
        <p:grpSpPr>
          <a:xfrm>
            <a:off x="4716500" y="2802369"/>
            <a:ext cx="302895" cy="163195"/>
            <a:chOff x="4716500" y="2802369"/>
            <a:chExt cx="302895" cy="163195"/>
          </a:xfrm>
        </p:grpSpPr>
        <p:pic>
          <p:nvPicPr>
            <p:cNvPr id="28" name="object 2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716500" y="2802369"/>
              <a:ext cx="134416" cy="16306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887493" y="2802369"/>
              <a:ext cx="131368" cy="163067"/>
            </a:xfrm>
            <a:prstGeom prst="rect">
              <a:avLst/>
            </a:prstGeom>
          </p:spPr>
        </p:pic>
      </p:grpSp>
      <p:grpSp>
        <p:nvGrpSpPr>
          <p:cNvPr id="30" name="object 30"/>
          <p:cNvGrpSpPr/>
          <p:nvPr/>
        </p:nvGrpSpPr>
        <p:grpSpPr>
          <a:xfrm>
            <a:off x="5138343" y="2737751"/>
            <a:ext cx="722630" cy="227965"/>
            <a:chOff x="5138343" y="2737751"/>
            <a:chExt cx="722630" cy="227965"/>
          </a:xfrm>
        </p:grpSpPr>
        <p:pic>
          <p:nvPicPr>
            <p:cNvPr id="31" name="object 3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138343" y="2737751"/>
              <a:ext cx="162458" cy="227685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329012" y="2802369"/>
              <a:ext cx="155889" cy="16306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513111" y="2802369"/>
              <a:ext cx="155889" cy="163067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713196" y="2802369"/>
              <a:ext cx="147523" cy="161544"/>
            </a:xfrm>
            <a:prstGeom prst="rect">
              <a:avLst/>
            </a:prstGeom>
          </p:spPr>
        </p:pic>
      </p:grpSp>
      <p:grpSp>
        <p:nvGrpSpPr>
          <p:cNvPr id="35" name="object 35"/>
          <p:cNvGrpSpPr/>
          <p:nvPr/>
        </p:nvGrpSpPr>
        <p:grpSpPr>
          <a:xfrm>
            <a:off x="5974092" y="2737751"/>
            <a:ext cx="495300" cy="227965"/>
            <a:chOff x="5974092" y="2737751"/>
            <a:chExt cx="495300" cy="227965"/>
          </a:xfrm>
        </p:grpSpPr>
        <p:pic>
          <p:nvPicPr>
            <p:cNvPr id="36" name="object 3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974092" y="2768536"/>
              <a:ext cx="109423" cy="19690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122835" y="2737751"/>
              <a:ext cx="147523" cy="226161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312906" y="2802369"/>
              <a:ext cx="155889" cy="163067"/>
            </a:xfrm>
            <a:prstGeom prst="rect">
              <a:avLst/>
            </a:prstGeom>
          </p:spPr>
        </p:pic>
      </p:grpSp>
      <p:pic>
        <p:nvPicPr>
          <p:cNvPr id="39" name="object 39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6592836" y="2737751"/>
            <a:ext cx="1006132" cy="286816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7704734" y="2802369"/>
            <a:ext cx="134416" cy="163068"/>
          </a:xfrm>
          <a:prstGeom prst="rect">
            <a:avLst/>
          </a:prstGeom>
        </p:spPr>
      </p:pic>
      <p:grpSp>
        <p:nvGrpSpPr>
          <p:cNvPr id="41" name="object 41"/>
          <p:cNvGrpSpPr/>
          <p:nvPr/>
        </p:nvGrpSpPr>
        <p:grpSpPr>
          <a:xfrm>
            <a:off x="7897965" y="2737751"/>
            <a:ext cx="352425" cy="227965"/>
            <a:chOff x="7897965" y="2737751"/>
            <a:chExt cx="352425" cy="227965"/>
          </a:xfrm>
        </p:grpSpPr>
        <p:pic>
          <p:nvPicPr>
            <p:cNvPr id="42" name="object 4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897965" y="2802369"/>
              <a:ext cx="147535" cy="161544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087855" y="2737751"/>
              <a:ext cx="162471" cy="227685"/>
            </a:xfrm>
            <a:prstGeom prst="rect">
              <a:avLst/>
            </a:prstGeom>
          </p:spPr>
        </p:pic>
      </p:grpSp>
      <p:grpSp>
        <p:nvGrpSpPr>
          <p:cNvPr id="44" name="object 44"/>
          <p:cNvGrpSpPr/>
          <p:nvPr/>
        </p:nvGrpSpPr>
        <p:grpSpPr>
          <a:xfrm>
            <a:off x="8390521" y="2768536"/>
            <a:ext cx="748030" cy="197485"/>
            <a:chOff x="8390521" y="2768536"/>
            <a:chExt cx="748030" cy="197485"/>
          </a:xfrm>
        </p:grpSpPr>
        <p:sp>
          <p:nvSpPr>
            <p:cNvPr id="45" name="object 45"/>
            <p:cNvSpPr/>
            <p:nvPr/>
          </p:nvSpPr>
          <p:spPr>
            <a:xfrm>
              <a:off x="8390521" y="2802369"/>
              <a:ext cx="264795" cy="161925"/>
            </a:xfrm>
            <a:custGeom>
              <a:avLst/>
              <a:gdLst/>
              <a:ahLst/>
              <a:cxnLst/>
              <a:rect l="l" t="t" r="r" b="b"/>
              <a:pathLst>
                <a:path w="264795" h="161925">
                  <a:moveTo>
                    <a:pt x="20726" y="1524"/>
                  </a:moveTo>
                  <a:lnTo>
                    <a:pt x="0" y="1523"/>
                  </a:lnTo>
                  <a:lnTo>
                    <a:pt x="0" y="161544"/>
                  </a:lnTo>
                  <a:lnTo>
                    <a:pt x="21640" y="161544"/>
                  </a:lnTo>
                  <a:lnTo>
                    <a:pt x="21640" y="77419"/>
                  </a:lnTo>
                  <a:lnTo>
                    <a:pt x="21952" y="70713"/>
                  </a:lnTo>
                  <a:lnTo>
                    <a:pt x="29010" y="44805"/>
                  </a:lnTo>
                  <a:lnTo>
                    <a:pt x="20726" y="44805"/>
                  </a:lnTo>
                  <a:lnTo>
                    <a:pt x="17373" y="37185"/>
                  </a:lnTo>
                  <a:lnTo>
                    <a:pt x="20726" y="30653"/>
                  </a:lnTo>
                  <a:lnTo>
                    <a:pt x="20726" y="1524"/>
                  </a:lnTo>
                  <a:close/>
                </a:path>
                <a:path w="264795" h="161925">
                  <a:moveTo>
                    <a:pt x="127863" y="19507"/>
                  </a:moveTo>
                  <a:lnTo>
                    <a:pt x="75285" y="19507"/>
                  </a:lnTo>
                  <a:lnTo>
                    <a:pt x="85647" y="20316"/>
                  </a:lnTo>
                  <a:lnTo>
                    <a:pt x="94788" y="22745"/>
                  </a:lnTo>
                  <a:lnTo>
                    <a:pt x="120853" y="58835"/>
                  </a:lnTo>
                  <a:lnTo>
                    <a:pt x="121615" y="70713"/>
                  </a:lnTo>
                  <a:lnTo>
                    <a:pt x="121615" y="161544"/>
                  </a:lnTo>
                  <a:lnTo>
                    <a:pt x="143256" y="161544"/>
                  </a:lnTo>
                  <a:lnTo>
                    <a:pt x="143256" y="77419"/>
                  </a:lnTo>
                  <a:lnTo>
                    <a:pt x="143567" y="70713"/>
                  </a:lnTo>
                  <a:lnTo>
                    <a:pt x="143665" y="68608"/>
                  </a:lnTo>
                  <a:lnTo>
                    <a:pt x="144894" y="60464"/>
                  </a:lnTo>
                  <a:lnTo>
                    <a:pt x="146942" y="52987"/>
                  </a:lnTo>
                  <a:lnTo>
                    <a:pt x="149488" y="46939"/>
                  </a:lnTo>
                  <a:lnTo>
                    <a:pt x="140817" y="46939"/>
                  </a:lnTo>
                  <a:lnTo>
                    <a:pt x="132283" y="43586"/>
                  </a:lnTo>
                  <a:lnTo>
                    <a:pt x="136462" y="34306"/>
                  </a:lnTo>
                  <a:lnTo>
                    <a:pt x="136695" y="33955"/>
                  </a:lnTo>
                  <a:lnTo>
                    <a:pt x="133045" y="26408"/>
                  </a:lnTo>
                  <a:lnTo>
                    <a:pt x="127863" y="19507"/>
                  </a:lnTo>
                  <a:close/>
                </a:path>
                <a:path w="264795" h="161925">
                  <a:moveTo>
                    <a:pt x="249041" y="19507"/>
                  </a:moveTo>
                  <a:lnTo>
                    <a:pt x="196900" y="19507"/>
                  </a:lnTo>
                  <a:lnTo>
                    <a:pt x="207254" y="20316"/>
                  </a:lnTo>
                  <a:lnTo>
                    <a:pt x="216369" y="22745"/>
                  </a:lnTo>
                  <a:lnTo>
                    <a:pt x="242171" y="58835"/>
                  </a:lnTo>
                  <a:lnTo>
                    <a:pt x="242925" y="70713"/>
                  </a:lnTo>
                  <a:lnTo>
                    <a:pt x="242925" y="161544"/>
                  </a:lnTo>
                  <a:lnTo>
                    <a:pt x="264566" y="161544"/>
                  </a:lnTo>
                  <a:lnTo>
                    <a:pt x="264566" y="68608"/>
                  </a:lnTo>
                  <a:lnTo>
                    <a:pt x="264196" y="60464"/>
                  </a:lnTo>
                  <a:lnTo>
                    <a:pt x="264122" y="58835"/>
                  </a:lnTo>
                  <a:lnTo>
                    <a:pt x="264061" y="57498"/>
                  </a:lnTo>
                  <a:lnTo>
                    <a:pt x="262547" y="47401"/>
                  </a:lnTo>
                  <a:lnTo>
                    <a:pt x="260022" y="38292"/>
                  </a:lnTo>
                  <a:lnTo>
                    <a:pt x="256489" y="30176"/>
                  </a:lnTo>
                  <a:lnTo>
                    <a:pt x="252045" y="23040"/>
                  </a:lnTo>
                  <a:lnTo>
                    <a:pt x="249041" y="19507"/>
                  </a:lnTo>
                  <a:close/>
                </a:path>
                <a:path w="264795" h="161925">
                  <a:moveTo>
                    <a:pt x="136695" y="33955"/>
                  </a:moveTo>
                  <a:lnTo>
                    <a:pt x="136462" y="34306"/>
                  </a:lnTo>
                  <a:lnTo>
                    <a:pt x="132283" y="43586"/>
                  </a:lnTo>
                  <a:lnTo>
                    <a:pt x="140817" y="46939"/>
                  </a:lnTo>
                  <a:lnTo>
                    <a:pt x="137655" y="35939"/>
                  </a:lnTo>
                  <a:lnTo>
                    <a:pt x="136695" y="33955"/>
                  </a:lnTo>
                  <a:close/>
                </a:path>
                <a:path w="264795" h="161925">
                  <a:moveTo>
                    <a:pt x="199948" y="0"/>
                  </a:moveTo>
                  <a:lnTo>
                    <a:pt x="157124" y="12039"/>
                  </a:lnTo>
                  <a:lnTo>
                    <a:pt x="136695" y="33955"/>
                  </a:lnTo>
                  <a:lnTo>
                    <a:pt x="137655" y="35939"/>
                  </a:lnTo>
                  <a:lnTo>
                    <a:pt x="140817" y="46939"/>
                  </a:lnTo>
                  <a:lnTo>
                    <a:pt x="149488" y="46939"/>
                  </a:lnTo>
                  <a:lnTo>
                    <a:pt x="149809" y="46177"/>
                  </a:lnTo>
                  <a:lnTo>
                    <a:pt x="153428" y="40086"/>
                  </a:lnTo>
                  <a:lnTo>
                    <a:pt x="188945" y="19935"/>
                  </a:lnTo>
                  <a:lnTo>
                    <a:pt x="196900" y="19507"/>
                  </a:lnTo>
                  <a:lnTo>
                    <a:pt x="249041" y="19507"/>
                  </a:lnTo>
                  <a:lnTo>
                    <a:pt x="246807" y="16878"/>
                  </a:lnTo>
                  <a:lnTo>
                    <a:pt x="209382" y="466"/>
                  </a:lnTo>
                  <a:lnTo>
                    <a:pt x="199948" y="0"/>
                  </a:lnTo>
                  <a:close/>
                </a:path>
                <a:path w="264795" h="161925">
                  <a:moveTo>
                    <a:pt x="20726" y="30653"/>
                  </a:moveTo>
                  <a:lnTo>
                    <a:pt x="17373" y="37185"/>
                  </a:lnTo>
                  <a:lnTo>
                    <a:pt x="20726" y="44805"/>
                  </a:lnTo>
                  <a:lnTo>
                    <a:pt x="20726" y="30653"/>
                  </a:lnTo>
                  <a:close/>
                </a:path>
                <a:path w="264795" h="161925">
                  <a:moveTo>
                    <a:pt x="90931" y="752"/>
                  </a:moveTo>
                  <a:lnTo>
                    <a:pt x="68080" y="752"/>
                  </a:lnTo>
                  <a:lnTo>
                    <a:pt x="58786" y="2476"/>
                  </a:lnTo>
                  <a:lnTo>
                    <a:pt x="21592" y="28965"/>
                  </a:lnTo>
                  <a:lnTo>
                    <a:pt x="20726" y="30653"/>
                  </a:lnTo>
                  <a:lnTo>
                    <a:pt x="20726" y="44805"/>
                  </a:lnTo>
                  <a:lnTo>
                    <a:pt x="29010" y="44805"/>
                  </a:lnTo>
                  <a:lnTo>
                    <a:pt x="31817" y="40086"/>
                  </a:lnTo>
                  <a:lnTo>
                    <a:pt x="36152" y="34751"/>
                  </a:lnTo>
                  <a:lnTo>
                    <a:pt x="75285" y="19507"/>
                  </a:lnTo>
                  <a:lnTo>
                    <a:pt x="127863" y="19507"/>
                  </a:lnTo>
                  <a:lnTo>
                    <a:pt x="126987" y="18340"/>
                  </a:lnTo>
                  <a:lnTo>
                    <a:pt x="119481" y="11734"/>
                  </a:lnTo>
                  <a:lnTo>
                    <a:pt x="110813" y="6606"/>
                  </a:lnTo>
                  <a:lnTo>
                    <a:pt x="101455" y="3009"/>
                  </a:lnTo>
                  <a:lnTo>
                    <a:pt x="101607" y="3009"/>
                  </a:lnTo>
                  <a:lnTo>
                    <a:pt x="90931" y="752"/>
                  </a:lnTo>
                  <a:close/>
                </a:path>
                <a:path w="264795" h="161925">
                  <a:moveTo>
                    <a:pt x="79552" y="0"/>
                  </a:moveTo>
                  <a:lnTo>
                    <a:pt x="66482" y="752"/>
                  </a:lnTo>
                  <a:lnTo>
                    <a:pt x="91114" y="752"/>
                  </a:lnTo>
                  <a:lnTo>
                    <a:pt x="795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697760" y="2802369"/>
              <a:ext cx="163080" cy="163067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8882761" y="2768536"/>
              <a:ext cx="255435" cy="196900"/>
            </a:xfrm>
            <a:prstGeom prst="rect">
              <a:avLst/>
            </a:prstGeom>
          </p:spPr>
        </p:pic>
      </p:grpSp>
      <p:pic>
        <p:nvPicPr>
          <p:cNvPr id="48" name="object 48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9252496" y="2737751"/>
            <a:ext cx="1531912" cy="227685"/>
          </a:xfrm>
          <a:prstGeom prst="rect">
            <a:avLst/>
          </a:prstGeom>
        </p:spPr>
      </p:pic>
      <p:grpSp>
        <p:nvGrpSpPr>
          <p:cNvPr id="49" name="object 49"/>
          <p:cNvGrpSpPr/>
          <p:nvPr/>
        </p:nvGrpSpPr>
        <p:grpSpPr>
          <a:xfrm>
            <a:off x="10892307" y="2802369"/>
            <a:ext cx="354965" cy="163195"/>
            <a:chOff x="10892307" y="2802369"/>
            <a:chExt cx="354965" cy="163195"/>
          </a:xfrm>
        </p:grpSpPr>
        <p:pic>
          <p:nvPicPr>
            <p:cNvPr id="50" name="object 5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0892307" y="2802369"/>
              <a:ext cx="163080" cy="163067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1099571" y="2802369"/>
              <a:ext cx="147535" cy="161544"/>
            </a:xfrm>
            <a:prstGeom prst="rect">
              <a:avLst/>
            </a:prstGeom>
          </p:spPr>
        </p:pic>
      </p:grpSp>
      <p:sp>
        <p:nvSpPr>
          <p:cNvPr id="52" name="object 52"/>
          <p:cNvSpPr/>
          <p:nvPr/>
        </p:nvSpPr>
        <p:spPr>
          <a:xfrm>
            <a:off x="11305616" y="2737751"/>
            <a:ext cx="22225" cy="226695"/>
          </a:xfrm>
          <a:custGeom>
            <a:avLst/>
            <a:gdLst/>
            <a:ahLst/>
            <a:cxnLst/>
            <a:rect l="l" t="t" r="r" b="b"/>
            <a:pathLst>
              <a:path w="22225" h="226694">
                <a:moveTo>
                  <a:pt x="21640" y="0"/>
                </a:moveTo>
                <a:lnTo>
                  <a:pt x="0" y="0"/>
                </a:lnTo>
                <a:lnTo>
                  <a:pt x="0" y="226161"/>
                </a:lnTo>
                <a:lnTo>
                  <a:pt x="21640" y="226161"/>
                </a:lnTo>
                <a:lnTo>
                  <a:pt x="216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382730" y="2737751"/>
            <a:ext cx="31750" cy="226695"/>
          </a:xfrm>
          <a:custGeom>
            <a:avLst/>
            <a:gdLst/>
            <a:ahLst/>
            <a:cxnLst/>
            <a:rect l="l" t="t" r="r" b="b"/>
            <a:pathLst>
              <a:path w="31750" h="226694">
                <a:moveTo>
                  <a:pt x="26517" y="66141"/>
                </a:moveTo>
                <a:lnTo>
                  <a:pt x="4876" y="66141"/>
                </a:lnTo>
                <a:lnTo>
                  <a:pt x="4876" y="226161"/>
                </a:lnTo>
                <a:lnTo>
                  <a:pt x="26517" y="226161"/>
                </a:lnTo>
                <a:lnTo>
                  <a:pt x="26517" y="66141"/>
                </a:lnTo>
                <a:close/>
              </a:path>
              <a:path w="31750" h="226694">
                <a:moveTo>
                  <a:pt x="20320" y="0"/>
                </a:moveTo>
                <a:lnTo>
                  <a:pt x="11379" y="0"/>
                </a:lnTo>
                <a:lnTo>
                  <a:pt x="7620" y="1473"/>
                </a:lnTo>
                <a:lnTo>
                  <a:pt x="1524" y="7365"/>
                </a:lnTo>
                <a:lnTo>
                  <a:pt x="0" y="10972"/>
                </a:lnTo>
                <a:lnTo>
                  <a:pt x="0" y="19507"/>
                </a:lnTo>
                <a:lnTo>
                  <a:pt x="1524" y="23164"/>
                </a:lnTo>
                <a:lnTo>
                  <a:pt x="7620" y="29260"/>
                </a:lnTo>
                <a:lnTo>
                  <a:pt x="11379" y="30784"/>
                </a:lnTo>
                <a:lnTo>
                  <a:pt x="20523" y="30784"/>
                </a:lnTo>
                <a:lnTo>
                  <a:pt x="24333" y="29260"/>
                </a:lnTo>
                <a:lnTo>
                  <a:pt x="30225" y="23164"/>
                </a:lnTo>
                <a:lnTo>
                  <a:pt x="31659" y="19507"/>
                </a:lnTo>
                <a:lnTo>
                  <a:pt x="31699" y="10667"/>
                </a:lnTo>
                <a:lnTo>
                  <a:pt x="30284" y="7365"/>
                </a:lnTo>
                <a:lnTo>
                  <a:pt x="30175" y="7111"/>
                </a:lnTo>
                <a:lnTo>
                  <a:pt x="24133" y="1473"/>
                </a:lnTo>
                <a:lnTo>
                  <a:pt x="203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4" name="object 54"/>
          <p:cNvGrpSpPr/>
          <p:nvPr/>
        </p:nvGrpSpPr>
        <p:grpSpPr>
          <a:xfrm>
            <a:off x="11469598" y="2802369"/>
            <a:ext cx="346075" cy="163195"/>
            <a:chOff x="11469598" y="2802369"/>
            <a:chExt cx="346075" cy="163195"/>
          </a:xfrm>
        </p:grpSpPr>
        <p:pic>
          <p:nvPicPr>
            <p:cNvPr id="55" name="object 5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1469598" y="2802369"/>
              <a:ext cx="147535" cy="161544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1659645" y="2802369"/>
              <a:ext cx="155888" cy="163067"/>
            </a:xfrm>
            <a:prstGeom prst="rect">
              <a:avLst/>
            </a:prstGeom>
          </p:spPr>
        </p:pic>
      </p:grpSp>
      <p:pic>
        <p:nvPicPr>
          <p:cNvPr id="57" name="object 57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1926189" y="2802369"/>
            <a:ext cx="134416" cy="163068"/>
          </a:xfrm>
          <a:prstGeom prst="rect">
            <a:avLst/>
          </a:prstGeom>
        </p:spPr>
      </p:pic>
      <p:grpSp>
        <p:nvGrpSpPr>
          <p:cNvPr id="58" name="object 58"/>
          <p:cNvGrpSpPr/>
          <p:nvPr/>
        </p:nvGrpSpPr>
        <p:grpSpPr>
          <a:xfrm>
            <a:off x="12119432" y="2768536"/>
            <a:ext cx="211454" cy="197485"/>
            <a:chOff x="12119432" y="2768536"/>
            <a:chExt cx="211454" cy="197485"/>
          </a:xfrm>
        </p:grpSpPr>
        <p:pic>
          <p:nvPicPr>
            <p:cNvPr id="59" name="object 5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2119432" y="2802369"/>
              <a:ext cx="80467" cy="161544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2221235" y="2768536"/>
              <a:ext cx="109423" cy="196900"/>
            </a:xfrm>
            <a:prstGeom prst="rect">
              <a:avLst/>
            </a:prstGeom>
          </p:spPr>
        </p:pic>
      </p:grpSp>
      <p:grpSp>
        <p:nvGrpSpPr>
          <p:cNvPr id="61" name="object 61"/>
          <p:cNvGrpSpPr/>
          <p:nvPr/>
        </p:nvGrpSpPr>
        <p:grpSpPr>
          <a:xfrm>
            <a:off x="12449835" y="2737751"/>
            <a:ext cx="228600" cy="285750"/>
            <a:chOff x="12449835" y="2737751"/>
            <a:chExt cx="228600" cy="285750"/>
          </a:xfrm>
        </p:grpSpPr>
        <p:pic>
          <p:nvPicPr>
            <p:cNvPr id="62" name="object 62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2449835" y="2802369"/>
              <a:ext cx="162458" cy="220675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12656477" y="2737751"/>
              <a:ext cx="22225" cy="226695"/>
            </a:xfrm>
            <a:custGeom>
              <a:avLst/>
              <a:gdLst/>
              <a:ahLst/>
              <a:cxnLst/>
              <a:rect l="l" t="t" r="r" b="b"/>
              <a:pathLst>
                <a:path w="22225" h="226694">
                  <a:moveTo>
                    <a:pt x="21640" y="0"/>
                  </a:moveTo>
                  <a:lnTo>
                    <a:pt x="0" y="0"/>
                  </a:lnTo>
                  <a:lnTo>
                    <a:pt x="0" y="226161"/>
                  </a:lnTo>
                  <a:lnTo>
                    <a:pt x="21640" y="226161"/>
                  </a:lnTo>
                  <a:lnTo>
                    <a:pt x="216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4" name="object 64"/>
          <p:cNvGrpSpPr/>
          <p:nvPr/>
        </p:nvGrpSpPr>
        <p:grpSpPr>
          <a:xfrm>
            <a:off x="12725120" y="2736227"/>
            <a:ext cx="993140" cy="229235"/>
            <a:chOff x="12725120" y="2736227"/>
            <a:chExt cx="993140" cy="229235"/>
          </a:xfrm>
        </p:grpSpPr>
        <p:pic>
          <p:nvPicPr>
            <p:cNvPr id="65" name="object 65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2725120" y="2802369"/>
              <a:ext cx="134416" cy="163068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2893268" y="2736227"/>
              <a:ext cx="396303" cy="229209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3333730" y="2802369"/>
              <a:ext cx="80467" cy="161544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13453567" y="2802369"/>
              <a:ext cx="264795" cy="161925"/>
            </a:xfrm>
            <a:custGeom>
              <a:avLst/>
              <a:gdLst/>
              <a:ahLst/>
              <a:cxnLst/>
              <a:rect l="l" t="t" r="r" b="b"/>
              <a:pathLst>
                <a:path w="264794" h="161925">
                  <a:moveTo>
                    <a:pt x="20726" y="1524"/>
                  </a:moveTo>
                  <a:lnTo>
                    <a:pt x="0" y="1523"/>
                  </a:lnTo>
                  <a:lnTo>
                    <a:pt x="0" y="161544"/>
                  </a:lnTo>
                  <a:lnTo>
                    <a:pt x="21640" y="161544"/>
                  </a:lnTo>
                  <a:lnTo>
                    <a:pt x="21640" y="77419"/>
                  </a:lnTo>
                  <a:lnTo>
                    <a:pt x="21952" y="70713"/>
                  </a:lnTo>
                  <a:lnTo>
                    <a:pt x="29010" y="44805"/>
                  </a:lnTo>
                  <a:lnTo>
                    <a:pt x="20726" y="44805"/>
                  </a:lnTo>
                  <a:lnTo>
                    <a:pt x="17373" y="37185"/>
                  </a:lnTo>
                  <a:lnTo>
                    <a:pt x="20726" y="30653"/>
                  </a:lnTo>
                  <a:lnTo>
                    <a:pt x="20726" y="1524"/>
                  </a:lnTo>
                  <a:close/>
                </a:path>
                <a:path w="264794" h="161925">
                  <a:moveTo>
                    <a:pt x="127863" y="19507"/>
                  </a:moveTo>
                  <a:lnTo>
                    <a:pt x="75285" y="19507"/>
                  </a:lnTo>
                  <a:lnTo>
                    <a:pt x="85647" y="20316"/>
                  </a:lnTo>
                  <a:lnTo>
                    <a:pt x="94788" y="22745"/>
                  </a:lnTo>
                  <a:lnTo>
                    <a:pt x="120853" y="58835"/>
                  </a:lnTo>
                  <a:lnTo>
                    <a:pt x="121615" y="70713"/>
                  </a:lnTo>
                  <a:lnTo>
                    <a:pt x="121615" y="161544"/>
                  </a:lnTo>
                  <a:lnTo>
                    <a:pt x="143255" y="161544"/>
                  </a:lnTo>
                  <a:lnTo>
                    <a:pt x="143255" y="77419"/>
                  </a:lnTo>
                  <a:lnTo>
                    <a:pt x="143567" y="70713"/>
                  </a:lnTo>
                  <a:lnTo>
                    <a:pt x="143665" y="68608"/>
                  </a:lnTo>
                  <a:lnTo>
                    <a:pt x="144894" y="60464"/>
                  </a:lnTo>
                  <a:lnTo>
                    <a:pt x="146942" y="52987"/>
                  </a:lnTo>
                  <a:lnTo>
                    <a:pt x="149488" y="46939"/>
                  </a:lnTo>
                  <a:lnTo>
                    <a:pt x="140817" y="46939"/>
                  </a:lnTo>
                  <a:lnTo>
                    <a:pt x="132283" y="43586"/>
                  </a:lnTo>
                  <a:lnTo>
                    <a:pt x="136462" y="34306"/>
                  </a:lnTo>
                  <a:lnTo>
                    <a:pt x="136695" y="33955"/>
                  </a:lnTo>
                  <a:lnTo>
                    <a:pt x="133045" y="26408"/>
                  </a:lnTo>
                  <a:lnTo>
                    <a:pt x="127863" y="19507"/>
                  </a:lnTo>
                  <a:close/>
                </a:path>
                <a:path w="264794" h="161925">
                  <a:moveTo>
                    <a:pt x="249041" y="19507"/>
                  </a:moveTo>
                  <a:lnTo>
                    <a:pt x="196900" y="19507"/>
                  </a:lnTo>
                  <a:lnTo>
                    <a:pt x="207254" y="20316"/>
                  </a:lnTo>
                  <a:lnTo>
                    <a:pt x="216369" y="22745"/>
                  </a:lnTo>
                  <a:lnTo>
                    <a:pt x="242171" y="58835"/>
                  </a:lnTo>
                  <a:lnTo>
                    <a:pt x="242925" y="70713"/>
                  </a:lnTo>
                  <a:lnTo>
                    <a:pt x="242925" y="161544"/>
                  </a:lnTo>
                  <a:lnTo>
                    <a:pt x="264566" y="161544"/>
                  </a:lnTo>
                  <a:lnTo>
                    <a:pt x="264566" y="68608"/>
                  </a:lnTo>
                  <a:lnTo>
                    <a:pt x="264196" y="60464"/>
                  </a:lnTo>
                  <a:lnTo>
                    <a:pt x="264122" y="58835"/>
                  </a:lnTo>
                  <a:lnTo>
                    <a:pt x="264061" y="57498"/>
                  </a:lnTo>
                  <a:lnTo>
                    <a:pt x="262547" y="47401"/>
                  </a:lnTo>
                  <a:lnTo>
                    <a:pt x="260022" y="38292"/>
                  </a:lnTo>
                  <a:lnTo>
                    <a:pt x="256489" y="30176"/>
                  </a:lnTo>
                  <a:lnTo>
                    <a:pt x="252045" y="23040"/>
                  </a:lnTo>
                  <a:lnTo>
                    <a:pt x="249041" y="19507"/>
                  </a:lnTo>
                  <a:close/>
                </a:path>
                <a:path w="264794" h="161925">
                  <a:moveTo>
                    <a:pt x="136695" y="33955"/>
                  </a:moveTo>
                  <a:lnTo>
                    <a:pt x="136462" y="34306"/>
                  </a:lnTo>
                  <a:lnTo>
                    <a:pt x="132283" y="43586"/>
                  </a:lnTo>
                  <a:lnTo>
                    <a:pt x="140817" y="46939"/>
                  </a:lnTo>
                  <a:lnTo>
                    <a:pt x="137655" y="35939"/>
                  </a:lnTo>
                  <a:lnTo>
                    <a:pt x="136695" y="33955"/>
                  </a:lnTo>
                  <a:close/>
                </a:path>
                <a:path w="264794" h="161925">
                  <a:moveTo>
                    <a:pt x="199948" y="0"/>
                  </a:moveTo>
                  <a:lnTo>
                    <a:pt x="157124" y="12039"/>
                  </a:lnTo>
                  <a:lnTo>
                    <a:pt x="136695" y="33955"/>
                  </a:lnTo>
                  <a:lnTo>
                    <a:pt x="137655" y="35939"/>
                  </a:lnTo>
                  <a:lnTo>
                    <a:pt x="140817" y="46939"/>
                  </a:lnTo>
                  <a:lnTo>
                    <a:pt x="149488" y="46939"/>
                  </a:lnTo>
                  <a:lnTo>
                    <a:pt x="149809" y="46177"/>
                  </a:lnTo>
                  <a:lnTo>
                    <a:pt x="153428" y="40086"/>
                  </a:lnTo>
                  <a:lnTo>
                    <a:pt x="188945" y="19935"/>
                  </a:lnTo>
                  <a:lnTo>
                    <a:pt x="196900" y="19507"/>
                  </a:lnTo>
                  <a:lnTo>
                    <a:pt x="249041" y="19507"/>
                  </a:lnTo>
                  <a:lnTo>
                    <a:pt x="246807" y="16878"/>
                  </a:lnTo>
                  <a:lnTo>
                    <a:pt x="209382" y="466"/>
                  </a:lnTo>
                  <a:lnTo>
                    <a:pt x="199948" y="0"/>
                  </a:lnTo>
                  <a:close/>
                </a:path>
                <a:path w="264794" h="161925">
                  <a:moveTo>
                    <a:pt x="20726" y="30653"/>
                  </a:moveTo>
                  <a:lnTo>
                    <a:pt x="17373" y="37185"/>
                  </a:lnTo>
                  <a:lnTo>
                    <a:pt x="20726" y="44805"/>
                  </a:lnTo>
                  <a:lnTo>
                    <a:pt x="20726" y="30653"/>
                  </a:lnTo>
                  <a:close/>
                </a:path>
                <a:path w="264794" h="161925">
                  <a:moveTo>
                    <a:pt x="90931" y="752"/>
                  </a:moveTo>
                  <a:lnTo>
                    <a:pt x="68080" y="752"/>
                  </a:lnTo>
                  <a:lnTo>
                    <a:pt x="58786" y="2476"/>
                  </a:lnTo>
                  <a:lnTo>
                    <a:pt x="21592" y="28965"/>
                  </a:lnTo>
                  <a:lnTo>
                    <a:pt x="20726" y="30653"/>
                  </a:lnTo>
                  <a:lnTo>
                    <a:pt x="20726" y="44805"/>
                  </a:lnTo>
                  <a:lnTo>
                    <a:pt x="29010" y="44805"/>
                  </a:lnTo>
                  <a:lnTo>
                    <a:pt x="31817" y="40086"/>
                  </a:lnTo>
                  <a:lnTo>
                    <a:pt x="36152" y="34751"/>
                  </a:lnTo>
                  <a:lnTo>
                    <a:pt x="75285" y="19507"/>
                  </a:lnTo>
                  <a:lnTo>
                    <a:pt x="127863" y="19507"/>
                  </a:lnTo>
                  <a:lnTo>
                    <a:pt x="126987" y="18340"/>
                  </a:lnTo>
                  <a:lnTo>
                    <a:pt x="119481" y="11734"/>
                  </a:lnTo>
                  <a:lnTo>
                    <a:pt x="110813" y="6606"/>
                  </a:lnTo>
                  <a:lnTo>
                    <a:pt x="101455" y="3009"/>
                  </a:lnTo>
                  <a:lnTo>
                    <a:pt x="101607" y="3009"/>
                  </a:lnTo>
                  <a:lnTo>
                    <a:pt x="90931" y="752"/>
                  </a:lnTo>
                  <a:close/>
                </a:path>
                <a:path w="264794" h="161925">
                  <a:moveTo>
                    <a:pt x="79552" y="0"/>
                  </a:moveTo>
                  <a:lnTo>
                    <a:pt x="66482" y="752"/>
                  </a:lnTo>
                  <a:lnTo>
                    <a:pt x="91114" y="752"/>
                  </a:lnTo>
                  <a:lnTo>
                    <a:pt x="795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" name="object 69"/>
          <p:cNvSpPr/>
          <p:nvPr/>
        </p:nvSpPr>
        <p:spPr>
          <a:xfrm>
            <a:off x="13851889" y="2737751"/>
            <a:ext cx="31750" cy="226695"/>
          </a:xfrm>
          <a:custGeom>
            <a:avLst/>
            <a:gdLst/>
            <a:ahLst/>
            <a:cxnLst/>
            <a:rect l="l" t="t" r="r" b="b"/>
            <a:pathLst>
              <a:path w="31750" h="226694">
                <a:moveTo>
                  <a:pt x="26593" y="66141"/>
                </a:moveTo>
                <a:lnTo>
                  <a:pt x="4952" y="66141"/>
                </a:lnTo>
                <a:lnTo>
                  <a:pt x="4952" y="226161"/>
                </a:lnTo>
                <a:lnTo>
                  <a:pt x="26593" y="226161"/>
                </a:lnTo>
                <a:lnTo>
                  <a:pt x="26593" y="66141"/>
                </a:lnTo>
                <a:close/>
              </a:path>
              <a:path w="31750" h="226694">
                <a:moveTo>
                  <a:pt x="20319" y="0"/>
                </a:moveTo>
                <a:lnTo>
                  <a:pt x="11429" y="0"/>
                </a:lnTo>
                <a:lnTo>
                  <a:pt x="7619" y="1473"/>
                </a:lnTo>
                <a:lnTo>
                  <a:pt x="1523" y="7365"/>
                </a:lnTo>
                <a:lnTo>
                  <a:pt x="0" y="10972"/>
                </a:lnTo>
                <a:lnTo>
                  <a:pt x="0" y="19507"/>
                </a:lnTo>
                <a:lnTo>
                  <a:pt x="1523" y="23164"/>
                </a:lnTo>
                <a:lnTo>
                  <a:pt x="7619" y="29260"/>
                </a:lnTo>
                <a:lnTo>
                  <a:pt x="11429" y="30784"/>
                </a:lnTo>
                <a:lnTo>
                  <a:pt x="20573" y="30784"/>
                </a:lnTo>
                <a:lnTo>
                  <a:pt x="24383" y="29260"/>
                </a:lnTo>
                <a:lnTo>
                  <a:pt x="30225" y="23164"/>
                </a:lnTo>
                <a:lnTo>
                  <a:pt x="31708" y="19507"/>
                </a:lnTo>
                <a:lnTo>
                  <a:pt x="31750" y="10667"/>
                </a:lnTo>
                <a:lnTo>
                  <a:pt x="30334" y="7365"/>
                </a:lnTo>
                <a:lnTo>
                  <a:pt x="30225" y="7111"/>
                </a:lnTo>
                <a:lnTo>
                  <a:pt x="24184" y="1473"/>
                </a:lnTo>
                <a:lnTo>
                  <a:pt x="203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0" name="object 70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3938732" y="2802369"/>
            <a:ext cx="147535" cy="161544"/>
          </a:xfrm>
          <a:prstGeom prst="rect">
            <a:avLst/>
          </a:prstGeom>
        </p:spPr>
      </p:pic>
      <p:grpSp>
        <p:nvGrpSpPr>
          <p:cNvPr id="71" name="object 71"/>
          <p:cNvGrpSpPr/>
          <p:nvPr/>
        </p:nvGrpSpPr>
        <p:grpSpPr>
          <a:xfrm>
            <a:off x="14199717" y="2737751"/>
            <a:ext cx="494665" cy="227965"/>
            <a:chOff x="14199717" y="2737751"/>
            <a:chExt cx="494665" cy="227965"/>
          </a:xfrm>
        </p:grpSpPr>
        <p:pic>
          <p:nvPicPr>
            <p:cNvPr id="72" name="object 72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4199717" y="2768536"/>
              <a:ext cx="109423" cy="196900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4538443" y="2802369"/>
              <a:ext cx="155888" cy="163067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4348434" y="2737751"/>
              <a:ext cx="147535" cy="226161"/>
            </a:xfrm>
            <a:prstGeom prst="rect">
              <a:avLst/>
            </a:prstGeom>
          </p:spPr>
        </p:pic>
      </p:grpSp>
      <p:grpSp>
        <p:nvGrpSpPr>
          <p:cNvPr id="75" name="object 75"/>
          <p:cNvGrpSpPr/>
          <p:nvPr/>
        </p:nvGrpSpPr>
        <p:grpSpPr>
          <a:xfrm>
            <a:off x="229144" y="3373869"/>
            <a:ext cx="520700" cy="163195"/>
            <a:chOff x="229144" y="3373869"/>
            <a:chExt cx="520700" cy="163195"/>
          </a:xfrm>
        </p:grpSpPr>
        <p:pic>
          <p:nvPicPr>
            <p:cNvPr id="76" name="object 76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229144" y="3373869"/>
              <a:ext cx="145389" cy="163067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8006" y="3373869"/>
              <a:ext cx="163068" cy="163067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03741" y="3375393"/>
              <a:ext cx="145999" cy="161544"/>
            </a:xfrm>
            <a:prstGeom prst="rect">
              <a:avLst/>
            </a:prstGeom>
          </p:spPr>
        </p:pic>
      </p:grpSp>
      <p:grpSp>
        <p:nvGrpSpPr>
          <p:cNvPr id="79" name="object 79"/>
          <p:cNvGrpSpPr/>
          <p:nvPr/>
        </p:nvGrpSpPr>
        <p:grpSpPr>
          <a:xfrm>
            <a:off x="810092" y="3340036"/>
            <a:ext cx="629920" cy="256540"/>
            <a:chOff x="810092" y="3340036"/>
            <a:chExt cx="629920" cy="256540"/>
          </a:xfrm>
        </p:grpSpPr>
        <p:pic>
          <p:nvPicPr>
            <p:cNvPr id="80" name="object 8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10092" y="3373869"/>
              <a:ext cx="147523" cy="161544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91134" y="3340036"/>
              <a:ext cx="109423" cy="196900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139874" y="3373869"/>
              <a:ext cx="299911" cy="222199"/>
            </a:xfrm>
            <a:prstGeom prst="rect">
              <a:avLst/>
            </a:prstGeom>
          </p:spPr>
        </p:pic>
      </p:grpSp>
      <p:grpSp>
        <p:nvGrpSpPr>
          <p:cNvPr id="83" name="object 83"/>
          <p:cNvGrpSpPr/>
          <p:nvPr/>
        </p:nvGrpSpPr>
        <p:grpSpPr>
          <a:xfrm>
            <a:off x="1547075" y="3322053"/>
            <a:ext cx="480695" cy="215265"/>
            <a:chOff x="1547075" y="3322053"/>
            <a:chExt cx="480695" cy="215265"/>
          </a:xfrm>
        </p:grpSpPr>
        <p:sp>
          <p:nvSpPr>
            <p:cNvPr id="84" name="object 84"/>
            <p:cNvSpPr/>
            <p:nvPr/>
          </p:nvSpPr>
          <p:spPr>
            <a:xfrm>
              <a:off x="1547075" y="3322053"/>
              <a:ext cx="316865" cy="213360"/>
            </a:xfrm>
            <a:custGeom>
              <a:avLst/>
              <a:gdLst/>
              <a:ahLst/>
              <a:cxnLst/>
              <a:rect l="l" t="t" r="r" b="b"/>
              <a:pathLst>
                <a:path w="316864" h="213360">
                  <a:moveTo>
                    <a:pt x="23164" y="0"/>
                  </a:moveTo>
                  <a:lnTo>
                    <a:pt x="0" y="0"/>
                  </a:lnTo>
                  <a:lnTo>
                    <a:pt x="71932" y="213360"/>
                  </a:lnTo>
                  <a:lnTo>
                    <a:pt x="95402" y="213360"/>
                  </a:lnTo>
                  <a:lnTo>
                    <a:pt x="99721" y="200863"/>
                  </a:lnTo>
                  <a:lnTo>
                    <a:pt x="78943" y="200863"/>
                  </a:lnTo>
                  <a:lnTo>
                    <a:pt x="84824" y="183863"/>
                  </a:lnTo>
                  <a:lnTo>
                    <a:pt x="23164" y="0"/>
                  </a:lnTo>
                  <a:close/>
                </a:path>
                <a:path w="316864" h="213360">
                  <a:moveTo>
                    <a:pt x="176969" y="22860"/>
                  </a:moveTo>
                  <a:lnTo>
                    <a:pt x="161239" y="22860"/>
                  </a:lnTo>
                  <a:lnTo>
                    <a:pt x="158184" y="31699"/>
                  </a:lnTo>
                  <a:lnTo>
                    <a:pt x="220675" y="213360"/>
                  </a:lnTo>
                  <a:lnTo>
                    <a:pt x="244449" y="213360"/>
                  </a:lnTo>
                  <a:lnTo>
                    <a:pt x="248662" y="200863"/>
                  </a:lnTo>
                  <a:lnTo>
                    <a:pt x="226771" y="200863"/>
                  </a:lnTo>
                  <a:lnTo>
                    <a:pt x="232233" y="184722"/>
                  </a:lnTo>
                  <a:lnTo>
                    <a:pt x="176969" y="22860"/>
                  </a:lnTo>
                  <a:close/>
                </a:path>
                <a:path w="316864" h="213360">
                  <a:moveTo>
                    <a:pt x="84824" y="183863"/>
                  </a:moveTo>
                  <a:lnTo>
                    <a:pt x="78943" y="200863"/>
                  </a:lnTo>
                  <a:lnTo>
                    <a:pt x="90525" y="200863"/>
                  </a:lnTo>
                  <a:lnTo>
                    <a:pt x="84824" y="183863"/>
                  </a:lnTo>
                  <a:close/>
                </a:path>
                <a:path w="316864" h="213360">
                  <a:moveTo>
                    <a:pt x="169164" y="0"/>
                  </a:moveTo>
                  <a:lnTo>
                    <a:pt x="148437" y="0"/>
                  </a:lnTo>
                  <a:lnTo>
                    <a:pt x="84824" y="183863"/>
                  </a:lnTo>
                  <a:lnTo>
                    <a:pt x="90525" y="200863"/>
                  </a:lnTo>
                  <a:lnTo>
                    <a:pt x="99721" y="200863"/>
                  </a:lnTo>
                  <a:lnTo>
                    <a:pt x="158184" y="31699"/>
                  </a:lnTo>
                  <a:lnTo>
                    <a:pt x="155143" y="22860"/>
                  </a:lnTo>
                  <a:lnTo>
                    <a:pt x="176969" y="22860"/>
                  </a:lnTo>
                  <a:lnTo>
                    <a:pt x="169164" y="0"/>
                  </a:lnTo>
                  <a:close/>
                </a:path>
                <a:path w="316864" h="213360">
                  <a:moveTo>
                    <a:pt x="232233" y="184722"/>
                  </a:moveTo>
                  <a:lnTo>
                    <a:pt x="226771" y="200863"/>
                  </a:lnTo>
                  <a:lnTo>
                    <a:pt x="237744" y="200863"/>
                  </a:lnTo>
                  <a:lnTo>
                    <a:pt x="232233" y="184722"/>
                  </a:lnTo>
                  <a:close/>
                </a:path>
                <a:path w="316864" h="213360">
                  <a:moveTo>
                    <a:pt x="316382" y="0"/>
                  </a:moveTo>
                  <a:lnTo>
                    <a:pt x="294741" y="0"/>
                  </a:lnTo>
                  <a:lnTo>
                    <a:pt x="232233" y="184722"/>
                  </a:lnTo>
                  <a:lnTo>
                    <a:pt x="237744" y="200863"/>
                  </a:lnTo>
                  <a:lnTo>
                    <a:pt x="248662" y="200863"/>
                  </a:lnTo>
                  <a:lnTo>
                    <a:pt x="316382" y="0"/>
                  </a:lnTo>
                  <a:close/>
                </a:path>
                <a:path w="316864" h="213360">
                  <a:moveTo>
                    <a:pt x="161239" y="22860"/>
                  </a:moveTo>
                  <a:lnTo>
                    <a:pt x="155143" y="22860"/>
                  </a:lnTo>
                  <a:lnTo>
                    <a:pt x="158184" y="31699"/>
                  </a:lnTo>
                  <a:lnTo>
                    <a:pt x="161239" y="228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871869" y="3373869"/>
              <a:ext cx="155889" cy="163067"/>
            </a:xfrm>
            <a:prstGeom prst="rect">
              <a:avLst/>
            </a:prstGeom>
          </p:spPr>
        </p:pic>
      </p:grpSp>
      <p:pic>
        <p:nvPicPr>
          <p:cNvPr id="86" name="object 8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138387" y="3373869"/>
            <a:ext cx="134416" cy="163068"/>
          </a:xfrm>
          <a:prstGeom prst="rect">
            <a:avLst/>
          </a:prstGeom>
        </p:spPr>
      </p:pic>
      <p:grpSp>
        <p:nvGrpSpPr>
          <p:cNvPr id="87" name="object 87"/>
          <p:cNvGrpSpPr/>
          <p:nvPr/>
        </p:nvGrpSpPr>
        <p:grpSpPr>
          <a:xfrm>
            <a:off x="2331631" y="3373869"/>
            <a:ext cx="258445" cy="163195"/>
            <a:chOff x="2331631" y="3373869"/>
            <a:chExt cx="258445" cy="163195"/>
          </a:xfrm>
        </p:grpSpPr>
        <p:pic>
          <p:nvPicPr>
            <p:cNvPr id="88" name="object 8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31631" y="3373869"/>
              <a:ext cx="80467" cy="161544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433907" y="3373869"/>
              <a:ext cx="155889" cy="163067"/>
            </a:xfrm>
            <a:prstGeom prst="rect">
              <a:avLst/>
            </a:prstGeom>
          </p:spPr>
        </p:pic>
      </p:grpSp>
      <p:grpSp>
        <p:nvGrpSpPr>
          <p:cNvPr id="90" name="object 90"/>
          <p:cNvGrpSpPr/>
          <p:nvPr/>
        </p:nvGrpSpPr>
        <p:grpSpPr>
          <a:xfrm>
            <a:off x="2691587" y="3340036"/>
            <a:ext cx="958850" cy="256540"/>
            <a:chOff x="2691587" y="3340036"/>
            <a:chExt cx="958850" cy="256540"/>
          </a:xfrm>
        </p:grpSpPr>
        <p:pic>
          <p:nvPicPr>
            <p:cNvPr id="91" name="object 91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2691587" y="3340036"/>
              <a:ext cx="255422" cy="196900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986328" y="3373869"/>
              <a:ext cx="80467" cy="161544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295700" y="3373869"/>
              <a:ext cx="147523" cy="161544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3088436" y="3373869"/>
              <a:ext cx="163067" cy="163067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3485578" y="3373869"/>
              <a:ext cx="164592" cy="222199"/>
            </a:xfrm>
            <a:prstGeom prst="rect">
              <a:avLst/>
            </a:prstGeom>
          </p:spPr>
        </p:pic>
      </p:grpSp>
      <p:grpSp>
        <p:nvGrpSpPr>
          <p:cNvPr id="96" name="object 96"/>
          <p:cNvGrpSpPr/>
          <p:nvPr/>
        </p:nvGrpSpPr>
        <p:grpSpPr>
          <a:xfrm>
            <a:off x="3790378" y="3309251"/>
            <a:ext cx="412750" cy="227965"/>
            <a:chOff x="3790378" y="3309251"/>
            <a:chExt cx="412750" cy="227965"/>
          </a:xfrm>
        </p:grpSpPr>
        <p:pic>
          <p:nvPicPr>
            <p:cNvPr id="97" name="object 9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790378" y="3309251"/>
              <a:ext cx="162458" cy="227685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981046" y="3373869"/>
              <a:ext cx="155889" cy="163067"/>
            </a:xfrm>
            <a:prstGeom prst="rect">
              <a:avLst/>
            </a:prstGeom>
          </p:spPr>
        </p:pic>
        <p:sp>
          <p:nvSpPr>
            <p:cNvPr id="99" name="object 99"/>
            <p:cNvSpPr/>
            <p:nvPr/>
          </p:nvSpPr>
          <p:spPr>
            <a:xfrm>
              <a:off x="4181131" y="3309251"/>
              <a:ext cx="22225" cy="226695"/>
            </a:xfrm>
            <a:custGeom>
              <a:avLst/>
              <a:gdLst/>
              <a:ahLst/>
              <a:cxnLst/>
              <a:rect l="l" t="t" r="r" b="b"/>
              <a:pathLst>
                <a:path w="22225" h="226695">
                  <a:moveTo>
                    <a:pt x="21640" y="0"/>
                  </a:moveTo>
                  <a:lnTo>
                    <a:pt x="0" y="0"/>
                  </a:lnTo>
                  <a:lnTo>
                    <a:pt x="0" y="226161"/>
                  </a:lnTo>
                  <a:lnTo>
                    <a:pt x="21640" y="226161"/>
                  </a:lnTo>
                  <a:lnTo>
                    <a:pt x="216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0" name="object 100"/>
          <p:cNvGrpSpPr/>
          <p:nvPr/>
        </p:nvGrpSpPr>
        <p:grpSpPr>
          <a:xfrm>
            <a:off x="4258246" y="3309251"/>
            <a:ext cx="843915" cy="227965"/>
            <a:chOff x="4258246" y="3309251"/>
            <a:chExt cx="843915" cy="227965"/>
          </a:xfrm>
        </p:grpSpPr>
        <p:sp>
          <p:nvSpPr>
            <p:cNvPr id="101" name="object 101"/>
            <p:cNvSpPr/>
            <p:nvPr/>
          </p:nvSpPr>
          <p:spPr>
            <a:xfrm>
              <a:off x="4258246" y="3309251"/>
              <a:ext cx="31750" cy="226695"/>
            </a:xfrm>
            <a:custGeom>
              <a:avLst/>
              <a:gdLst/>
              <a:ahLst/>
              <a:cxnLst/>
              <a:rect l="l" t="t" r="r" b="b"/>
              <a:pathLst>
                <a:path w="31750" h="226695">
                  <a:moveTo>
                    <a:pt x="26517" y="66141"/>
                  </a:moveTo>
                  <a:lnTo>
                    <a:pt x="4876" y="66141"/>
                  </a:lnTo>
                  <a:lnTo>
                    <a:pt x="4876" y="226161"/>
                  </a:lnTo>
                  <a:lnTo>
                    <a:pt x="26517" y="226161"/>
                  </a:lnTo>
                  <a:lnTo>
                    <a:pt x="26517" y="66141"/>
                  </a:lnTo>
                  <a:close/>
                </a:path>
                <a:path w="31750" h="226695">
                  <a:moveTo>
                    <a:pt x="20319" y="0"/>
                  </a:moveTo>
                  <a:lnTo>
                    <a:pt x="11366" y="0"/>
                  </a:lnTo>
                  <a:lnTo>
                    <a:pt x="7619" y="1473"/>
                  </a:lnTo>
                  <a:lnTo>
                    <a:pt x="1524" y="7365"/>
                  </a:lnTo>
                  <a:lnTo>
                    <a:pt x="0" y="10972"/>
                  </a:lnTo>
                  <a:lnTo>
                    <a:pt x="0" y="19507"/>
                  </a:lnTo>
                  <a:lnTo>
                    <a:pt x="1524" y="23164"/>
                  </a:lnTo>
                  <a:lnTo>
                    <a:pt x="7619" y="29260"/>
                  </a:lnTo>
                  <a:lnTo>
                    <a:pt x="11366" y="30784"/>
                  </a:lnTo>
                  <a:lnTo>
                    <a:pt x="20523" y="30784"/>
                  </a:lnTo>
                  <a:lnTo>
                    <a:pt x="24320" y="29260"/>
                  </a:lnTo>
                  <a:lnTo>
                    <a:pt x="30213" y="23164"/>
                  </a:lnTo>
                  <a:lnTo>
                    <a:pt x="31659" y="19507"/>
                  </a:lnTo>
                  <a:lnTo>
                    <a:pt x="31699" y="10667"/>
                  </a:lnTo>
                  <a:lnTo>
                    <a:pt x="30284" y="7365"/>
                  </a:lnTo>
                  <a:lnTo>
                    <a:pt x="30175" y="7111"/>
                  </a:lnTo>
                  <a:lnTo>
                    <a:pt x="24133" y="1473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2" name="object 102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4329128" y="3373869"/>
              <a:ext cx="497569" cy="163067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4870881" y="3373869"/>
              <a:ext cx="230720" cy="163068"/>
            </a:xfrm>
            <a:prstGeom prst="rect">
              <a:avLst/>
            </a:prstGeom>
          </p:spPr>
        </p:pic>
      </p:grpSp>
      <p:sp>
        <p:nvSpPr>
          <p:cNvPr id="104" name="object 104"/>
          <p:cNvSpPr/>
          <p:nvPr/>
        </p:nvSpPr>
        <p:spPr>
          <a:xfrm>
            <a:off x="5216207" y="3309251"/>
            <a:ext cx="31750" cy="226695"/>
          </a:xfrm>
          <a:custGeom>
            <a:avLst/>
            <a:gdLst/>
            <a:ahLst/>
            <a:cxnLst/>
            <a:rect l="l" t="t" r="r" b="b"/>
            <a:pathLst>
              <a:path w="31750" h="226695">
                <a:moveTo>
                  <a:pt x="26517" y="66141"/>
                </a:moveTo>
                <a:lnTo>
                  <a:pt x="4876" y="66141"/>
                </a:lnTo>
                <a:lnTo>
                  <a:pt x="4876" y="226161"/>
                </a:lnTo>
                <a:lnTo>
                  <a:pt x="26517" y="226161"/>
                </a:lnTo>
                <a:lnTo>
                  <a:pt x="26517" y="66141"/>
                </a:lnTo>
                <a:close/>
              </a:path>
              <a:path w="31750" h="226695">
                <a:moveTo>
                  <a:pt x="20319" y="0"/>
                </a:moveTo>
                <a:lnTo>
                  <a:pt x="11379" y="0"/>
                </a:lnTo>
                <a:lnTo>
                  <a:pt x="7619" y="1473"/>
                </a:lnTo>
                <a:lnTo>
                  <a:pt x="1524" y="7365"/>
                </a:lnTo>
                <a:lnTo>
                  <a:pt x="0" y="10972"/>
                </a:lnTo>
                <a:lnTo>
                  <a:pt x="0" y="19507"/>
                </a:lnTo>
                <a:lnTo>
                  <a:pt x="1524" y="23164"/>
                </a:lnTo>
                <a:lnTo>
                  <a:pt x="7619" y="29260"/>
                </a:lnTo>
                <a:lnTo>
                  <a:pt x="11379" y="30784"/>
                </a:lnTo>
                <a:lnTo>
                  <a:pt x="20523" y="30784"/>
                </a:lnTo>
                <a:lnTo>
                  <a:pt x="24333" y="29260"/>
                </a:lnTo>
                <a:lnTo>
                  <a:pt x="30213" y="23164"/>
                </a:lnTo>
                <a:lnTo>
                  <a:pt x="31659" y="19507"/>
                </a:lnTo>
                <a:lnTo>
                  <a:pt x="31699" y="10667"/>
                </a:lnTo>
                <a:lnTo>
                  <a:pt x="30284" y="7365"/>
                </a:lnTo>
                <a:lnTo>
                  <a:pt x="30175" y="7111"/>
                </a:lnTo>
                <a:lnTo>
                  <a:pt x="24133" y="1473"/>
                </a:lnTo>
                <a:lnTo>
                  <a:pt x="203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5" name="object 105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5303075" y="3373869"/>
            <a:ext cx="147523" cy="161544"/>
          </a:xfrm>
          <a:prstGeom prst="rect">
            <a:avLst/>
          </a:prstGeom>
        </p:spPr>
      </p:pic>
      <p:grpSp>
        <p:nvGrpSpPr>
          <p:cNvPr id="106" name="object 106"/>
          <p:cNvGrpSpPr/>
          <p:nvPr/>
        </p:nvGrpSpPr>
        <p:grpSpPr>
          <a:xfrm>
            <a:off x="5563971" y="3309251"/>
            <a:ext cx="495300" cy="227965"/>
            <a:chOff x="5563971" y="3309251"/>
            <a:chExt cx="495300" cy="227965"/>
          </a:xfrm>
        </p:grpSpPr>
        <p:pic>
          <p:nvPicPr>
            <p:cNvPr id="107" name="object 10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563971" y="3340036"/>
              <a:ext cx="109423" cy="196900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5712714" y="3309251"/>
              <a:ext cx="147523" cy="226161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902772" y="3373869"/>
              <a:ext cx="155889" cy="163067"/>
            </a:xfrm>
            <a:prstGeom prst="rect">
              <a:avLst/>
            </a:prstGeom>
          </p:spPr>
        </p:pic>
      </p:grpSp>
      <p:pic>
        <p:nvPicPr>
          <p:cNvPr id="110" name="object 110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6157709" y="3307727"/>
            <a:ext cx="2429852" cy="229209"/>
          </a:xfrm>
          <a:prstGeom prst="rect">
            <a:avLst/>
          </a:prstGeom>
        </p:spPr>
      </p:pic>
      <p:sp>
        <p:nvSpPr>
          <p:cNvPr id="111" name="object 111"/>
          <p:cNvSpPr/>
          <p:nvPr/>
        </p:nvSpPr>
        <p:spPr>
          <a:xfrm>
            <a:off x="8646376" y="3309251"/>
            <a:ext cx="22225" cy="226695"/>
          </a:xfrm>
          <a:custGeom>
            <a:avLst/>
            <a:gdLst/>
            <a:ahLst/>
            <a:cxnLst/>
            <a:rect l="l" t="t" r="r" b="b"/>
            <a:pathLst>
              <a:path w="22225" h="226695">
                <a:moveTo>
                  <a:pt x="21640" y="0"/>
                </a:moveTo>
                <a:lnTo>
                  <a:pt x="0" y="0"/>
                </a:lnTo>
                <a:lnTo>
                  <a:pt x="0" y="226161"/>
                </a:lnTo>
                <a:lnTo>
                  <a:pt x="21640" y="226161"/>
                </a:lnTo>
                <a:lnTo>
                  <a:pt x="216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2" name="object 112"/>
          <p:cNvGrpSpPr/>
          <p:nvPr/>
        </p:nvGrpSpPr>
        <p:grpSpPr>
          <a:xfrm>
            <a:off x="8808224" y="3373869"/>
            <a:ext cx="921385" cy="220979"/>
            <a:chOff x="8808224" y="3373869"/>
            <a:chExt cx="921385" cy="220979"/>
          </a:xfrm>
        </p:grpSpPr>
        <p:pic>
          <p:nvPicPr>
            <p:cNvPr id="113" name="object 113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8808224" y="3373869"/>
              <a:ext cx="162458" cy="220675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998724" y="3373869"/>
              <a:ext cx="163080" cy="163067"/>
            </a:xfrm>
            <a:prstGeom prst="rect">
              <a:avLst/>
            </a:prstGeom>
          </p:spPr>
        </p:pic>
        <p:sp>
          <p:nvSpPr>
            <p:cNvPr id="115" name="object 115"/>
            <p:cNvSpPr/>
            <p:nvPr/>
          </p:nvSpPr>
          <p:spPr>
            <a:xfrm>
              <a:off x="9173679" y="3375393"/>
              <a:ext cx="263525" cy="160020"/>
            </a:xfrm>
            <a:custGeom>
              <a:avLst/>
              <a:gdLst/>
              <a:ahLst/>
              <a:cxnLst/>
              <a:rect l="l" t="t" r="r" b="b"/>
              <a:pathLst>
                <a:path w="263525" h="160020">
                  <a:moveTo>
                    <a:pt x="20726" y="0"/>
                  </a:moveTo>
                  <a:lnTo>
                    <a:pt x="0" y="0"/>
                  </a:lnTo>
                  <a:lnTo>
                    <a:pt x="60350" y="160020"/>
                  </a:lnTo>
                  <a:lnTo>
                    <a:pt x="80759" y="160020"/>
                  </a:lnTo>
                  <a:lnTo>
                    <a:pt x="85235" y="148437"/>
                  </a:lnTo>
                  <a:lnTo>
                    <a:pt x="66141" y="148437"/>
                  </a:lnTo>
                  <a:lnTo>
                    <a:pt x="70917" y="135865"/>
                  </a:lnTo>
                  <a:lnTo>
                    <a:pt x="20726" y="0"/>
                  </a:lnTo>
                  <a:close/>
                </a:path>
                <a:path w="263525" h="160020">
                  <a:moveTo>
                    <a:pt x="148785" y="20421"/>
                  </a:moveTo>
                  <a:lnTo>
                    <a:pt x="134708" y="20421"/>
                  </a:lnTo>
                  <a:lnTo>
                    <a:pt x="131505" y="28710"/>
                  </a:lnTo>
                  <a:lnTo>
                    <a:pt x="181952" y="160020"/>
                  </a:lnTo>
                  <a:lnTo>
                    <a:pt x="202387" y="160020"/>
                  </a:lnTo>
                  <a:lnTo>
                    <a:pt x="206777" y="148437"/>
                  </a:lnTo>
                  <a:lnTo>
                    <a:pt x="187451" y="148437"/>
                  </a:lnTo>
                  <a:lnTo>
                    <a:pt x="192175" y="135865"/>
                  </a:lnTo>
                  <a:lnTo>
                    <a:pt x="148785" y="20421"/>
                  </a:lnTo>
                  <a:close/>
                </a:path>
                <a:path w="263525" h="160020">
                  <a:moveTo>
                    <a:pt x="70931" y="135865"/>
                  </a:moveTo>
                  <a:lnTo>
                    <a:pt x="66141" y="148437"/>
                  </a:lnTo>
                  <a:lnTo>
                    <a:pt x="75577" y="148437"/>
                  </a:lnTo>
                  <a:lnTo>
                    <a:pt x="70931" y="135865"/>
                  </a:lnTo>
                  <a:close/>
                </a:path>
                <a:path w="263525" h="160020">
                  <a:moveTo>
                    <a:pt x="141109" y="0"/>
                  </a:moveTo>
                  <a:lnTo>
                    <a:pt x="122529" y="0"/>
                  </a:lnTo>
                  <a:lnTo>
                    <a:pt x="70931" y="135865"/>
                  </a:lnTo>
                  <a:lnTo>
                    <a:pt x="75577" y="148437"/>
                  </a:lnTo>
                  <a:lnTo>
                    <a:pt x="85235" y="148437"/>
                  </a:lnTo>
                  <a:lnTo>
                    <a:pt x="131505" y="28710"/>
                  </a:lnTo>
                  <a:lnTo>
                    <a:pt x="128320" y="20421"/>
                  </a:lnTo>
                  <a:lnTo>
                    <a:pt x="148785" y="20421"/>
                  </a:lnTo>
                  <a:lnTo>
                    <a:pt x="141109" y="0"/>
                  </a:lnTo>
                  <a:close/>
                </a:path>
                <a:path w="263525" h="160020">
                  <a:moveTo>
                    <a:pt x="192175" y="135865"/>
                  </a:moveTo>
                  <a:lnTo>
                    <a:pt x="187451" y="148437"/>
                  </a:lnTo>
                  <a:lnTo>
                    <a:pt x="196900" y="148437"/>
                  </a:lnTo>
                  <a:lnTo>
                    <a:pt x="192175" y="135865"/>
                  </a:lnTo>
                  <a:close/>
                </a:path>
                <a:path w="263525" h="160020">
                  <a:moveTo>
                    <a:pt x="263042" y="0"/>
                  </a:moveTo>
                  <a:lnTo>
                    <a:pt x="243217" y="0"/>
                  </a:lnTo>
                  <a:lnTo>
                    <a:pt x="192175" y="135865"/>
                  </a:lnTo>
                  <a:lnTo>
                    <a:pt x="196900" y="148437"/>
                  </a:lnTo>
                  <a:lnTo>
                    <a:pt x="206777" y="148437"/>
                  </a:lnTo>
                  <a:lnTo>
                    <a:pt x="263042" y="0"/>
                  </a:lnTo>
                  <a:close/>
                </a:path>
                <a:path w="263525" h="160020">
                  <a:moveTo>
                    <a:pt x="134708" y="20421"/>
                  </a:moveTo>
                  <a:lnTo>
                    <a:pt x="128320" y="20421"/>
                  </a:lnTo>
                  <a:lnTo>
                    <a:pt x="131505" y="28710"/>
                  </a:lnTo>
                  <a:lnTo>
                    <a:pt x="134708" y="2042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6" name="object 116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9448765" y="3373869"/>
              <a:ext cx="155888" cy="163067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9648862" y="3373869"/>
              <a:ext cx="80467" cy="161544"/>
            </a:xfrm>
            <a:prstGeom prst="rect">
              <a:avLst/>
            </a:prstGeom>
          </p:spPr>
        </p:pic>
      </p:grpSp>
      <p:grpSp>
        <p:nvGrpSpPr>
          <p:cNvPr id="118" name="object 118"/>
          <p:cNvGrpSpPr/>
          <p:nvPr/>
        </p:nvGrpSpPr>
        <p:grpSpPr>
          <a:xfrm>
            <a:off x="9834791" y="3307727"/>
            <a:ext cx="291465" cy="229235"/>
            <a:chOff x="9834791" y="3307727"/>
            <a:chExt cx="291465" cy="229235"/>
          </a:xfrm>
        </p:grpSpPr>
        <p:pic>
          <p:nvPicPr>
            <p:cNvPr id="119" name="object 119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9834791" y="3373869"/>
              <a:ext cx="163080" cy="163067"/>
            </a:xfrm>
            <a:prstGeom prst="rect">
              <a:avLst/>
            </a:prstGeom>
          </p:spPr>
        </p:pic>
        <p:pic>
          <p:nvPicPr>
            <p:cNvPr id="120" name="object 120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0017048" y="3307727"/>
              <a:ext cx="109118" cy="227685"/>
            </a:xfrm>
            <a:prstGeom prst="rect">
              <a:avLst/>
            </a:prstGeom>
          </p:spPr>
        </p:pic>
      </p:grpSp>
      <p:grpSp>
        <p:nvGrpSpPr>
          <p:cNvPr id="121" name="object 121"/>
          <p:cNvGrpSpPr/>
          <p:nvPr/>
        </p:nvGrpSpPr>
        <p:grpSpPr>
          <a:xfrm>
            <a:off x="10200233" y="3309251"/>
            <a:ext cx="643890" cy="227965"/>
            <a:chOff x="10200233" y="3309251"/>
            <a:chExt cx="643890" cy="227965"/>
          </a:xfrm>
        </p:grpSpPr>
        <p:pic>
          <p:nvPicPr>
            <p:cNvPr id="122" name="object 122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0200233" y="3340036"/>
              <a:ext cx="282854" cy="196900"/>
            </a:xfrm>
            <a:prstGeom prst="rect">
              <a:avLst/>
            </a:prstGeom>
          </p:spPr>
        </p:pic>
        <p:pic>
          <p:nvPicPr>
            <p:cNvPr id="123" name="object 123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0511129" y="3373869"/>
              <a:ext cx="145389" cy="163067"/>
            </a:xfrm>
            <a:prstGeom prst="rect">
              <a:avLst/>
            </a:prstGeom>
          </p:spPr>
        </p:pic>
        <p:pic>
          <p:nvPicPr>
            <p:cNvPr id="124" name="object 124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0696448" y="3309251"/>
              <a:ext cx="147535" cy="226161"/>
            </a:xfrm>
            <a:prstGeom prst="rect">
              <a:avLst/>
            </a:prstGeom>
          </p:spPr>
        </p:pic>
      </p:grpSp>
      <p:grpSp>
        <p:nvGrpSpPr>
          <p:cNvPr id="125" name="object 125"/>
          <p:cNvGrpSpPr/>
          <p:nvPr/>
        </p:nvGrpSpPr>
        <p:grpSpPr>
          <a:xfrm>
            <a:off x="10902480" y="3309251"/>
            <a:ext cx="1014094" cy="287020"/>
            <a:chOff x="10902480" y="3309251"/>
            <a:chExt cx="1014094" cy="287020"/>
          </a:xfrm>
        </p:grpSpPr>
        <p:pic>
          <p:nvPicPr>
            <p:cNvPr id="126" name="object 126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10902480" y="3373869"/>
              <a:ext cx="147535" cy="161544"/>
            </a:xfrm>
            <a:prstGeom prst="rect">
              <a:avLst/>
            </a:prstGeom>
          </p:spPr>
        </p:pic>
        <p:pic>
          <p:nvPicPr>
            <p:cNvPr id="127" name="object 127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1092370" y="3373869"/>
              <a:ext cx="163080" cy="163067"/>
            </a:xfrm>
            <a:prstGeom prst="rect">
              <a:avLst/>
            </a:prstGeom>
          </p:spPr>
        </p:pic>
        <p:sp>
          <p:nvSpPr>
            <p:cNvPr id="128" name="object 128"/>
            <p:cNvSpPr/>
            <p:nvPr/>
          </p:nvSpPr>
          <p:spPr>
            <a:xfrm>
              <a:off x="11299634" y="3309251"/>
              <a:ext cx="22225" cy="226695"/>
            </a:xfrm>
            <a:custGeom>
              <a:avLst/>
              <a:gdLst/>
              <a:ahLst/>
              <a:cxnLst/>
              <a:rect l="l" t="t" r="r" b="b"/>
              <a:pathLst>
                <a:path w="22225" h="226695">
                  <a:moveTo>
                    <a:pt x="21640" y="0"/>
                  </a:moveTo>
                  <a:lnTo>
                    <a:pt x="0" y="0"/>
                  </a:lnTo>
                  <a:lnTo>
                    <a:pt x="0" y="226161"/>
                  </a:lnTo>
                  <a:lnTo>
                    <a:pt x="21640" y="226161"/>
                  </a:lnTo>
                  <a:lnTo>
                    <a:pt x="216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9" name="object 129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11365471" y="3373869"/>
              <a:ext cx="163080" cy="163067"/>
            </a:xfrm>
            <a:prstGeom prst="rect">
              <a:avLst/>
            </a:prstGeom>
          </p:spPr>
        </p:pic>
        <p:pic>
          <p:nvPicPr>
            <p:cNvPr id="130" name="object 130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11556581" y="3373869"/>
              <a:ext cx="164604" cy="222199"/>
            </a:xfrm>
            <a:prstGeom prst="rect">
              <a:avLst/>
            </a:prstGeom>
          </p:spPr>
        </p:pic>
        <p:pic>
          <p:nvPicPr>
            <p:cNvPr id="131" name="object 131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11743728" y="3375393"/>
              <a:ext cx="172516" cy="220675"/>
            </a:xfrm>
            <a:prstGeom prst="rect">
              <a:avLst/>
            </a:prstGeom>
          </p:spPr>
        </p:pic>
      </p:grpSp>
      <p:pic>
        <p:nvPicPr>
          <p:cNvPr id="132" name="object 132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12013171" y="3373869"/>
            <a:ext cx="134416" cy="163068"/>
          </a:xfrm>
          <a:prstGeom prst="rect">
            <a:avLst/>
          </a:prstGeom>
        </p:spPr>
      </p:pic>
      <p:grpSp>
        <p:nvGrpSpPr>
          <p:cNvPr id="133" name="object 133"/>
          <p:cNvGrpSpPr/>
          <p:nvPr/>
        </p:nvGrpSpPr>
        <p:grpSpPr>
          <a:xfrm>
            <a:off x="12206401" y="3309251"/>
            <a:ext cx="352425" cy="227965"/>
            <a:chOff x="12206401" y="3309251"/>
            <a:chExt cx="352425" cy="227965"/>
          </a:xfrm>
        </p:grpSpPr>
        <p:pic>
          <p:nvPicPr>
            <p:cNvPr id="134" name="object 13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2206401" y="3373869"/>
              <a:ext cx="147535" cy="161544"/>
            </a:xfrm>
            <a:prstGeom prst="rect">
              <a:avLst/>
            </a:prstGeom>
          </p:spPr>
        </p:pic>
        <p:pic>
          <p:nvPicPr>
            <p:cNvPr id="135" name="object 135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2396291" y="3309251"/>
              <a:ext cx="162471" cy="227685"/>
            </a:xfrm>
            <a:prstGeom prst="rect">
              <a:avLst/>
            </a:prstGeom>
          </p:spPr>
        </p:pic>
      </p:grpSp>
      <p:pic>
        <p:nvPicPr>
          <p:cNvPr id="136" name="object 136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12698958" y="3309251"/>
            <a:ext cx="147535" cy="226161"/>
          </a:xfrm>
          <a:prstGeom prst="rect">
            <a:avLst/>
          </a:prstGeom>
        </p:spPr>
      </p:pic>
      <p:grpSp>
        <p:nvGrpSpPr>
          <p:cNvPr id="137" name="object 137"/>
          <p:cNvGrpSpPr/>
          <p:nvPr/>
        </p:nvGrpSpPr>
        <p:grpSpPr>
          <a:xfrm>
            <a:off x="12891617" y="3373869"/>
            <a:ext cx="490855" cy="163195"/>
            <a:chOff x="12891617" y="3373869"/>
            <a:chExt cx="490855" cy="163195"/>
          </a:xfrm>
        </p:grpSpPr>
        <p:pic>
          <p:nvPicPr>
            <p:cNvPr id="138" name="object 138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12891617" y="3373869"/>
              <a:ext cx="134416" cy="163068"/>
            </a:xfrm>
            <a:prstGeom prst="rect">
              <a:avLst/>
            </a:prstGeom>
          </p:spPr>
        </p:pic>
        <p:pic>
          <p:nvPicPr>
            <p:cNvPr id="139" name="object 139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13051891" y="3373869"/>
              <a:ext cx="330403" cy="163067"/>
            </a:xfrm>
            <a:prstGeom prst="rect">
              <a:avLst/>
            </a:prstGeom>
          </p:spPr>
        </p:pic>
      </p:grpSp>
      <p:grpSp>
        <p:nvGrpSpPr>
          <p:cNvPr id="140" name="object 140"/>
          <p:cNvGrpSpPr/>
          <p:nvPr/>
        </p:nvGrpSpPr>
        <p:grpSpPr>
          <a:xfrm>
            <a:off x="13506322" y="3309251"/>
            <a:ext cx="628015" cy="287020"/>
            <a:chOff x="13506322" y="3309251"/>
            <a:chExt cx="628015" cy="287020"/>
          </a:xfrm>
        </p:grpSpPr>
        <p:sp>
          <p:nvSpPr>
            <p:cNvPr id="141" name="object 141"/>
            <p:cNvSpPr/>
            <p:nvPr/>
          </p:nvSpPr>
          <p:spPr>
            <a:xfrm>
              <a:off x="13506322" y="3309251"/>
              <a:ext cx="22225" cy="226695"/>
            </a:xfrm>
            <a:custGeom>
              <a:avLst/>
              <a:gdLst/>
              <a:ahLst/>
              <a:cxnLst/>
              <a:rect l="l" t="t" r="r" b="b"/>
              <a:pathLst>
                <a:path w="22225" h="226695">
                  <a:moveTo>
                    <a:pt x="21640" y="0"/>
                  </a:moveTo>
                  <a:lnTo>
                    <a:pt x="0" y="0"/>
                  </a:lnTo>
                  <a:lnTo>
                    <a:pt x="0" y="226161"/>
                  </a:lnTo>
                  <a:lnTo>
                    <a:pt x="21640" y="226161"/>
                  </a:lnTo>
                  <a:lnTo>
                    <a:pt x="216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2" name="object 142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13572261" y="3373869"/>
              <a:ext cx="163080" cy="163067"/>
            </a:xfrm>
            <a:prstGeom prst="rect">
              <a:avLst/>
            </a:prstGeom>
          </p:spPr>
        </p:pic>
        <p:pic>
          <p:nvPicPr>
            <p:cNvPr id="143" name="object 143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13779474" y="3373869"/>
              <a:ext cx="147535" cy="161544"/>
            </a:xfrm>
            <a:prstGeom prst="rect">
              <a:avLst/>
            </a:prstGeom>
          </p:spPr>
        </p:pic>
        <p:pic>
          <p:nvPicPr>
            <p:cNvPr id="144" name="object 144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13969301" y="3373869"/>
              <a:ext cx="164604" cy="222199"/>
            </a:xfrm>
            <a:prstGeom prst="rect">
              <a:avLst/>
            </a:prstGeom>
          </p:spPr>
        </p:pic>
      </p:grpSp>
      <p:grpSp>
        <p:nvGrpSpPr>
          <p:cNvPr id="145" name="object 145"/>
          <p:cNvGrpSpPr/>
          <p:nvPr/>
        </p:nvGrpSpPr>
        <p:grpSpPr>
          <a:xfrm>
            <a:off x="14274114" y="3309251"/>
            <a:ext cx="722630" cy="227965"/>
            <a:chOff x="14274114" y="3309251"/>
            <a:chExt cx="722630" cy="227965"/>
          </a:xfrm>
        </p:grpSpPr>
        <p:pic>
          <p:nvPicPr>
            <p:cNvPr id="146" name="object 146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14274114" y="3309251"/>
              <a:ext cx="162458" cy="227685"/>
            </a:xfrm>
            <a:prstGeom prst="rect">
              <a:avLst/>
            </a:prstGeom>
          </p:spPr>
        </p:pic>
        <p:pic>
          <p:nvPicPr>
            <p:cNvPr id="147" name="object 147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14464783" y="3373869"/>
              <a:ext cx="155888" cy="163067"/>
            </a:xfrm>
            <a:prstGeom prst="rect">
              <a:avLst/>
            </a:prstGeom>
          </p:spPr>
        </p:pic>
        <p:pic>
          <p:nvPicPr>
            <p:cNvPr id="148" name="object 148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14648933" y="3373869"/>
              <a:ext cx="155888" cy="163067"/>
            </a:xfrm>
            <a:prstGeom prst="rect">
              <a:avLst/>
            </a:prstGeom>
          </p:spPr>
        </p:pic>
        <p:pic>
          <p:nvPicPr>
            <p:cNvPr id="149" name="object 149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14848942" y="3373869"/>
              <a:ext cx="147535" cy="161544"/>
            </a:xfrm>
            <a:prstGeom prst="rect">
              <a:avLst/>
            </a:prstGeom>
          </p:spPr>
        </p:pic>
      </p:grpSp>
      <p:grpSp>
        <p:nvGrpSpPr>
          <p:cNvPr id="150" name="object 150"/>
          <p:cNvGrpSpPr/>
          <p:nvPr/>
        </p:nvGrpSpPr>
        <p:grpSpPr>
          <a:xfrm>
            <a:off x="223678" y="3880751"/>
            <a:ext cx="495300" cy="227965"/>
            <a:chOff x="223678" y="3880751"/>
            <a:chExt cx="495300" cy="227965"/>
          </a:xfrm>
        </p:grpSpPr>
        <p:pic>
          <p:nvPicPr>
            <p:cNvPr id="151" name="object 15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23678" y="3911536"/>
              <a:ext cx="109423" cy="196900"/>
            </a:xfrm>
            <a:prstGeom prst="rect">
              <a:avLst/>
            </a:prstGeom>
          </p:spPr>
        </p:pic>
        <p:pic>
          <p:nvPicPr>
            <p:cNvPr id="152" name="object 15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72418" y="3880751"/>
              <a:ext cx="147523" cy="226161"/>
            </a:xfrm>
            <a:prstGeom prst="rect">
              <a:avLst/>
            </a:prstGeom>
          </p:spPr>
        </p:pic>
        <p:pic>
          <p:nvPicPr>
            <p:cNvPr id="153" name="object 15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62478" y="3945369"/>
              <a:ext cx="155889" cy="163067"/>
            </a:xfrm>
            <a:prstGeom prst="rect">
              <a:avLst/>
            </a:prstGeom>
          </p:spPr>
        </p:pic>
      </p:grpSp>
      <p:pic>
        <p:nvPicPr>
          <p:cNvPr id="154" name="object 154"/>
          <p:cNvPicPr/>
          <p:nvPr/>
        </p:nvPicPr>
        <p:blipFill>
          <a:blip r:embed="rId69" cstate="print"/>
          <a:stretch>
            <a:fillRect/>
          </a:stretch>
        </p:blipFill>
        <p:spPr>
          <a:xfrm>
            <a:off x="842407" y="3880751"/>
            <a:ext cx="1610241" cy="286816"/>
          </a:xfrm>
          <a:prstGeom prst="rect">
            <a:avLst/>
          </a:prstGeom>
        </p:spPr>
      </p:pic>
      <p:pic>
        <p:nvPicPr>
          <p:cNvPr id="155" name="object 15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579446" y="3945369"/>
            <a:ext cx="134416" cy="163068"/>
          </a:xfrm>
          <a:prstGeom prst="rect">
            <a:avLst/>
          </a:prstGeom>
        </p:spPr>
      </p:pic>
      <p:grpSp>
        <p:nvGrpSpPr>
          <p:cNvPr id="156" name="object 156"/>
          <p:cNvGrpSpPr/>
          <p:nvPr/>
        </p:nvGrpSpPr>
        <p:grpSpPr>
          <a:xfrm>
            <a:off x="2772689" y="3911536"/>
            <a:ext cx="211454" cy="197485"/>
            <a:chOff x="2772689" y="3911536"/>
            <a:chExt cx="211454" cy="197485"/>
          </a:xfrm>
        </p:grpSpPr>
        <p:pic>
          <p:nvPicPr>
            <p:cNvPr id="157" name="object 157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772689" y="3945369"/>
              <a:ext cx="80467" cy="161544"/>
            </a:xfrm>
            <a:prstGeom prst="rect">
              <a:avLst/>
            </a:prstGeom>
          </p:spPr>
        </p:pic>
        <p:pic>
          <p:nvPicPr>
            <p:cNvPr id="158" name="object 15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874492" y="3911536"/>
              <a:ext cx="109423" cy="196900"/>
            </a:xfrm>
            <a:prstGeom prst="rect">
              <a:avLst/>
            </a:prstGeom>
          </p:spPr>
        </p:pic>
      </p:grpSp>
      <p:grpSp>
        <p:nvGrpSpPr>
          <p:cNvPr id="159" name="object 159"/>
          <p:cNvGrpSpPr/>
          <p:nvPr/>
        </p:nvGrpSpPr>
        <p:grpSpPr>
          <a:xfrm>
            <a:off x="3087093" y="3880751"/>
            <a:ext cx="867410" cy="287020"/>
            <a:chOff x="3087093" y="3880751"/>
            <a:chExt cx="867410" cy="287020"/>
          </a:xfrm>
        </p:grpSpPr>
        <p:pic>
          <p:nvPicPr>
            <p:cNvPr id="160" name="object 16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087093" y="3945369"/>
              <a:ext cx="155889" cy="163067"/>
            </a:xfrm>
            <a:prstGeom prst="rect">
              <a:avLst/>
            </a:prstGeom>
          </p:spPr>
        </p:pic>
        <p:pic>
          <p:nvPicPr>
            <p:cNvPr id="161" name="object 16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287179" y="3945369"/>
              <a:ext cx="147523" cy="161544"/>
            </a:xfrm>
            <a:prstGeom prst="rect">
              <a:avLst/>
            </a:prstGeom>
          </p:spPr>
        </p:pic>
        <p:pic>
          <p:nvPicPr>
            <p:cNvPr id="162" name="object 16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468230" y="3911536"/>
              <a:ext cx="109423" cy="196900"/>
            </a:xfrm>
            <a:prstGeom prst="rect">
              <a:avLst/>
            </a:prstGeom>
          </p:spPr>
        </p:pic>
        <p:sp>
          <p:nvSpPr>
            <p:cNvPr id="163" name="object 163"/>
            <p:cNvSpPr/>
            <p:nvPr/>
          </p:nvSpPr>
          <p:spPr>
            <a:xfrm>
              <a:off x="3612095" y="3880751"/>
              <a:ext cx="31750" cy="226695"/>
            </a:xfrm>
            <a:custGeom>
              <a:avLst/>
              <a:gdLst/>
              <a:ahLst/>
              <a:cxnLst/>
              <a:rect l="l" t="t" r="r" b="b"/>
              <a:pathLst>
                <a:path w="31750" h="226695">
                  <a:moveTo>
                    <a:pt x="26517" y="66141"/>
                  </a:moveTo>
                  <a:lnTo>
                    <a:pt x="4876" y="66141"/>
                  </a:lnTo>
                  <a:lnTo>
                    <a:pt x="4876" y="226161"/>
                  </a:lnTo>
                  <a:lnTo>
                    <a:pt x="26517" y="226161"/>
                  </a:lnTo>
                  <a:lnTo>
                    <a:pt x="26517" y="66141"/>
                  </a:lnTo>
                  <a:close/>
                </a:path>
                <a:path w="31750" h="226695">
                  <a:moveTo>
                    <a:pt x="20320" y="0"/>
                  </a:moveTo>
                  <a:lnTo>
                    <a:pt x="11366" y="0"/>
                  </a:lnTo>
                  <a:lnTo>
                    <a:pt x="7620" y="1473"/>
                  </a:lnTo>
                  <a:lnTo>
                    <a:pt x="1524" y="7365"/>
                  </a:lnTo>
                  <a:lnTo>
                    <a:pt x="0" y="10972"/>
                  </a:lnTo>
                  <a:lnTo>
                    <a:pt x="0" y="19507"/>
                  </a:lnTo>
                  <a:lnTo>
                    <a:pt x="1524" y="23164"/>
                  </a:lnTo>
                  <a:lnTo>
                    <a:pt x="7620" y="29260"/>
                  </a:lnTo>
                  <a:lnTo>
                    <a:pt x="11366" y="30784"/>
                  </a:lnTo>
                  <a:lnTo>
                    <a:pt x="20523" y="30784"/>
                  </a:lnTo>
                  <a:lnTo>
                    <a:pt x="24333" y="29260"/>
                  </a:lnTo>
                  <a:lnTo>
                    <a:pt x="30213" y="23164"/>
                  </a:lnTo>
                  <a:lnTo>
                    <a:pt x="31659" y="19507"/>
                  </a:lnTo>
                  <a:lnTo>
                    <a:pt x="31699" y="10667"/>
                  </a:lnTo>
                  <a:lnTo>
                    <a:pt x="30284" y="7365"/>
                  </a:lnTo>
                  <a:lnTo>
                    <a:pt x="30175" y="7111"/>
                  </a:lnTo>
                  <a:lnTo>
                    <a:pt x="24133" y="1473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4" name="object 164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3673970" y="3911536"/>
              <a:ext cx="280415" cy="256031"/>
            </a:xfrm>
            <a:prstGeom prst="rect">
              <a:avLst/>
            </a:prstGeom>
          </p:spPr>
        </p:pic>
      </p:grpSp>
      <p:sp>
        <p:nvSpPr>
          <p:cNvPr id="165" name="object 165"/>
          <p:cNvSpPr/>
          <p:nvPr/>
        </p:nvSpPr>
        <p:spPr>
          <a:xfrm>
            <a:off x="4059847" y="3880751"/>
            <a:ext cx="31750" cy="226695"/>
          </a:xfrm>
          <a:custGeom>
            <a:avLst/>
            <a:gdLst/>
            <a:ahLst/>
            <a:cxnLst/>
            <a:rect l="l" t="t" r="r" b="b"/>
            <a:pathLst>
              <a:path w="31750" h="226695">
                <a:moveTo>
                  <a:pt x="26517" y="66141"/>
                </a:moveTo>
                <a:lnTo>
                  <a:pt x="4876" y="66141"/>
                </a:lnTo>
                <a:lnTo>
                  <a:pt x="4876" y="226161"/>
                </a:lnTo>
                <a:lnTo>
                  <a:pt x="26517" y="226161"/>
                </a:lnTo>
                <a:lnTo>
                  <a:pt x="26517" y="66141"/>
                </a:lnTo>
                <a:close/>
              </a:path>
              <a:path w="31750" h="226695">
                <a:moveTo>
                  <a:pt x="20307" y="0"/>
                </a:moveTo>
                <a:lnTo>
                  <a:pt x="11366" y="0"/>
                </a:lnTo>
                <a:lnTo>
                  <a:pt x="7607" y="1473"/>
                </a:lnTo>
                <a:lnTo>
                  <a:pt x="1511" y="7365"/>
                </a:lnTo>
                <a:lnTo>
                  <a:pt x="0" y="10972"/>
                </a:lnTo>
                <a:lnTo>
                  <a:pt x="0" y="19507"/>
                </a:lnTo>
                <a:lnTo>
                  <a:pt x="1511" y="23164"/>
                </a:lnTo>
                <a:lnTo>
                  <a:pt x="7607" y="29260"/>
                </a:lnTo>
                <a:lnTo>
                  <a:pt x="11366" y="30784"/>
                </a:lnTo>
                <a:lnTo>
                  <a:pt x="20523" y="30784"/>
                </a:lnTo>
                <a:lnTo>
                  <a:pt x="24320" y="29260"/>
                </a:lnTo>
                <a:lnTo>
                  <a:pt x="30213" y="23164"/>
                </a:lnTo>
                <a:lnTo>
                  <a:pt x="31646" y="19507"/>
                </a:lnTo>
                <a:lnTo>
                  <a:pt x="31686" y="10667"/>
                </a:lnTo>
                <a:lnTo>
                  <a:pt x="30283" y="7365"/>
                </a:lnTo>
                <a:lnTo>
                  <a:pt x="30175" y="7111"/>
                </a:lnTo>
                <a:lnTo>
                  <a:pt x="24133" y="1473"/>
                </a:lnTo>
                <a:lnTo>
                  <a:pt x="203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6" name="object 16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146715" y="3945369"/>
            <a:ext cx="147523" cy="161544"/>
          </a:xfrm>
          <a:prstGeom prst="rect">
            <a:avLst/>
          </a:prstGeom>
        </p:spPr>
      </p:pic>
      <p:grpSp>
        <p:nvGrpSpPr>
          <p:cNvPr id="167" name="object 167"/>
          <p:cNvGrpSpPr/>
          <p:nvPr/>
        </p:nvGrpSpPr>
        <p:grpSpPr>
          <a:xfrm>
            <a:off x="4407611" y="3880751"/>
            <a:ext cx="495300" cy="227965"/>
            <a:chOff x="4407611" y="3880751"/>
            <a:chExt cx="495300" cy="227965"/>
          </a:xfrm>
        </p:grpSpPr>
        <p:pic>
          <p:nvPicPr>
            <p:cNvPr id="168" name="object 16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407611" y="3911536"/>
              <a:ext cx="109423" cy="196900"/>
            </a:xfrm>
            <a:prstGeom prst="rect">
              <a:avLst/>
            </a:prstGeom>
          </p:spPr>
        </p:pic>
        <p:pic>
          <p:nvPicPr>
            <p:cNvPr id="169" name="object 16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556353" y="3880751"/>
              <a:ext cx="147523" cy="226161"/>
            </a:xfrm>
            <a:prstGeom prst="rect">
              <a:avLst/>
            </a:prstGeom>
          </p:spPr>
        </p:pic>
        <p:pic>
          <p:nvPicPr>
            <p:cNvPr id="170" name="object 17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746412" y="3945369"/>
              <a:ext cx="155889" cy="163067"/>
            </a:xfrm>
            <a:prstGeom prst="rect">
              <a:avLst/>
            </a:prstGeom>
          </p:spPr>
        </p:pic>
      </p:grpSp>
      <p:grpSp>
        <p:nvGrpSpPr>
          <p:cNvPr id="171" name="object 171"/>
          <p:cNvGrpSpPr/>
          <p:nvPr/>
        </p:nvGrpSpPr>
        <p:grpSpPr>
          <a:xfrm>
            <a:off x="5010187" y="3945369"/>
            <a:ext cx="520700" cy="163195"/>
            <a:chOff x="5010187" y="3945369"/>
            <a:chExt cx="520700" cy="163195"/>
          </a:xfrm>
        </p:grpSpPr>
        <p:pic>
          <p:nvPicPr>
            <p:cNvPr id="172" name="object 172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010187" y="3945369"/>
              <a:ext cx="145389" cy="163067"/>
            </a:xfrm>
            <a:prstGeom prst="rect">
              <a:avLst/>
            </a:prstGeom>
          </p:spPr>
        </p:pic>
        <p:pic>
          <p:nvPicPr>
            <p:cNvPr id="173" name="object 173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5179047" y="3945369"/>
              <a:ext cx="163068" cy="163067"/>
            </a:xfrm>
            <a:prstGeom prst="rect">
              <a:avLst/>
            </a:prstGeom>
          </p:spPr>
        </p:pic>
        <p:pic>
          <p:nvPicPr>
            <p:cNvPr id="174" name="object 174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5384787" y="3946893"/>
              <a:ext cx="145999" cy="161544"/>
            </a:xfrm>
            <a:prstGeom prst="rect">
              <a:avLst/>
            </a:prstGeom>
          </p:spPr>
        </p:pic>
      </p:grpSp>
      <p:grpSp>
        <p:nvGrpSpPr>
          <p:cNvPr id="175" name="object 175"/>
          <p:cNvGrpSpPr/>
          <p:nvPr/>
        </p:nvGrpSpPr>
        <p:grpSpPr>
          <a:xfrm>
            <a:off x="5591137" y="3911536"/>
            <a:ext cx="642620" cy="256540"/>
            <a:chOff x="5591137" y="3911536"/>
            <a:chExt cx="642620" cy="256540"/>
          </a:xfrm>
        </p:grpSpPr>
        <p:pic>
          <p:nvPicPr>
            <p:cNvPr id="176" name="object 17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591137" y="3945369"/>
              <a:ext cx="147523" cy="161544"/>
            </a:xfrm>
            <a:prstGeom prst="rect">
              <a:avLst/>
            </a:prstGeom>
          </p:spPr>
        </p:pic>
        <p:pic>
          <p:nvPicPr>
            <p:cNvPr id="177" name="object 17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772188" y="3911536"/>
              <a:ext cx="109423" cy="196900"/>
            </a:xfrm>
            <a:prstGeom prst="rect">
              <a:avLst/>
            </a:prstGeom>
          </p:spPr>
        </p:pic>
        <p:pic>
          <p:nvPicPr>
            <p:cNvPr id="178" name="object 178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5920917" y="3945369"/>
              <a:ext cx="312724" cy="222199"/>
            </a:xfrm>
            <a:prstGeom prst="rect">
              <a:avLst/>
            </a:prstGeom>
          </p:spPr>
        </p:pic>
      </p:grpSp>
      <p:pic>
        <p:nvPicPr>
          <p:cNvPr id="179" name="object 179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6359829" y="3880751"/>
            <a:ext cx="1259725" cy="286816"/>
          </a:xfrm>
          <a:prstGeom prst="rect">
            <a:avLst/>
          </a:prstGeom>
        </p:spPr>
      </p:pic>
      <p:pic>
        <p:nvPicPr>
          <p:cNvPr id="180" name="object 180"/>
          <p:cNvPicPr/>
          <p:nvPr/>
        </p:nvPicPr>
        <p:blipFill>
          <a:blip r:embed="rId73" cstate="print"/>
          <a:stretch>
            <a:fillRect/>
          </a:stretch>
        </p:blipFill>
        <p:spPr>
          <a:xfrm>
            <a:off x="7734757" y="3880751"/>
            <a:ext cx="1321295" cy="286816"/>
          </a:xfrm>
          <a:prstGeom prst="rect">
            <a:avLst/>
          </a:prstGeom>
        </p:spPr>
      </p:pic>
      <p:pic>
        <p:nvPicPr>
          <p:cNvPr id="181" name="object 181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9164269" y="3945369"/>
            <a:ext cx="134416" cy="163068"/>
          </a:xfrm>
          <a:prstGeom prst="rect">
            <a:avLst/>
          </a:prstGeom>
        </p:spPr>
      </p:pic>
      <p:grpSp>
        <p:nvGrpSpPr>
          <p:cNvPr id="182" name="object 182"/>
          <p:cNvGrpSpPr/>
          <p:nvPr/>
        </p:nvGrpSpPr>
        <p:grpSpPr>
          <a:xfrm>
            <a:off x="9357499" y="3880751"/>
            <a:ext cx="772160" cy="271145"/>
            <a:chOff x="9357499" y="3880751"/>
            <a:chExt cx="772160" cy="271145"/>
          </a:xfrm>
        </p:grpSpPr>
        <p:pic>
          <p:nvPicPr>
            <p:cNvPr id="183" name="object 183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9357499" y="3945369"/>
              <a:ext cx="80467" cy="161544"/>
            </a:xfrm>
            <a:prstGeom prst="rect">
              <a:avLst/>
            </a:prstGeom>
          </p:spPr>
        </p:pic>
        <p:pic>
          <p:nvPicPr>
            <p:cNvPr id="184" name="object 184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9459315" y="3911536"/>
              <a:ext cx="109423" cy="196900"/>
            </a:xfrm>
            <a:prstGeom prst="rect">
              <a:avLst/>
            </a:prstGeom>
          </p:spPr>
        </p:pic>
        <p:sp>
          <p:nvSpPr>
            <p:cNvPr id="185" name="object 185"/>
            <p:cNvSpPr/>
            <p:nvPr/>
          </p:nvSpPr>
          <p:spPr>
            <a:xfrm>
              <a:off x="9603180" y="3880751"/>
              <a:ext cx="31750" cy="226695"/>
            </a:xfrm>
            <a:custGeom>
              <a:avLst/>
              <a:gdLst/>
              <a:ahLst/>
              <a:cxnLst/>
              <a:rect l="l" t="t" r="r" b="b"/>
              <a:pathLst>
                <a:path w="31750" h="226695">
                  <a:moveTo>
                    <a:pt x="26517" y="66141"/>
                  </a:moveTo>
                  <a:lnTo>
                    <a:pt x="4876" y="66141"/>
                  </a:lnTo>
                  <a:lnTo>
                    <a:pt x="4876" y="226161"/>
                  </a:lnTo>
                  <a:lnTo>
                    <a:pt x="26517" y="226161"/>
                  </a:lnTo>
                  <a:lnTo>
                    <a:pt x="26517" y="66141"/>
                  </a:lnTo>
                  <a:close/>
                </a:path>
                <a:path w="31750" h="226695">
                  <a:moveTo>
                    <a:pt x="20320" y="0"/>
                  </a:moveTo>
                  <a:lnTo>
                    <a:pt x="11379" y="0"/>
                  </a:lnTo>
                  <a:lnTo>
                    <a:pt x="7620" y="1473"/>
                  </a:lnTo>
                  <a:lnTo>
                    <a:pt x="1524" y="7365"/>
                  </a:lnTo>
                  <a:lnTo>
                    <a:pt x="0" y="10972"/>
                  </a:lnTo>
                  <a:lnTo>
                    <a:pt x="0" y="19507"/>
                  </a:lnTo>
                  <a:lnTo>
                    <a:pt x="1524" y="23164"/>
                  </a:lnTo>
                  <a:lnTo>
                    <a:pt x="7620" y="29260"/>
                  </a:lnTo>
                  <a:lnTo>
                    <a:pt x="11379" y="30784"/>
                  </a:lnTo>
                  <a:lnTo>
                    <a:pt x="20510" y="30784"/>
                  </a:lnTo>
                  <a:lnTo>
                    <a:pt x="24333" y="29260"/>
                  </a:lnTo>
                  <a:lnTo>
                    <a:pt x="30225" y="23164"/>
                  </a:lnTo>
                  <a:lnTo>
                    <a:pt x="31659" y="19507"/>
                  </a:lnTo>
                  <a:lnTo>
                    <a:pt x="31699" y="10667"/>
                  </a:lnTo>
                  <a:lnTo>
                    <a:pt x="30284" y="7365"/>
                  </a:lnTo>
                  <a:lnTo>
                    <a:pt x="30175" y="7111"/>
                  </a:lnTo>
                  <a:lnTo>
                    <a:pt x="24133" y="1473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6" name="object 186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9667798" y="3911536"/>
              <a:ext cx="403859" cy="196900"/>
            </a:xfrm>
            <a:prstGeom prst="rect">
              <a:avLst/>
            </a:prstGeom>
          </p:spPr>
        </p:pic>
        <p:sp>
          <p:nvSpPr>
            <p:cNvPr id="187" name="object 187"/>
            <p:cNvSpPr/>
            <p:nvPr/>
          </p:nvSpPr>
          <p:spPr>
            <a:xfrm>
              <a:off x="10097566" y="4075214"/>
              <a:ext cx="32384" cy="76200"/>
            </a:xfrm>
            <a:custGeom>
              <a:avLst/>
              <a:gdLst/>
              <a:ahLst/>
              <a:cxnLst/>
              <a:rect l="l" t="t" r="r" b="b"/>
              <a:pathLst>
                <a:path w="32384" h="76200">
                  <a:moveTo>
                    <a:pt x="31889" y="19811"/>
                  </a:moveTo>
                  <a:lnTo>
                    <a:pt x="14033" y="19811"/>
                  </a:lnTo>
                  <a:lnTo>
                    <a:pt x="16401" y="32607"/>
                  </a:lnTo>
                  <a:lnTo>
                    <a:pt x="16459" y="32918"/>
                  </a:lnTo>
                  <a:lnTo>
                    <a:pt x="10913" y="32918"/>
                  </a:lnTo>
                  <a:lnTo>
                    <a:pt x="609" y="76200"/>
                  </a:lnTo>
                  <a:lnTo>
                    <a:pt x="15240" y="76200"/>
                  </a:lnTo>
                  <a:lnTo>
                    <a:pt x="28041" y="34137"/>
                  </a:lnTo>
                  <a:lnTo>
                    <a:pt x="28477" y="32918"/>
                  </a:lnTo>
                  <a:lnTo>
                    <a:pt x="11785" y="32918"/>
                  </a:lnTo>
                  <a:lnTo>
                    <a:pt x="10987" y="32607"/>
                  </a:lnTo>
                  <a:lnTo>
                    <a:pt x="28588" y="32607"/>
                  </a:lnTo>
                  <a:lnTo>
                    <a:pt x="29021" y="31394"/>
                  </a:lnTo>
                  <a:lnTo>
                    <a:pt x="29883" y="28854"/>
                  </a:lnTo>
                  <a:lnTo>
                    <a:pt x="31089" y="24790"/>
                  </a:lnTo>
                  <a:lnTo>
                    <a:pt x="31496" y="22961"/>
                  </a:lnTo>
                  <a:lnTo>
                    <a:pt x="31889" y="19811"/>
                  </a:lnTo>
                  <a:close/>
                </a:path>
                <a:path w="32384" h="76200">
                  <a:moveTo>
                    <a:pt x="14033" y="19811"/>
                  </a:moveTo>
                  <a:lnTo>
                    <a:pt x="10987" y="32607"/>
                  </a:lnTo>
                  <a:lnTo>
                    <a:pt x="11785" y="32918"/>
                  </a:lnTo>
                  <a:lnTo>
                    <a:pt x="16459" y="32918"/>
                  </a:lnTo>
                  <a:lnTo>
                    <a:pt x="14033" y="19811"/>
                  </a:lnTo>
                  <a:close/>
                </a:path>
                <a:path w="32384" h="76200">
                  <a:moveTo>
                    <a:pt x="20828" y="0"/>
                  </a:moveTo>
                  <a:lnTo>
                    <a:pt x="11684" y="0"/>
                  </a:lnTo>
                  <a:lnTo>
                    <a:pt x="7620" y="1625"/>
                  </a:lnTo>
                  <a:lnTo>
                    <a:pt x="7769" y="1625"/>
                  </a:lnTo>
                  <a:lnTo>
                    <a:pt x="1574" y="7619"/>
                  </a:lnTo>
                  <a:lnTo>
                    <a:pt x="0" y="11582"/>
                  </a:lnTo>
                  <a:lnTo>
                    <a:pt x="0" y="21335"/>
                  </a:lnTo>
                  <a:lnTo>
                    <a:pt x="1574" y="25298"/>
                  </a:lnTo>
                  <a:lnTo>
                    <a:pt x="7874" y="31394"/>
                  </a:lnTo>
                  <a:lnTo>
                    <a:pt x="10987" y="32607"/>
                  </a:lnTo>
                  <a:lnTo>
                    <a:pt x="14033" y="19811"/>
                  </a:lnTo>
                  <a:lnTo>
                    <a:pt x="31900" y="19811"/>
                  </a:lnTo>
                  <a:lnTo>
                    <a:pt x="32016" y="11988"/>
                  </a:lnTo>
                  <a:lnTo>
                    <a:pt x="30530" y="8127"/>
                  </a:lnTo>
                  <a:lnTo>
                    <a:pt x="24650" y="1625"/>
                  </a:lnTo>
                  <a:lnTo>
                    <a:pt x="208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8" name="object 188"/>
          <p:cNvGrpSpPr/>
          <p:nvPr/>
        </p:nvGrpSpPr>
        <p:grpSpPr>
          <a:xfrm>
            <a:off x="10239591" y="3880751"/>
            <a:ext cx="398145" cy="227965"/>
            <a:chOff x="10239591" y="3880751"/>
            <a:chExt cx="398145" cy="227965"/>
          </a:xfrm>
        </p:grpSpPr>
        <p:pic>
          <p:nvPicPr>
            <p:cNvPr id="189" name="object 189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0239591" y="3945369"/>
              <a:ext cx="145389" cy="163067"/>
            </a:xfrm>
            <a:prstGeom prst="rect">
              <a:avLst/>
            </a:prstGeom>
          </p:spPr>
        </p:pic>
        <p:pic>
          <p:nvPicPr>
            <p:cNvPr id="190" name="object 190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0408463" y="3945369"/>
              <a:ext cx="163080" cy="163067"/>
            </a:xfrm>
            <a:prstGeom prst="rect">
              <a:avLst/>
            </a:prstGeom>
          </p:spPr>
        </p:pic>
        <p:sp>
          <p:nvSpPr>
            <p:cNvPr id="191" name="object 191"/>
            <p:cNvSpPr/>
            <p:nvPr/>
          </p:nvSpPr>
          <p:spPr>
            <a:xfrm>
              <a:off x="10615727" y="3880751"/>
              <a:ext cx="22225" cy="226695"/>
            </a:xfrm>
            <a:custGeom>
              <a:avLst/>
              <a:gdLst/>
              <a:ahLst/>
              <a:cxnLst/>
              <a:rect l="l" t="t" r="r" b="b"/>
              <a:pathLst>
                <a:path w="22225" h="226695">
                  <a:moveTo>
                    <a:pt x="21640" y="0"/>
                  </a:moveTo>
                  <a:lnTo>
                    <a:pt x="0" y="0"/>
                  </a:lnTo>
                  <a:lnTo>
                    <a:pt x="0" y="226161"/>
                  </a:lnTo>
                  <a:lnTo>
                    <a:pt x="21640" y="226161"/>
                  </a:lnTo>
                  <a:lnTo>
                    <a:pt x="216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2" name="object 192"/>
          <p:cNvGrpSpPr/>
          <p:nvPr/>
        </p:nvGrpSpPr>
        <p:grpSpPr>
          <a:xfrm>
            <a:off x="10697718" y="3880751"/>
            <a:ext cx="1037590" cy="271145"/>
            <a:chOff x="10697718" y="3880751"/>
            <a:chExt cx="1037590" cy="271145"/>
          </a:xfrm>
        </p:grpSpPr>
        <p:sp>
          <p:nvSpPr>
            <p:cNvPr id="193" name="object 193"/>
            <p:cNvSpPr/>
            <p:nvPr/>
          </p:nvSpPr>
          <p:spPr>
            <a:xfrm>
              <a:off x="10697718" y="3880751"/>
              <a:ext cx="22225" cy="226695"/>
            </a:xfrm>
            <a:custGeom>
              <a:avLst/>
              <a:gdLst/>
              <a:ahLst/>
              <a:cxnLst/>
              <a:rect l="l" t="t" r="r" b="b"/>
              <a:pathLst>
                <a:path w="22225" h="226695">
                  <a:moveTo>
                    <a:pt x="21640" y="0"/>
                  </a:moveTo>
                  <a:lnTo>
                    <a:pt x="0" y="0"/>
                  </a:lnTo>
                  <a:lnTo>
                    <a:pt x="0" y="226161"/>
                  </a:lnTo>
                  <a:lnTo>
                    <a:pt x="21640" y="226161"/>
                  </a:lnTo>
                  <a:lnTo>
                    <a:pt x="216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4" name="object 194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0763711" y="3945369"/>
              <a:ext cx="155888" cy="163067"/>
            </a:xfrm>
            <a:prstGeom prst="rect">
              <a:avLst/>
            </a:prstGeom>
          </p:spPr>
        </p:pic>
        <p:pic>
          <p:nvPicPr>
            <p:cNvPr id="195" name="object 195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10947641" y="3945369"/>
              <a:ext cx="145389" cy="163067"/>
            </a:xfrm>
            <a:prstGeom prst="rect">
              <a:avLst/>
            </a:prstGeom>
          </p:spPr>
        </p:pic>
        <p:pic>
          <p:nvPicPr>
            <p:cNvPr id="196" name="object 196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11112246" y="3911536"/>
              <a:ext cx="289864" cy="196900"/>
            </a:xfrm>
            <a:prstGeom prst="rect">
              <a:avLst/>
            </a:prstGeom>
          </p:spPr>
        </p:pic>
        <p:pic>
          <p:nvPicPr>
            <p:cNvPr id="197" name="object 197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11446294" y="3945369"/>
              <a:ext cx="230733" cy="163068"/>
            </a:xfrm>
            <a:prstGeom prst="rect">
              <a:avLst/>
            </a:prstGeom>
          </p:spPr>
        </p:pic>
        <p:sp>
          <p:nvSpPr>
            <p:cNvPr id="198" name="object 198"/>
            <p:cNvSpPr/>
            <p:nvPr/>
          </p:nvSpPr>
          <p:spPr>
            <a:xfrm>
              <a:off x="11702936" y="4075214"/>
              <a:ext cx="32384" cy="76200"/>
            </a:xfrm>
            <a:custGeom>
              <a:avLst/>
              <a:gdLst/>
              <a:ahLst/>
              <a:cxnLst/>
              <a:rect l="l" t="t" r="r" b="b"/>
              <a:pathLst>
                <a:path w="32384" h="76200">
                  <a:moveTo>
                    <a:pt x="31889" y="19811"/>
                  </a:moveTo>
                  <a:lnTo>
                    <a:pt x="14033" y="19811"/>
                  </a:lnTo>
                  <a:lnTo>
                    <a:pt x="16401" y="32607"/>
                  </a:lnTo>
                  <a:lnTo>
                    <a:pt x="16459" y="32918"/>
                  </a:lnTo>
                  <a:lnTo>
                    <a:pt x="10913" y="32918"/>
                  </a:lnTo>
                  <a:lnTo>
                    <a:pt x="609" y="76200"/>
                  </a:lnTo>
                  <a:lnTo>
                    <a:pt x="15240" y="76200"/>
                  </a:lnTo>
                  <a:lnTo>
                    <a:pt x="28041" y="34137"/>
                  </a:lnTo>
                  <a:lnTo>
                    <a:pt x="28477" y="32918"/>
                  </a:lnTo>
                  <a:lnTo>
                    <a:pt x="11785" y="32918"/>
                  </a:lnTo>
                  <a:lnTo>
                    <a:pt x="10987" y="32607"/>
                  </a:lnTo>
                  <a:lnTo>
                    <a:pt x="28588" y="32607"/>
                  </a:lnTo>
                  <a:lnTo>
                    <a:pt x="29021" y="31394"/>
                  </a:lnTo>
                  <a:lnTo>
                    <a:pt x="29883" y="28854"/>
                  </a:lnTo>
                  <a:lnTo>
                    <a:pt x="31089" y="24790"/>
                  </a:lnTo>
                  <a:lnTo>
                    <a:pt x="31496" y="22961"/>
                  </a:lnTo>
                  <a:lnTo>
                    <a:pt x="31889" y="19811"/>
                  </a:lnTo>
                  <a:close/>
                </a:path>
                <a:path w="32384" h="76200">
                  <a:moveTo>
                    <a:pt x="14033" y="19811"/>
                  </a:moveTo>
                  <a:lnTo>
                    <a:pt x="10987" y="32607"/>
                  </a:lnTo>
                  <a:lnTo>
                    <a:pt x="11785" y="32918"/>
                  </a:lnTo>
                  <a:lnTo>
                    <a:pt x="16459" y="32918"/>
                  </a:lnTo>
                  <a:lnTo>
                    <a:pt x="14033" y="19811"/>
                  </a:lnTo>
                  <a:close/>
                </a:path>
                <a:path w="32384" h="76200">
                  <a:moveTo>
                    <a:pt x="20828" y="0"/>
                  </a:moveTo>
                  <a:lnTo>
                    <a:pt x="11684" y="0"/>
                  </a:lnTo>
                  <a:lnTo>
                    <a:pt x="7620" y="1625"/>
                  </a:lnTo>
                  <a:lnTo>
                    <a:pt x="7769" y="1625"/>
                  </a:lnTo>
                  <a:lnTo>
                    <a:pt x="1574" y="7619"/>
                  </a:lnTo>
                  <a:lnTo>
                    <a:pt x="0" y="11582"/>
                  </a:lnTo>
                  <a:lnTo>
                    <a:pt x="0" y="21335"/>
                  </a:lnTo>
                  <a:lnTo>
                    <a:pt x="1574" y="25298"/>
                  </a:lnTo>
                  <a:lnTo>
                    <a:pt x="7874" y="31394"/>
                  </a:lnTo>
                  <a:lnTo>
                    <a:pt x="10987" y="32607"/>
                  </a:lnTo>
                  <a:lnTo>
                    <a:pt x="14033" y="19811"/>
                  </a:lnTo>
                  <a:lnTo>
                    <a:pt x="31900" y="19811"/>
                  </a:lnTo>
                  <a:lnTo>
                    <a:pt x="32016" y="11988"/>
                  </a:lnTo>
                  <a:lnTo>
                    <a:pt x="30530" y="8127"/>
                  </a:lnTo>
                  <a:lnTo>
                    <a:pt x="24650" y="1625"/>
                  </a:lnTo>
                  <a:lnTo>
                    <a:pt x="208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9" name="object 199"/>
          <p:cNvGrpSpPr/>
          <p:nvPr/>
        </p:nvGrpSpPr>
        <p:grpSpPr>
          <a:xfrm>
            <a:off x="11844972" y="3880751"/>
            <a:ext cx="523875" cy="227965"/>
            <a:chOff x="11844972" y="3880751"/>
            <a:chExt cx="523875" cy="227965"/>
          </a:xfrm>
        </p:grpSpPr>
        <p:pic>
          <p:nvPicPr>
            <p:cNvPr id="200" name="object 20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1844972" y="3880751"/>
              <a:ext cx="162471" cy="227685"/>
            </a:xfrm>
            <a:prstGeom prst="rect">
              <a:avLst/>
            </a:prstGeom>
          </p:spPr>
        </p:pic>
        <p:pic>
          <p:nvPicPr>
            <p:cNvPr id="201" name="object 201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2051783" y="3945369"/>
              <a:ext cx="155888" cy="163067"/>
            </a:xfrm>
            <a:prstGeom prst="rect">
              <a:avLst/>
            </a:prstGeom>
          </p:spPr>
        </p:pic>
        <p:pic>
          <p:nvPicPr>
            <p:cNvPr id="202" name="object 202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12233909" y="3945369"/>
              <a:ext cx="134416" cy="163068"/>
            </a:xfrm>
            <a:prstGeom prst="rect">
              <a:avLst/>
            </a:prstGeom>
          </p:spPr>
        </p:pic>
      </p:grpSp>
      <p:grpSp>
        <p:nvGrpSpPr>
          <p:cNvPr id="203" name="object 203"/>
          <p:cNvGrpSpPr/>
          <p:nvPr/>
        </p:nvGrpSpPr>
        <p:grpSpPr>
          <a:xfrm>
            <a:off x="12427153" y="3880751"/>
            <a:ext cx="554990" cy="271145"/>
            <a:chOff x="12427153" y="3880751"/>
            <a:chExt cx="554990" cy="271145"/>
          </a:xfrm>
        </p:grpSpPr>
        <p:sp>
          <p:nvSpPr>
            <p:cNvPr id="204" name="object 204"/>
            <p:cNvSpPr/>
            <p:nvPr/>
          </p:nvSpPr>
          <p:spPr>
            <a:xfrm>
              <a:off x="12427153" y="3880751"/>
              <a:ext cx="22225" cy="226695"/>
            </a:xfrm>
            <a:custGeom>
              <a:avLst/>
              <a:gdLst/>
              <a:ahLst/>
              <a:cxnLst/>
              <a:rect l="l" t="t" r="r" b="b"/>
              <a:pathLst>
                <a:path w="22225" h="226695">
                  <a:moveTo>
                    <a:pt x="21640" y="0"/>
                  </a:moveTo>
                  <a:lnTo>
                    <a:pt x="0" y="0"/>
                  </a:lnTo>
                  <a:lnTo>
                    <a:pt x="0" y="226161"/>
                  </a:lnTo>
                  <a:lnTo>
                    <a:pt x="21640" y="226161"/>
                  </a:lnTo>
                  <a:lnTo>
                    <a:pt x="216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5" name="object 20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2493146" y="3945369"/>
              <a:ext cx="155888" cy="163067"/>
            </a:xfrm>
            <a:prstGeom prst="rect">
              <a:avLst/>
            </a:prstGeom>
          </p:spPr>
        </p:pic>
        <p:pic>
          <p:nvPicPr>
            <p:cNvPr id="206" name="object 206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12693243" y="3945369"/>
              <a:ext cx="230758" cy="163068"/>
            </a:xfrm>
            <a:prstGeom prst="rect">
              <a:avLst/>
            </a:prstGeom>
          </p:spPr>
        </p:pic>
        <p:sp>
          <p:nvSpPr>
            <p:cNvPr id="207" name="object 207"/>
            <p:cNvSpPr/>
            <p:nvPr/>
          </p:nvSpPr>
          <p:spPr>
            <a:xfrm>
              <a:off x="12949834" y="4075214"/>
              <a:ext cx="32384" cy="76200"/>
            </a:xfrm>
            <a:custGeom>
              <a:avLst/>
              <a:gdLst/>
              <a:ahLst/>
              <a:cxnLst/>
              <a:rect l="l" t="t" r="r" b="b"/>
              <a:pathLst>
                <a:path w="32384" h="76200">
                  <a:moveTo>
                    <a:pt x="31889" y="19811"/>
                  </a:moveTo>
                  <a:lnTo>
                    <a:pt x="14033" y="19811"/>
                  </a:lnTo>
                  <a:lnTo>
                    <a:pt x="16401" y="32607"/>
                  </a:lnTo>
                  <a:lnTo>
                    <a:pt x="16459" y="32918"/>
                  </a:lnTo>
                  <a:lnTo>
                    <a:pt x="10913" y="32918"/>
                  </a:lnTo>
                  <a:lnTo>
                    <a:pt x="609" y="76200"/>
                  </a:lnTo>
                  <a:lnTo>
                    <a:pt x="15240" y="76200"/>
                  </a:lnTo>
                  <a:lnTo>
                    <a:pt x="28041" y="34137"/>
                  </a:lnTo>
                  <a:lnTo>
                    <a:pt x="28477" y="32918"/>
                  </a:lnTo>
                  <a:lnTo>
                    <a:pt x="11785" y="32918"/>
                  </a:lnTo>
                  <a:lnTo>
                    <a:pt x="10987" y="32607"/>
                  </a:lnTo>
                  <a:lnTo>
                    <a:pt x="28588" y="32607"/>
                  </a:lnTo>
                  <a:lnTo>
                    <a:pt x="29021" y="31394"/>
                  </a:lnTo>
                  <a:lnTo>
                    <a:pt x="29883" y="28854"/>
                  </a:lnTo>
                  <a:lnTo>
                    <a:pt x="31089" y="24790"/>
                  </a:lnTo>
                  <a:lnTo>
                    <a:pt x="31496" y="22961"/>
                  </a:lnTo>
                  <a:lnTo>
                    <a:pt x="31889" y="19811"/>
                  </a:lnTo>
                  <a:close/>
                </a:path>
                <a:path w="32384" h="76200">
                  <a:moveTo>
                    <a:pt x="14033" y="19811"/>
                  </a:moveTo>
                  <a:lnTo>
                    <a:pt x="10987" y="32607"/>
                  </a:lnTo>
                  <a:lnTo>
                    <a:pt x="11785" y="32918"/>
                  </a:lnTo>
                  <a:lnTo>
                    <a:pt x="16459" y="32918"/>
                  </a:lnTo>
                  <a:lnTo>
                    <a:pt x="14033" y="19811"/>
                  </a:lnTo>
                  <a:close/>
                </a:path>
                <a:path w="32384" h="76200">
                  <a:moveTo>
                    <a:pt x="20828" y="0"/>
                  </a:moveTo>
                  <a:lnTo>
                    <a:pt x="11684" y="0"/>
                  </a:lnTo>
                  <a:lnTo>
                    <a:pt x="7620" y="1625"/>
                  </a:lnTo>
                  <a:lnTo>
                    <a:pt x="7769" y="1625"/>
                  </a:lnTo>
                  <a:lnTo>
                    <a:pt x="1574" y="7619"/>
                  </a:lnTo>
                  <a:lnTo>
                    <a:pt x="0" y="11582"/>
                  </a:lnTo>
                  <a:lnTo>
                    <a:pt x="0" y="21335"/>
                  </a:lnTo>
                  <a:lnTo>
                    <a:pt x="1574" y="25298"/>
                  </a:lnTo>
                  <a:lnTo>
                    <a:pt x="7874" y="31394"/>
                  </a:lnTo>
                  <a:lnTo>
                    <a:pt x="10987" y="32607"/>
                  </a:lnTo>
                  <a:lnTo>
                    <a:pt x="14033" y="19811"/>
                  </a:lnTo>
                  <a:lnTo>
                    <a:pt x="31900" y="19811"/>
                  </a:lnTo>
                  <a:lnTo>
                    <a:pt x="32016" y="11988"/>
                  </a:lnTo>
                  <a:lnTo>
                    <a:pt x="30530" y="8127"/>
                  </a:lnTo>
                  <a:lnTo>
                    <a:pt x="24650" y="1625"/>
                  </a:lnTo>
                  <a:lnTo>
                    <a:pt x="208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08" name="object 208"/>
          <p:cNvPicPr/>
          <p:nvPr/>
        </p:nvPicPr>
        <p:blipFill>
          <a:blip r:embed="rId80" cstate="print"/>
          <a:stretch>
            <a:fillRect/>
          </a:stretch>
        </p:blipFill>
        <p:spPr>
          <a:xfrm>
            <a:off x="13091858" y="3945369"/>
            <a:ext cx="164604" cy="222199"/>
          </a:xfrm>
          <a:prstGeom prst="rect">
            <a:avLst/>
          </a:prstGeom>
        </p:spPr>
      </p:pic>
      <p:pic>
        <p:nvPicPr>
          <p:cNvPr id="209" name="object 209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13303477" y="3945369"/>
            <a:ext cx="134416" cy="163068"/>
          </a:xfrm>
          <a:prstGeom prst="rect">
            <a:avLst/>
          </a:prstGeom>
        </p:spPr>
      </p:pic>
      <p:sp>
        <p:nvSpPr>
          <p:cNvPr id="210" name="object 210"/>
          <p:cNvSpPr/>
          <p:nvPr/>
        </p:nvSpPr>
        <p:spPr>
          <a:xfrm>
            <a:off x="13496670" y="3880751"/>
            <a:ext cx="22225" cy="226695"/>
          </a:xfrm>
          <a:custGeom>
            <a:avLst/>
            <a:gdLst/>
            <a:ahLst/>
            <a:cxnLst/>
            <a:rect l="l" t="t" r="r" b="b"/>
            <a:pathLst>
              <a:path w="22225" h="226695">
                <a:moveTo>
                  <a:pt x="21640" y="0"/>
                </a:moveTo>
                <a:lnTo>
                  <a:pt x="0" y="0"/>
                </a:lnTo>
                <a:lnTo>
                  <a:pt x="0" y="226161"/>
                </a:lnTo>
                <a:lnTo>
                  <a:pt x="21640" y="226161"/>
                </a:lnTo>
                <a:lnTo>
                  <a:pt x="216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1" name="object 211"/>
          <p:cNvGrpSpPr/>
          <p:nvPr/>
        </p:nvGrpSpPr>
        <p:grpSpPr>
          <a:xfrm>
            <a:off x="13578712" y="3880751"/>
            <a:ext cx="761365" cy="227965"/>
            <a:chOff x="13578712" y="3880751"/>
            <a:chExt cx="761365" cy="227965"/>
          </a:xfrm>
        </p:grpSpPr>
        <p:sp>
          <p:nvSpPr>
            <p:cNvPr id="212" name="object 212"/>
            <p:cNvSpPr/>
            <p:nvPr/>
          </p:nvSpPr>
          <p:spPr>
            <a:xfrm>
              <a:off x="13578712" y="3880751"/>
              <a:ext cx="22225" cy="226695"/>
            </a:xfrm>
            <a:custGeom>
              <a:avLst/>
              <a:gdLst/>
              <a:ahLst/>
              <a:cxnLst/>
              <a:rect l="l" t="t" r="r" b="b"/>
              <a:pathLst>
                <a:path w="22225" h="226695">
                  <a:moveTo>
                    <a:pt x="21640" y="0"/>
                  </a:moveTo>
                  <a:lnTo>
                    <a:pt x="0" y="0"/>
                  </a:lnTo>
                  <a:lnTo>
                    <a:pt x="0" y="226161"/>
                  </a:lnTo>
                  <a:lnTo>
                    <a:pt x="21640" y="226161"/>
                  </a:lnTo>
                  <a:lnTo>
                    <a:pt x="216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3" name="object 21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3644743" y="3945369"/>
              <a:ext cx="155888" cy="163067"/>
            </a:xfrm>
            <a:prstGeom prst="rect">
              <a:avLst/>
            </a:prstGeom>
          </p:spPr>
        </p:pic>
        <p:pic>
          <p:nvPicPr>
            <p:cNvPr id="214" name="object 21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3844777" y="3945369"/>
              <a:ext cx="80467" cy="161544"/>
            </a:xfrm>
            <a:prstGeom prst="rect">
              <a:avLst/>
            </a:prstGeom>
          </p:spPr>
        </p:pic>
        <p:sp>
          <p:nvSpPr>
            <p:cNvPr id="215" name="object 215"/>
            <p:cNvSpPr/>
            <p:nvPr/>
          </p:nvSpPr>
          <p:spPr>
            <a:xfrm>
              <a:off x="13959712" y="3880751"/>
              <a:ext cx="31750" cy="226695"/>
            </a:xfrm>
            <a:custGeom>
              <a:avLst/>
              <a:gdLst/>
              <a:ahLst/>
              <a:cxnLst/>
              <a:rect l="l" t="t" r="r" b="b"/>
              <a:pathLst>
                <a:path w="31750" h="226695">
                  <a:moveTo>
                    <a:pt x="26466" y="66141"/>
                  </a:moveTo>
                  <a:lnTo>
                    <a:pt x="4825" y="66141"/>
                  </a:lnTo>
                  <a:lnTo>
                    <a:pt x="4825" y="226161"/>
                  </a:lnTo>
                  <a:lnTo>
                    <a:pt x="26466" y="226161"/>
                  </a:lnTo>
                  <a:lnTo>
                    <a:pt x="26466" y="66141"/>
                  </a:lnTo>
                  <a:close/>
                </a:path>
                <a:path w="31750" h="226695">
                  <a:moveTo>
                    <a:pt x="20319" y="0"/>
                  </a:moveTo>
                  <a:lnTo>
                    <a:pt x="11302" y="0"/>
                  </a:lnTo>
                  <a:lnTo>
                    <a:pt x="7619" y="1473"/>
                  </a:lnTo>
                  <a:lnTo>
                    <a:pt x="1523" y="7365"/>
                  </a:lnTo>
                  <a:lnTo>
                    <a:pt x="0" y="10972"/>
                  </a:lnTo>
                  <a:lnTo>
                    <a:pt x="0" y="19507"/>
                  </a:lnTo>
                  <a:lnTo>
                    <a:pt x="1523" y="23164"/>
                  </a:lnTo>
                  <a:lnTo>
                    <a:pt x="7619" y="29260"/>
                  </a:lnTo>
                  <a:lnTo>
                    <a:pt x="11302" y="30784"/>
                  </a:lnTo>
                  <a:lnTo>
                    <a:pt x="20446" y="30784"/>
                  </a:lnTo>
                  <a:lnTo>
                    <a:pt x="31750" y="10667"/>
                  </a:lnTo>
                  <a:lnTo>
                    <a:pt x="30216" y="7365"/>
                  </a:lnTo>
                  <a:lnTo>
                    <a:pt x="30098" y="7111"/>
                  </a:lnTo>
                  <a:lnTo>
                    <a:pt x="24057" y="1473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6" name="object 216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4030569" y="3945369"/>
              <a:ext cx="155888" cy="163067"/>
            </a:xfrm>
            <a:prstGeom prst="rect">
              <a:avLst/>
            </a:prstGeom>
          </p:spPr>
        </p:pic>
        <p:pic>
          <p:nvPicPr>
            <p:cNvPr id="217" name="object 217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14208429" y="3945369"/>
              <a:ext cx="131368" cy="163067"/>
            </a:xfrm>
            <a:prstGeom prst="rect">
              <a:avLst/>
            </a:prstGeom>
          </p:spPr>
        </p:pic>
      </p:grpSp>
      <p:pic>
        <p:nvPicPr>
          <p:cNvPr id="218" name="object 218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14445843" y="3945369"/>
            <a:ext cx="134416" cy="163068"/>
          </a:xfrm>
          <a:prstGeom prst="rect">
            <a:avLst/>
          </a:prstGeom>
        </p:spPr>
      </p:pic>
      <p:grpSp>
        <p:nvGrpSpPr>
          <p:cNvPr id="219" name="object 219"/>
          <p:cNvGrpSpPr/>
          <p:nvPr/>
        </p:nvGrpSpPr>
        <p:grpSpPr>
          <a:xfrm>
            <a:off x="14639137" y="3880751"/>
            <a:ext cx="352425" cy="227965"/>
            <a:chOff x="14639137" y="3880751"/>
            <a:chExt cx="352425" cy="227965"/>
          </a:xfrm>
        </p:grpSpPr>
        <p:pic>
          <p:nvPicPr>
            <p:cNvPr id="220" name="object 22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4639137" y="3945369"/>
              <a:ext cx="147535" cy="161544"/>
            </a:xfrm>
            <a:prstGeom prst="rect">
              <a:avLst/>
            </a:prstGeom>
          </p:spPr>
        </p:pic>
        <p:pic>
          <p:nvPicPr>
            <p:cNvPr id="221" name="object 221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14829027" y="3880751"/>
              <a:ext cx="162471" cy="227685"/>
            </a:xfrm>
            <a:prstGeom prst="rect">
              <a:avLst/>
            </a:prstGeom>
          </p:spPr>
        </p:pic>
      </p:grpSp>
      <p:grpSp>
        <p:nvGrpSpPr>
          <p:cNvPr id="222" name="object 222"/>
          <p:cNvGrpSpPr/>
          <p:nvPr/>
        </p:nvGrpSpPr>
        <p:grpSpPr>
          <a:xfrm>
            <a:off x="591412" y="4452251"/>
            <a:ext cx="657225" cy="227965"/>
            <a:chOff x="591412" y="4452251"/>
            <a:chExt cx="657225" cy="227965"/>
          </a:xfrm>
        </p:grpSpPr>
        <p:pic>
          <p:nvPicPr>
            <p:cNvPr id="223" name="object 223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91412" y="4516869"/>
              <a:ext cx="80467" cy="161544"/>
            </a:xfrm>
            <a:prstGeom prst="rect">
              <a:avLst/>
            </a:prstGeom>
          </p:spPr>
        </p:pic>
        <p:pic>
          <p:nvPicPr>
            <p:cNvPr id="224" name="object 22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93688" y="4516869"/>
              <a:ext cx="155889" cy="163067"/>
            </a:xfrm>
            <a:prstGeom prst="rect">
              <a:avLst/>
            </a:prstGeom>
          </p:spPr>
        </p:pic>
        <p:pic>
          <p:nvPicPr>
            <p:cNvPr id="225" name="object 22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71515" y="4516869"/>
              <a:ext cx="131368" cy="163067"/>
            </a:xfrm>
            <a:prstGeom prst="rect">
              <a:avLst/>
            </a:prstGeom>
          </p:spPr>
        </p:pic>
        <p:pic>
          <p:nvPicPr>
            <p:cNvPr id="226" name="object 22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26525" y="4516869"/>
              <a:ext cx="155889" cy="163067"/>
            </a:xfrm>
            <a:prstGeom prst="rect">
              <a:avLst/>
            </a:prstGeom>
          </p:spPr>
        </p:pic>
        <p:sp>
          <p:nvSpPr>
            <p:cNvPr id="227" name="object 227"/>
            <p:cNvSpPr/>
            <p:nvPr/>
          </p:nvSpPr>
          <p:spPr>
            <a:xfrm>
              <a:off x="1226604" y="4452251"/>
              <a:ext cx="22225" cy="226695"/>
            </a:xfrm>
            <a:custGeom>
              <a:avLst/>
              <a:gdLst/>
              <a:ahLst/>
              <a:cxnLst/>
              <a:rect l="l" t="t" r="r" b="b"/>
              <a:pathLst>
                <a:path w="22225" h="226695">
                  <a:moveTo>
                    <a:pt x="21640" y="0"/>
                  </a:moveTo>
                  <a:lnTo>
                    <a:pt x="0" y="0"/>
                  </a:lnTo>
                  <a:lnTo>
                    <a:pt x="0" y="226161"/>
                  </a:lnTo>
                  <a:lnTo>
                    <a:pt x="21640" y="226161"/>
                  </a:lnTo>
                  <a:lnTo>
                    <a:pt x="216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8" name="object 228"/>
          <p:cNvGrpSpPr/>
          <p:nvPr/>
        </p:nvGrpSpPr>
        <p:grpSpPr>
          <a:xfrm>
            <a:off x="1308595" y="4452251"/>
            <a:ext cx="497205" cy="227965"/>
            <a:chOff x="1308595" y="4452251"/>
            <a:chExt cx="497205" cy="227965"/>
          </a:xfrm>
        </p:grpSpPr>
        <p:sp>
          <p:nvSpPr>
            <p:cNvPr id="229" name="object 229"/>
            <p:cNvSpPr/>
            <p:nvPr/>
          </p:nvSpPr>
          <p:spPr>
            <a:xfrm>
              <a:off x="1308595" y="4452251"/>
              <a:ext cx="22225" cy="226695"/>
            </a:xfrm>
            <a:custGeom>
              <a:avLst/>
              <a:gdLst/>
              <a:ahLst/>
              <a:cxnLst/>
              <a:rect l="l" t="t" r="r" b="b"/>
              <a:pathLst>
                <a:path w="22225" h="226695">
                  <a:moveTo>
                    <a:pt x="21640" y="0"/>
                  </a:moveTo>
                  <a:lnTo>
                    <a:pt x="0" y="0"/>
                  </a:lnTo>
                  <a:lnTo>
                    <a:pt x="0" y="226161"/>
                  </a:lnTo>
                  <a:lnTo>
                    <a:pt x="21640" y="226161"/>
                  </a:lnTo>
                  <a:lnTo>
                    <a:pt x="216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0" name="object 23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374600" y="4516869"/>
              <a:ext cx="155889" cy="163067"/>
            </a:xfrm>
            <a:prstGeom prst="rect">
              <a:avLst/>
            </a:prstGeom>
          </p:spPr>
        </p:pic>
        <p:pic>
          <p:nvPicPr>
            <p:cNvPr id="231" name="object 231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574685" y="4516869"/>
              <a:ext cx="230720" cy="163068"/>
            </a:xfrm>
            <a:prstGeom prst="rect">
              <a:avLst/>
            </a:prstGeom>
          </p:spPr>
        </p:pic>
      </p:grpSp>
      <p:grpSp>
        <p:nvGrpSpPr>
          <p:cNvPr id="232" name="object 232"/>
          <p:cNvGrpSpPr/>
          <p:nvPr/>
        </p:nvGrpSpPr>
        <p:grpSpPr>
          <a:xfrm>
            <a:off x="1908733" y="4483036"/>
            <a:ext cx="678180" cy="197485"/>
            <a:chOff x="1908733" y="4483036"/>
            <a:chExt cx="678180" cy="197485"/>
          </a:xfrm>
        </p:grpSpPr>
        <p:pic>
          <p:nvPicPr>
            <p:cNvPr id="233" name="object 23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08733" y="4516869"/>
              <a:ext cx="163067" cy="163067"/>
            </a:xfrm>
            <a:prstGeom prst="rect">
              <a:avLst/>
            </a:prstGeom>
          </p:spPr>
        </p:pic>
        <p:pic>
          <p:nvPicPr>
            <p:cNvPr id="234" name="object 23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115997" y="4516869"/>
              <a:ext cx="147523" cy="161544"/>
            </a:xfrm>
            <a:prstGeom prst="rect">
              <a:avLst/>
            </a:prstGeom>
          </p:spPr>
        </p:pic>
        <p:pic>
          <p:nvPicPr>
            <p:cNvPr id="235" name="object 235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2297036" y="4483036"/>
              <a:ext cx="289864" cy="196900"/>
            </a:xfrm>
            <a:prstGeom prst="rect">
              <a:avLst/>
            </a:prstGeom>
          </p:spPr>
        </p:pic>
      </p:grpSp>
      <p:pic>
        <p:nvPicPr>
          <p:cNvPr id="236" name="object 23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697530" y="4516869"/>
            <a:ext cx="134416" cy="163068"/>
          </a:xfrm>
          <a:prstGeom prst="rect">
            <a:avLst/>
          </a:prstGeom>
        </p:spPr>
      </p:pic>
      <p:grpSp>
        <p:nvGrpSpPr>
          <p:cNvPr id="237" name="object 237"/>
          <p:cNvGrpSpPr/>
          <p:nvPr/>
        </p:nvGrpSpPr>
        <p:grpSpPr>
          <a:xfrm>
            <a:off x="2948381" y="4452251"/>
            <a:ext cx="198120" cy="227965"/>
            <a:chOff x="2948381" y="4452251"/>
            <a:chExt cx="198120" cy="227965"/>
          </a:xfrm>
        </p:grpSpPr>
        <p:pic>
          <p:nvPicPr>
            <p:cNvPr id="238" name="object 23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948381" y="4516869"/>
              <a:ext cx="131368" cy="163067"/>
            </a:xfrm>
            <a:prstGeom prst="rect">
              <a:avLst/>
            </a:prstGeom>
          </p:spPr>
        </p:pic>
        <p:sp>
          <p:nvSpPr>
            <p:cNvPr id="239" name="object 239"/>
            <p:cNvSpPr/>
            <p:nvPr/>
          </p:nvSpPr>
          <p:spPr>
            <a:xfrm>
              <a:off x="3114509" y="4452251"/>
              <a:ext cx="31750" cy="226695"/>
            </a:xfrm>
            <a:custGeom>
              <a:avLst/>
              <a:gdLst/>
              <a:ahLst/>
              <a:cxnLst/>
              <a:rect l="l" t="t" r="r" b="b"/>
              <a:pathLst>
                <a:path w="31750" h="226695">
                  <a:moveTo>
                    <a:pt x="26517" y="66141"/>
                  </a:moveTo>
                  <a:lnTo>
                    <a:pt x="4876" y="66141"/>
                  </a:lnTo>
                  <a:lnTo>
                    <a:pt x="4876" y="226161"/>
                  </a:lnTo>
                  <a:lnTo>
                    <a:pt x="26517" y="226161"/>
                  </a:lnTo>
                  <a:lnTo>
                    <a:pt x="26517" y="66141"/>
                  </a:lnTo>
                  <a:close/>
                </a:path>
                <a:path w="31750" h="226695">
                  <a:moveTo>
                    <a:pt x="20307" y="0"/>
                  </a:moveTo>
                  <a:lnTo>
                    <a:pt x="11366" y="0"/>
                  </a:lnTo>
                  <a:lnTo>
                    <a:pt x="7607" y="1473"/>
                  </a:lnTo>
                  <a:lnTo>
                    <a:pt x="1511" y="7365"/>
                  </a:lnTo>
                  <a:lnTo>
                    <a:pt x="0" y="10972"/>
                  </a:lnTo>
                  <a:lnTo>
                    <a:pt x="0" y="19507"/>
                  </a:lnTo>
                  <a:lnTo>
                    <a:pt x="1511" y="23164"/>
                  </a:lnTo>
                  <a:lnTo>
                    <a:pt x="7607" y="29260"/>
                  </a:lnTo>
                  <a:lnTo>
                    <a:pt x="11366" y="30784"/>
                  </a:lnTo>
                  <a:lnTo>
                    <a:pt x="20523" y="30784"/>
                  </a:lnTo>
                  <a:lnTo>
                    <a:pt x="24320" y="29260"/>
                  </a:lnTo>
                  <a:lnTo>
                    <a:pt x="30213" y="23164"/>
                  </a:lnTo>
                  <a:lnTo>
                    <a:pt x="31646" y="19507"/>
                  </a:lnTo>
                  <a:lnTo>
                    <a:pt x="31686" y="10667"/>
                  </a:lnTo>
                  <a:lnTo>
                    <a:pt x="30283" y="7365"/>
                  </a:lnTo>
                  <a:lnTo>
                    <a:pt x="30175" y="7111"/>
                  </a:lnTo>
                  <a:lnTo>
                    <a:pt x="24133" y="1473"/>
                  </a:lnTo>
                  <a:lnTo>
                    <a:pt x="2030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0" name="object 240"/>
          <p:cNvGrpSpPr/>
          <p:nvPr/>
        </p:nvGrpSpPr>
        <p:grpSpPr>
          <a:xfrm>
            <a:off x="3201377" y="4516869"/>
            <a:ext cx="354965" cy="222250"/>
            <a:chOff x="3201377" y="4516869"/>
            <a:chExt cx="354965" cy="222250"/>
          </a:xfrm>
        </p:grpSpPr>
        <p:pic>
          <p:nvPicPr>
            <p:cNvPr id="241" name="object 24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201377" y="4516869"/>
              <a:ext cx="147523" cy="161544"/>
            </a:xfrm>
            <a:prstGeom prst="rect">
              <a:avLst/>
            </a:prstGeom>
          </p:spPr>
        </p:pic>
        <p:pic>
          <p:nvPicPr>
            <p:cNvPr id="242" name="object 242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3391255" y="4516869"/>
              <a:ext cx="164592" cy="222199"/>
            </a:xfrm>
            <a:prstGeom prst="rect">
              <a:avLst/>
            </a:prstGeom>
          </p:spPr>
        </p:pic>
      </p:grpSp>
      <p:grpSp>
        <p:nvGrpSpPr>
          <p:cNvPr id="243" name="object 243"/>
          <p:cNvGrpSpPr/>
          <p:nvPr/>
        </p:nvGrpSpPr>
        <p:grpSpPr>
          <a:xfrm>
            <a:off x="3616197" y="4452251"/>
            <a:ext cx="222250" cy="227965"/>
            <a:chOff x="3616197" y="4452251"/>
            <a:chExt cx="222250" cy="227965"/>
          </a:xfrm>
        </p:grpSpPr>
        <p:sp>
          <p:nvSpPr>
            <p:cNvPr id="244" name="object 244"/>
            <p:cNvSpPr/>
            <p:nvPr/>
          </p:nvSpPr>
          <p:spPr>
            <a:xfrm>
              <a:off x="3616197" y="4452251"/>
              <a:ext cx="22225" cy="226695"/>
            </a:xfrm>
            <a:custGeom>
              <a:avLst/>
              <a:gdLst/>
              <a:ahLst/>
              <a:cxnLst/>
              <a:rect l="l" t="t" r="r" b="b"/>
              <a:pathLst>
                <a:path w="22225" h="226695">
                  <a:moveTo>
                    <a:pt x="21640" y="0"/>
                  </a:moveTo>
                  <a:lnTo>
                    <a:pt x="0" y="0"/>
                  </a:lnTo>
                  <a:lnTo>
                    <a:pt x="0" y="226161"/>
                  </a:lnTo>
                  <a:lnTo>
                    <a:pt x="21640" y="226161"/>
                  </a:lnTo>
                  <a:lnTo>
                    <a:pt x="216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5" name="object 24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682203" y="4516869"/>
              <a:ext cx="155889" cy="163067"/>
            </a:xfrm>
            <a:prstGeom prst="rect">
              <a:avLst/>
            </a:prstGeom>
          </p:spPr>
        </p:pic>
      </p:grpSp>
      <p:pic>
        <p:nvPicPr>
          <p:cNvPr id="246" name="object 246"/>
          <p:cNvPicPr/>
          <p:nvPr/>
        </p:nvPicPr>
        <p:blipFill>
          <a:blip r:embed="rId85" cstate="print"/>
          <a:stretch>
            <a:fillRect/>
          </a:stretch>
        </p:blipFill>
        <p:spPr>
          <a:xfrm>
            <a:off x="3962146" y="4450727"/>
            <a:ext cx="1210652" cy="286816"/>
          </a:xfrm>
          <a:prstGeom prst="rect">
            <a:avLst/>
          </a:prstGeom>
        </p:spPr>
      </p:pic>
      <p:sp>
        <p:nvSpPr>
          <p:cNvPr id="247" name="object 247"/>
          <p:cNvSpPr/>
          <p:nvPr/>
        </p:nvSpPr>
        <p:spPr>
          <a:xfrm>
            <a:off x="5233149" y="4452251"/>
            <a:ext cx="22225" cy="226695"/>
          </a:xfrm>
          <a:custGeom>
            <a:avLst/>
            <a:gdLst/>
            <a:ahLst/>
            <a:cxnLst/>
            <a:rect l="l" t="t" r="r" b="b"/>
            <a:pathLst>
              <a:path w="22225" h="226695">
                <a:moveTo>
                  <a:pt x="21640" y="0"/>
                </a:moveTo>
                <a:lnTo>
                  <a:pt x="0" y="0"/>
                </a:lnTo>
                <a:lnTo>
                  <a:pt x="0" y="226161"/>
                </a:lnTo>
                <a:lnTo>
                  <a:pt x="21640" y="226161"/>
                </a:lnTo>
                <a:lnTo>
                  <a:pt x="216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8" name="object 248"/>
          <p:cNvGrpSpPr/>
          <p:nvPr/>
        </p:nvGrpSpPr>
        <p:grpSpPr>
          <a:xfrm>
            <a:off x="5378843" y="4516869"/>
            <a:ext cx="354965" cy="163195"/>
            <a:chOff x="5378843" y="4516869"/>
            <a:chExt cx="354965" cy="163195"/>
          </a:xfrm>
        </p:grpSpPr>
        <p:pic>
          <p:nvPicPr>
            <p:cNvPr id="249" name="object 249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5378843" y="4516869"/>
              <a:ext cx="163068" cy="163067"/>
            </a:xfrm>
            <a:prstGeom prst="rect">
              <a:avLst/>
            </a:prstGeom>
          </p:spPr>
        </p:pic>
        <p:pic>
          <p:nvPicPr>
            <p:cNvPr id="250" name="object 25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586107" y="4516869"/>
              <a:ext cx="147523" cy="161544"/>
            </a:xfrm>
            <a:prstGeom prst="rect">
              <a:avLst/>
            </a:prstGeom>
          </p:spPr>
        </p:pic>
      </p:grpSp>
      <p:sp>
        <p:nvSpPr>
          <p:cNvPr id="251" name="object 251"/>
          <p:cNvSpPr/>
          <p:nvPr/>
        </p:nvSpPr>
        <p:spPr>
          <a:xfrm>
            <a:off x="5792139" y="4452251"/>
            <a:ext cx="22225" cy="226695"/>
          </a:xfrm>
          <a:custGeom>
            <a:avLst/>
            <a:gdLst/>
            <a:ahLst/>
            <a:cxnLst/>
            <a:rect l="l" t="t" r="r" b="b"/>
            <a:pathLst>
              <a:path w="22225" h="226695">
                <a:moveTo>
                  <a:pt x="21640" y="0"/>
                </a:moveTo>
                <a:lnTo>
                  <a:pt x="0" y="0"/>
                </a:lnTo>
                <a:lnTo>
                  <a:pt x="0" y="226161"/>
                </a:lnTo>
                <a:lnTo>
                  <a:pt x="21640" y="226161"/>
                </a:lnTo>
                <a:lnTo>
                  <a:pt x="216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5869254" y="4452251"/>
            <a:ext cx="31750" cy="226695"/>
          </a:xfrm>
          <a:custGeom>
            <a:avLst/>
            <a:gdLst/>
            <a:ahLst/>
            <a:cxnLst/>
            <a:rect l="l" t="t" r="r" b="b"/>
            <a:pathLst>
              <a:path w="31750" h="226695">
                <a:moveTo>
                  <a:pt x="26517" y="66141"/>
                </a:moveTo>
                <a:lnTo>
                  <a:pt x="4876" y="66141"/>
                </a:lnTo>
                <a:lnTo>
                  <a:pt x="4876" y="226161"/>
                </a:lnTo>
                <a:lnTo>
                  <a:pt x="26517" y="226161"/>
                </a:lnTo>
                <a:lnTo>
                  <a:pt x="26517" y="66141"/>
                </a:lnTo>
                <a:close/>
              </a:path>
              <a:path w="31750" h="226695">
                <a:moveTo>
                  <a:pt x="20319" y="0"/>
                </a:moveTo>
                <a:lnTo>
                  <a:pt x="11379" y="0"/>
                </a:lnTo>
                <a:lnTo>
                  <a:pt x="7619" y="1473"/>
                </a:lnTo>
                <a:lnTo>
                  <a:pt x="1524" y="7365"/>
                </a:lnTo>
                <a:lnTo>
                  <a:pt x="0" y="10972"/>
                </a:lnTo>
                <a:lnTo>
                  <a:pt x="0" y="19507"/>
                </a:lnTo>
                <a:lnTo>
                  <a:pt x="1524" y="23164"/>
                </a:lnTo>
                <a:lnTo>
                  <a:pt x="7619" y="29260"/>
                </a:lnTo>
                <a:lnTo>
                  <a:pt x="11379" y="30784"/>
                </a:lnTo>
                <a:lnTo>
                  <a:pt x="20523" y="30784"/>
                </a:lnTo>
                <a:lnTo>
                  <a:pt x="24333" y="29260"/>
                </a:lnTo>
                <a:lnTo>
                  <a:pt x="30225" y="23164"/>
                </a:lnTo>
                <a:lnTo>
                  <a:pt x="31659" y="19507"/>
                </a:lnTo>
                <a:lnTo>
                  <a:pt x="31699" y="10667"/>
                </a:lnTo>
                <a:lnTo>
                  <a:pt x="30284" y="7365"/>
                </a:lnTo>
                <a:lnTo>
                  <a:pt x="30175" y="7111"/>
                </a:lnTo>
                <a:lnTo>
                  <a:pt x="24133" y="1473"/>
                </a:lnTo>
                <a:lnTo>
                  <a:pt x="203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3" name="object 253"/>
          <p:cNvGrpSpPr/>
          <p:nvPr/>
        </p:nvGrpSpPr>
        <p:grpSpPr>
          <a:xfrm>
            <a:off x="5956122" y="4516869"/>
            <a:ext cx="346075" cy="163195"/>
            <a:chOff x="5956122" y="4516869"/>
            <a:chExt cx="346075" cy="163195"/>
          </a:xfrm>
        </p:grpSpPr>
        <p:pic>
          <p:nvPicPr>
            <p:cNvPr id="254" name="object 25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956122" y="4516869"/>
              <a:ext cx="147523" cy="161544"/>
            </a:xfrm>
            <a:prstGeom prst="rect">
              <a:avLst/>
            </a:prstGeom>
          </p:spPr>
        </p:pic>
        <p:pic>
          <p:nvPicPr>
            <p:cNvPr id="255" name="object 25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146180" y="4516869"/>
              <a:ext cx="155889" cy="163067"/>
            </a:xfrm>
            <a:prstGeom prst="rect">
              <a:avLst/>
            </a:prstGeom>
          </p:spPr>
        </p:pic>
      </p:grpSp>
      <p:grpSp>
        <p:nvGrpSpPr>
          <p:cNvPr id="256" name="object 256"/>
          <p:cNvGrpSpPr/>
          <p:nvPr/>
        </p:nvGrpSpPr>
        <p:grpSpPr>
          <a:xfrm>
            <a:off x="6426111" y="4452251"/>
            <a:ext cx="228600" cy="285750"/>
            <a:chOff x="6426111" y="4452251"/>
            <a:chExt cx="228600" cy="285750"/>
          </a:xfrm>
        </p:grpSpPr>
        <p:pic>
          <p:nvPicPr>
            <p:cNvPr id="257" name="object 257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6426111" y="4516869"/>
              <a:ext cx="162458" cy="220675"/>
            </a:xfrm>
            <a:prstGeom prst="rect">
              <a:avLst/>
            </a:prstGeom>
          </p:spPr>
        </p:pic>
        <p:sp>
          <p:nvSpPr>
            <p:cNvPr id="258" name="object 258"/>
            <p:cNvSpPr/>
            <p:nvPr/>
          </p:nvSpPr>
          <p:spPr>
            <a:xfrm>
              <a:off x="6632765" y="4452251"/>
              <a:ext cx="22225" cy="226695"/>
            </a:xfrm>
            <a:custGeom>
              <a:avLst/>
              <a:gdLst/>
              <a:ahLst/>
              <a:cxnLst/>
              <a:rect l="l" t="t" r="r" b="b"/>
              <a:pathLst>
                <a:path w="22225" h="226695">
                  <a:moveTo>
                    <a:pt x="21640" y="0"/>
                  </a:moveTo>
                  <a:lnTo>
                    <a:pt x="0" y="0"/>
                  </a:lnTo>
                  <a:lnTo>
                    <a:pt x="0" y="226161"/>
                  </a:lnTo>
                  <a:lnTo>
                    <a:pt x="21640" y="226161"/>
                  </a:lnTo>
                  <a:lnTo>
                    <a:pt x="216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9" name="object 259"/>
          <p:cNvGrpSpPr/>
          <p:nvPr/>
        </p:nvGrpSpPr>
        <p:grpSpPr>
          <a:xfrm>
            <a:off x="6701345" y="4450727"/>
            <a:ext cx="993140" cy="229235"/>
            <a:chOff x="6701345" y="4450727"/>
            <a:chExt cx="993140" cy="229235"/>
          </a:xfrm>
        </p:grpSpPr>
        <p:pic>
          <p:nvPicPr>
            <p:cNvPr id="260" name="object 26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01345" y="4516869"/>
              <a:ext cx="134416" cy="163068"/>
            </a:xfrm>
            <a:prstGeom prst="rect">
              <a:avLst/>
            </a:prstGeom>
          </p:spPr>
        </p:pic>
        <p:pic>
          <p:nvPicPr>
            <p:cNvPr id="261" name="object 261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6869594" y="4450727"/>
              <a:ext cx="396240" cy="229209"/>
            </a:xfrm>
            <a:prstGeom prst="rect">
              <a:avLst/>
            </a:prstGeom>
          </p:spPr>
        </p:pic>
        <p:pic>
          <p:nvPicPr>
            <p:cNvPr id="262" name="object 262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310018" y="4516869"/>
              <a:ext cx="80467" cy="161544"/>
            </a:xfrm>
            <a:prstGeom prst="rect">
              <a:avLst/>
            </a:prstGeom>
          </p:spPr>
        </p:pic>
        <p:sp>
          <p:nvSpPr>
            <p:cNvPr id="263" name="object 263"/>
            <p:cNvSpPr/>
            <p:nvPr/>
          </p:nvSpPr>
          <p:spPr>
            <a:xfrm>
              <a:off x="7429804" y="4516869"/>
              <a:ext cx="264795" cy="161925"/>
            </a:xfrm>
            <a:custGeom>
              <a:avLst/>
              <a:gdLst/>
              <a:ahLst/>
              <a:cxnLst/>
              <a:rect l="l" t="t" r="r" b="b"/>
              <a:pathLst>
                <a:path w="264795" h="161925">
                  <a:moveTo>
                    <a:pt x="20726" y="1524"/>
                  </a:moveTo>
                  <a:lnTo>
                    <a:pt x="0" y="1523"/>
                  </a:lnTo>
                  <a:lnTo>
                    <a:pt x="0" y="161544"/>
                  </a:lnTo>
                  <a:lnTo>
                    <a:pt x="21640" y="161544"/>
                  </a:lnTo>
                  <a:lnTo>
                    <a:pt x="21640" y="77419"/>
                  </a:lnTo>
                  <a:lnTo>
                    <a:pt x="21952" y="70713"/>
                  </a:lnTo>
                  <a:lnTo>
                    <a:pt x="29011" y="44805"/>
                  </a:lnTo>
                  <a:lnTo>
                    <a:pt x="20726" y="44805"/>
                  </a:lnTo>
                  <a:lnTo>
                    <a:pt x="17373" y="37185"/>
                  </a:lnTo>
                  <a:lnTo>
                    <a:pt x="20726" y="30654"/>
                  </a:lnTo>
                  <a:lnTo>
                    <a:pt x="20726" y="1524"/>
                  </a:lnTo>
                  <a:close/>
                </a:path>
                <a:path w="264795" h="161925">
                  <a:moveTo>
                    <a:pt x="127863" y="19507"/>
                  </a:moveTo>
                  <a:lnTo>
                    <a:pt x="75285" y="19507"/>
                  </a:lnTo>
                  <a:lnTo>
                    <a:pt x="85648" y="20316"/>
                  </a:lnTo>
                  <a:lnTo>
                    <a:pt x="94792" y="22745"/>
                  </a:lnTo>
                  <a:lnTo>
                    <a:pt x="120853" y="58835"/>
                  </a:lnTo>
                  <a:lnTo>
                    <a:pt x="121615" y="70713"/>
                  </a:lnTo>
                  <a:lnTo>
                    <a:pt x="121615" y="161544"/>
                  </a:lnTo>
                  <a:lnTo>
                    <a:pt x="143256" y="161544"/>
                  </a:lnTo>
                  <a:lnTo>
                    <a:pt x="143256" y="77419"/>
                  </a:lnTo>
                  <a:lnTo>
                    <a:pt x="143567" y="70713"/>
                  </a:lnTo>
                  <a:lnTo>
                    <a:pt x="143665" y="68608"/>
                  </a:lnTo>
                  <a:lnTo>
                    <a:pt x="144894" y="60464"/>
                  </a:lnTo>
                  <a:lnTo>
                    <a:pt x="146942" y="52987"/>
                  </a:lnTo>
                  <a:lnTo>
                    <a:pt x="149488" y="46939"/>
                  </a:lnTo>
                  <a:lnTo>
                    <a:pt x="140817" y="46939"/>
                  </a:lnTo>
                  <a:lnTo>
                    <a:pt x="132283" y="43586"/>
                  </a:lnTo>
                  <a:lnTo>
                    <a:pt x="136464" y="34306"/>
                  </a:lnTo>
                  <a:lnTo>
                    <a:pt x="136696" y="33957"/>
                  </a:lnTo>
                  <a:lnTo>
                    <a:pt x="133045" y="26408"/>
                  </a:lnTo>
                  <a:lnTo>
                    <a:pt x="127863" y="19507"/>
                  </a:lnTo>
                  <a:close/>
                </a:path>
                <a:path w="264795" h="161925">
                  <a:moveTo>
                    <a:pt x="249042" y="19507"/>
                  </a:moveTo>
                  <a:lnTo>
                    <a:pt x="196900" y="19507"/>
                  </a:lnTo>
                  <a:lnTo>
                    <a:pt x="207252" y="20316"/>
                  </a:lnTo>
                  <a:lnTo>
                    <a:pt x="216365" y="22745"/>
                  </a:lnTo>
                  <a:lnTo>
                    <a:pt x="242162" y="58835"/>
                  </a:lnTo>
                  <a:lnTo>
                    <a:pt x="242912" y="70713"/>
                  </a:lnTo>
                  <a:lnTo>
                    <a:pt x="242912" y="161544"/>
                  </a:lnTo>
                  <a:lnTo>
                    <a:pt x="264553" y="161544"/>
                  </a:lnTo>
                  <a:lnTo>
                    <a:pt x="264553" y="68608"/>
                  </a:lnTo>
                  <a:lnTo>
                    <a:pt x="264184" y="60464"/>
                  </a:lnTo>
                  <a:lnTo>
                    <a:pt x="264109" y="58835"/>
                  </a:lnTo>
                  <a:lnTo>
                    <a:pt x="264049" y="57498"/>
                  </a:lnTo>
                  <a:lnTo>
                    <a:pt x="262535" y="47401"/>
                  </a:lnTo>
                  <a:lnTo>
                    <a:pt x="260015" y="38292"/>
                  </a:lnTo>
                  <a:lnTo>
                    <a:pt x="256489" y="30176"/>
                  </a:lnTo>
                  <a:lnTo>
                    <a:pt x="252048" y="23040"/>
                  </a:lnTo>
                  <a:lnTo>
                    <a:pt x="249042" y="19507"/>
                  </a:lnTo>
                  <a:close/>
                </a:path>
                <a:path w="264795" h="161925">
                  <a:moveTo>
                    <a:pt x="136696" y="33957"/>
                  </a:moveTo>
                  <a:lnTo>
                    <a:pt x="136464" y="34306"/>
                  </a:lnTo>
                  <a:lnTo>
                    <a:pt x="132283" y="43586"/>
                  </a:lnTo>
                  <a:lnTo>
                    <a:pt x="140817" y="46939"/>
                  </a:lnTo>
                  <a:lnTo>
                    <a:pt x="137655" y="35939"/>
                  </a:lnTo>
                  <a:lnTo>
                    <a:pt x="136696" y="33957"/>
                  </a:lnTo>
                  <a:close/>
                </a:path>
                <a:path w="264795" h="161925">
                  <a:moveTo>
                    <a:pt x="199948" y="0"/>
                  </a:moveTo>
                  <a:lnTo>
                    <a:pt x="157124" y="12039"/>
                  </a:lnTo>
                  <a:lnTo>
                    <a:pt x="136696" y="33957"/>
                  </a:lnTo>
                  <a:lnTo>
                    <a:pt x="137655" y="35939"/>
                  </a:lnTo>
                  <a:lnTo>
                    <a:pt x="140817" y="46939"/>
                  </a:lnTo>
                  <a:lnTo>
                    <a:pt x="149488" y="46939"/>
                  </a:lnTo>
                  <a:lnTo>
                    <a:pt x="149809" y="46177"/>
                  </a:lnTo>
                  <a:lnTo>
                    <a:pt x="153428" y="40086"/>
                  </a:lnTo>
                  <a:lnTo>
                    <a:pt x="188947" y="19935"/>
                  </a:lnTo>
                  <a:lnTo>
                    <a:pt x="196900" y="19507"/>
                  </a:lnTo>
                  <a:lnTo>
                    <a:pt x="249042" y="19507"/>
                  </a:lnTo>
                  <a:lnTo>
                    <a:pt x="246805" y="16878"/>
                  </a:lnTo>
                  <a:lnTo>
                    <a:pt x="209382" y="466"/>
                  </a:lnTo>
                  <a:lnTo>
                    <a:pt x="199948" y="0"/>
                  </a:lnTo>
                  <a:close/>
                </a:path>
                <a:path w="264795" h="161925">
                  <a:moveTo>
                    <a:pt x="20726" y="30654"/>
                  </a:moveTo>
                  <a:lnTo>
                    <a:pt x="17373" y="37185"/>
                  </a:lnTo>
                  <a:lnTo>
                    <a:pt x="20726" y="44805"/>
                  </a:lnTo>
                  <a:lnTo>
                    <a:pt x="20726" y="30654"/>
                  </a:lnTo>
                  <a:close/>
                </a:path>
                <a:path w="264795" h="161925">
                  <a:moveTo>
                    <a:pt x="90931" y="752"/>
                  </a:moveTo>
                  <a:lnTo>
                    <a:pt x="68080" y="752"/>
                  </a:lnTo>
                  <a:lnTo>
                    <a:pt x="58788" y="2476"/>
                  </a:lnTo>
                  <a:lnTo>
                    <a:pt x="21593" y="28965"/>
                  </a:lnTo>
                  <a:lnTo>
                    <a:pt x="20726" y="30654"/>
                  </a:lnTo>
                  <a:lnTo>
                    <a:pt x="20726" y="44805"/>
                  </a:lnTo>
                  <a:lnTo>
                    <a:pt x="29011" y="44805"/>
                  </a:lnTo>
                  <a:lnTo>
                    <a:pt x="31823" y="40086"/>
                  </a:lnTo>
                  <a:lnTo>
                    <a:pt x="36156" y="34751"/>
                  </a:lnTo>
                  <a:lnTo>
                    <a:pt x="75285" y="19507"/>
                  </a:lnTo>
                  <a:lnTo>
                    <a:pt x="127863" y="19507"/>
                  </a:lnTo>
                  <a:lnTo>
                    <a:pt x="126987" y="18340"/>
                  </a:lnTo>
                  <a:lnTo>
                    <a:pt x="119481" y="11734"/>
                  </a:lnTo>
                  <a:lnTo>
                    <a:pt x="110813" y="6606"/>
                  </a:lnTo>
                  <a:lnTo>
                    <a:pt x="101455" y="3009"/>
                  </a:lnTo>
                  <a:lnTo>
                    <a:pt x="101607" y="3009"/>
                  </a:lnTo>
                  <a:lnTo>
                    <a:pt x="90931" y="752"/>
                  </a:lnTo>
                  <a:close/>
                </a:path>
                <a:path w="264795" h="161925">
                  <a:moveTo>
                    <a:pt x="79552" y="0"/>
                  </a:moveTo>
                  <a:lnTo>
                    <a:pt x="66482" y="752"/>
                  </a:lnTo>
                  <a:lnTo>
                    <a:pt x="91114" y="752"/>
                  </a:lnTo>
                  <a:lnTo>
                    <a:pt x="795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4" name="object 264"/>
          <p:cNvSpPr/>
          <p:nvPr/>
        </p:nvSpPr>
        <p:spPr>
          <a:xfrm>
            <a:off x="7739176" y="4646714"/>
            <a:ext cx="32384" cy="33655"/>
          </a:xfrm>
          <a:custGeom>
            <a:avLst/>
            <a:gdLst/>
            <a:ahLst/>
            <a:cxnLst/>
            <a:rect l="l" t="t" r="r" b="b"/>
            <a:pathLst>
              <a:path w="32384" h="33654">
                <a:moveTo>
                  <a:pt x="20612" y="0"/>
                </a:moveTo>
                <a:lnTo>
                  <a:pt x="11671" y="0"/>
                </a:lnTo>
                <a:lnTo>
                  <a:pt x="7873" y="1523"/>
                </a:lnTo>
                <a:lnTo>
                  <a:pt x="1562" y="7619"/>
                </a:lnTo>
                <a:lnTo>
                  <a:pt x="0" y="11582"/>
                </a:lnTo>
                <a:lnTo>
                  <a:pt x="0" y="21132"/>
                </a:lnTo>
                <a:lnTo>
                  <a:pt x="1562" y="25095"/>
                </a:lnTo>
                <a:lnTo>
                  <a:pt x="7873" y="31597"/>
                </a:lnTo>
                <a:lnTo>
                  <a:pt x="11671" y="33223"/>
                </a:lnTo>
                <a:lnTo>
                  <a:pt x="16141" y="33223"/>
                </a:lnTo>
                <a:lnTo>
                  <a:pt x="20612" y="33223"/>
                </a:lnTo>
                <a:lnTo>
                  <a:pt x="24422" y="31597"/>
                </a:lnTo>
                <a:lnTo>
                  <a:pt x="30721" y="25095"/>
                </a:lnTo>
                <a:lnTo>
                  <a:pt x="32296" y="21132"/>
                </a:lnTo>
                <a:lnTo>
                  <a:pt x="32296" y="11582"/>
                </a:lnTo>
                <a:lnTo>
                  <a:pt x="30721" y="7619"/>
                </a:lnTo>
                <a:lnTo>
                  <a:pt x="24422" y="1523"/>
                </a:lnTo>
                <a:lnTo>
                  <a:pt x="206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5" name="object 265"/>
          <p:cNvGrpSpPr/>
          <p:nvPr/>
        </p:nvGrpSpPr>
        <p:grpSpPr>
          <a:xfrm>
            <a:off x="7878762" y="4452251"/>
            <a:ext cx="705485" cy="227965"/>
            <a:chOff x="7878762" y="4452251"/>
            <a:chExt cx="705485" cy="227965"/>
          </a:xfrm>
        </p:grpSpPr>
        <p:sp>
          <p:nvSpPr>
            <p:cNvPr id="266" name="object 266"/>
            <p:cNvSpPr/>
            <p:nvPr/>
          </p:nvSpPr>
          <p:spPr>
            <a:xfrm>
              <a:off x="7878762" y="4452251"/>
              <a:ext cx="379095" cy="226695"/>
            </a:xfrm>
            <a:custGeom>
              <a:avLst/>
              <a:gdLst/>
              <a:ahLst/>
              <a:cxnLst/>
              <a:rect l="l" t="t" r="r" b="b"/>
              <a:pathLst>
                <a:path w="379095" h="226695">
                  <a:moveTo>
                    <a:pt x="316382" y="12801"/>
                  </a:moveTo>
                  <a:lnTo>
                    <a:pt x="294741" y="12801"/>
                  </a:lnTo>
                  <a:lnTo>
                    <a:pt x="232232" y="197510"/>
                  </a:lnTo>
                  <a:lnTo>
                    <a:pt x="176961" y="35661"/>
                  </a:lnTo>
                  <a:lnTo>
                    <a:pt x="169164" y="12801"/>
                  </a:lnTo>
                  <a:lnTo>
                    <a:pt x="148437" y="12801"/>
                  </a:lnTo>
                  <a:lnTo>
                    <a:pt x="84823" y="196672"/>
                  </a:lnTo>
                  <a:lnTo>
                    <a:pt x="23164" y="12801"/>
                  </a:lnTo>
                  <a:lnTo>
                    <a:pt x="0" y="12801"/>
                  </a:lnTo>
                  <a:lnTo>
                    <a:pt x="71932" y="226174"/>
                  </a:lnTo>
                  <a:lnTo>
                    <a:pt x="95415" y="226174"/>
                  </a:lnTo>
                  <a:lnTo>
                    <a:pt x="99733" y="213677"/>
                  </a:lnTo>
                  <a:lnTo>
                    <a:pt x="158178" y="44513"/>
                  </a:lnTo>
                  <a:lnTo>
                    <a:pt x="220675" y="226174"/>
                  </a:lnTo>
                  <a:lnTo>
                    <a:pt x="244449" y="226174"/>
                  </a:lnTo>
                  <a:lnTo>
                    <a:pt x="248653" y="213677"/>
                  </a:lnTo>
                  <a:lnTo>
                    <a:pt x="316382" y="12801"/>
                  </a:lnTo>
                  <a:close/>
                </a:path>
                <a:path w="379095" h="226695">
                  <a:moveTo>
                    <a:pt x="373697" y="66141"/>
                  </a:moveTo>
                  <a:lnTo>
                    <a:pt x="352056" y="66141"/>
                  </a:lnTo>
                  <a:lnTo>
                    <a:pt x="352056" y="226174"/>
                  </a:lnTo>
                  <a:lnTo>
                    <a:pt x="373697" y="226174"/>
                  </a:lnTo>
                  <a:lnTo>
                    <a:pt x="373697" y="66141"/>
                  </a:lnTo>
                  <a:close/>
                </a:path>
                <a:path w="379095" h="226695">
                  <a:moveTo>
                    <a:pt x="378879" y="10668"/>
                  </a:moveTo>
                  <a:lnTo>
                    <a:pt x="377456" y="7366"/>
                  </a:lnTo>
                  <a:lnTo>
                    <a:pt x="377355" y="7112"/>
                  </a:lnTo>
                  <a:lnTo>
                    <a:pt x="371297" y="1473"/>
                  </a:lnTo>
                  <a:lnTo>
                    <a:pt x="367499" y="0"/>
                  </a:lnTo>
                  <a:lnTo>
                    <a:pt x="358546" y="0"/>
                  </a:lnTo>
                  <a:lnTo>
                    <a:pt x="354799" y="1473"/>
                  </a:lnTo>
                  <a:lnTo>
                    <a:pt x="348703" y="7366"/>
                  </a:lnTo>
                  <a:lnTo>
                    <a:pt x="347179" y="10972"/>
                  </a:lnTo>
                  <a:lnTo>
                    <a:pt x="347179" y="19507"/>
                  </a:lnTo>
                  <a:lnTo>
                    <a:pt x="348703" y="23164"/>
                  </a:lnTo>
                  <a:lnTo>
                    <a:pt x="354799" y="29260"/>
                  </a:lnTo>
                  <a:lnTo>
                    <a:pt x="358546" y="30784"/>
                  </a:lnTo>
                  <a:lnTo>
                    <a:pt x="367690" y="30784"/>
                  </a:lnTo>
                  <a:lnTo>
                    <a:pt x="371513" y="29260"/>
                  </a:lnTo>
                  <a:lnTo>
                    <a:pt x="377405" y="23164"/>
                  </a:lnTo>
                  <a:lnTo>
                    <a:pt x="378828" y="19507"/>
                  </a:lnTo>
                  <a:lnTo>
                    <a:pt x="378879" y="106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7" name="object 267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8287816" y="4483036"/>
              <a:ext cx="109423" cy="196900"/>
            </a:xfrm>
            <a:prstGeom prst="rect">
              <a:avLst/>
            </a:prstGeom>
          </p:spPr>
        </p:pic>
        <p:pic>
          <p:nvPicPr>
            <p:cNvPr id="268" name="object 268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8436546" y="4452251"/>
              <a:ext cx="147535" cy="226161"/>
            </a:xfrm>
            <a:prstGeom prst="rect">
              <a:avLst/>
            </a:prstGeom>
          </p:spPr>
        </p:pic>
      </p:grpSp>
      <p:pic>
        <p:nvPicPr>
          <p:cNvPr id="269" name="object 269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8709050" y="4516869"/>
            <a:ext cx="134416" cy="163068"/>
          </a:xfrm>
          <a:prstGeom prst="rect">
            <a:avLst/>
          </a:prstGeom>
        </p:spPr>
      </p:pic>
      <p:grpSp>
        <p:nvGrpSpPr>
          <p:cNvPr id="270" name="object 270"/>
          <p:cNvGrpSpPr/>
          <p:nvPr/>
        </p:nvGrpSpPr>
        <p:grpSpPr>
          <a:xfrm>
            <a:off x="8959901" y="4483036"/>
            <a:ext cx="732790" cy="197485"/>
            <a:chOff x="8959901" y="4483036"/>
            <a:chExt cx="732790" cy="197485"/>
          </a:xfrm>
        </p:grpSpPr>
        <p:pic>
          <p:nvPicPr>
            <p:cNvPr id="271" name="object 271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8959901" y="4483036"/>
              <a:ext cx="255422" cy="196900"/>
            </a:xfrm>
            <a:prstGeom prst="rect">
              <a:avLst/>
            </a:prstGeom>
          </p:spPr>
        </p:pic>
        <p:pic>
          <p:nvPicPr>
            <p:cNvPr id="272" name="object 272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9241231" y="4516869"/>
              <a:ext cx="134416" cy="163068"/>
            </a:xfrm>
            <a:prstGeom prst="rect">
              <a:avLst/>
            </a:prstGeom>
          </p:spPr>
        </p:pic>
        <p:pic>
          <p:nvPicPr>
            <p:cNvPr id="273" name="object 273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9409481" y="4483036"/>
              <a:ext cx="282854" cy="196900"/>
            </a:xfrm>
            <a:prstGeom prst="rect">
              <a:avLst/>
            </a:prstGeom>
          </p:spPr>
        </p:pic>
      </p:grpSp>
      <p:grpSp>
        <p:nvGrpSpPr>
          <p:cNvPr id="274" name="object 274"/>
          <p:cNvGrpSpPr/>
          <p:nvPr/>
        </p:nvGrpSpPr>
        <p:grpSpPr>
          <a:xfrm>
            <a:off x="9800234" y="4450727"/>
            <a:ext cx="291465" cy="229235"/>
            <a:chOff x="9800234" y="4450727"/>
            <a:chExt cx="291465" cy="229235"/>
          </a:xfrm>
        </p:grpSpPr>
        <p:pic>
          <p:nvPicPr>
            <p:cNvPr id="275" name="object 275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9800234" y="4516869"/>
              <a:ext cx="163080" cy="163067"/>
            </a:xfrm>
            <a:prstGeom prst="rect">
              <a:avLst/>
            </a:prstGeom>
          </p:spPr>
        </p:pic>
        <p:pic>
          <p:nvPicPr>
            <p:cNvPr id="276" name="object 276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9982504" y="4450727"/>
              <a:ext cx="109118" cy="227685"/>
            </a:xfrm>
            <a:prstGeom prst="rect">
              <a:avLst/>
            </a:prstGeom>
          </p:spPr>
        </p:pic>
      </p:grpSp>
      <p:grpSp>
        <p:nvGrpSpPr>
          <p:cNvPr id="277" name="object 277"/>
          <p:cNvGrpSpPr/>
          <p:nvPr/>
        </p:nvGrpSpPr>
        <p:grpSpPr>
          <a:xfrm>
            <a:off x="10165689" y="4452251"/>
            <a:ext cx="495300" cy="227965"/>
            <a:chOff x="10165689" y="4452251"/>
            <a:chExt cx="495300" cy="227965"/>
          </a:xfrm>
        </p:grpSpPr>
        <p:pic>
          <p:nvPicPr>
            <p:cNvPr id="278" name="object 278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0165689" y="4483036"/>
              <a:ext cx="109423" cy="196900"/>
            </a:xfrm>
            <a:prstGeom prst="rect">
              <a:avLst/>
            </a:prstGeom>
          </p:spPr>
        </p:pic>
        <p:pic>
          <p:nvPicPr>
            <p:cNvPr id="279" name="object 279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0314431" y="4452251"/>
              <a:ext cx="147535" cy="226161"/>
            </a:xfrm>
            <a:prstGeom prst="rect">
              <a:avLst/>
            </a:prstGeom>
          </p:spPr>
        </p:pic>
        <p:pic>
          <p:nvPicPr>
            <p:cNvPr id="280" name="object 280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10504478" y="4516869"/>
              <a:ext cx="155888" cy="163067"/>
            </a:xfrm>
            <a:prstGeom prst="rect">
              <a:avLst/>
            </a:prstGeom>
          </p:spPr>
        </p:pic>
      </p:grpSp>
      <p:pic>
        <p:nvPicPr>
          <p:cNvPr id="281" name="object 281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10771022" y="4516869"/>
            <a:ext cx="134416" cy="163068"/>
          </a:xfrm>
          <a:prstGeom prst="rect">
            <a:avLst/>
          </a:prstGeom>
        </p:spPr>
      </p:pic>
      <p:grpSp>
        <p:nvGrpSpPr>
          <p:cNvPr id="282" name="object 282"/>
          <p:cNvGrpSpPr/>
          <p:nvPr/>
        </p:nvGrpSpPr>
        <p:grpSpPr>
          <a:xfrm>
            <a:off x="10964265" y="4483036"/>
            <a:ext cx="211454" cy="197485"/>
            <a:chOff x="10964265" y="4483036"/>
            <a:chExt cx="211454" cy="197485"/>
          </a:xfrm>
        </p:grpSpPr>
        <p:pic>
          <p:nvPicPr>
            <p:cNvPr id="283" name="object 283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0964265" y="4516869"/>
              <a:ext cx="80467" cy="161544"/>
            </a:xfrm>
            <a:prstGeom prst="rect">
              <a:avLst/>
            </a:prstGeom>
          </p:spPr>
        </p:pic>
        <p:pic>
          <p:nvPicPr>
            <p:cNvPr id="284" name="object 284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1066081" y="4483036"/>
              <a:ext cx="109423" cy="196900"/>
            </a:xfrm>
            <a:prstGeom prst="rect">
              <a:avLst/>
            </a:prstGeom>
          </p:spPr>
        </p:pic>
      </p:grpSp>
      <p:grpSp>
        <p:nvGrpSpPr>
          <p:cNvPr id="285" name="object 285"/>
          <p:cNvGrpSpPr/>
          <p:nvPr/>
        </p:nvGrpSpPr>
        <p:grpSpPr>
          <a:xfrm>
            <a:off x="11293157" y="4516869"/>
            <a:ext cx="619760" cy="163195"/>
            <a:chOff x="11293157" y="4516869"/>
            <a:chExt cx="619760" cy="163195"/>
          </a:xfrm>
        </p:grpSpPr>
        <p:pic>
          <p:nvPicPr>
            <p:cNvPr id="286" name="object 286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11293157" y="4518393"/>
              <a:ext cx="145999" cy="161544"/>
            </a:xfrm>
            <a:prstGeom prst="rect">
              <a:avLst/>
            </a:prstGeom>
          </p:spPr>
        </p:pic>
        <p:pic>
          <p:nvPicPr>
            <p:cNvPr id="287" name="object 287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11477243" y="4516869"/>
              <a:ext cx="131368" cy="163067"/>
            </a:xfrm>
            <a:prstGeom prst="rect">
              <a:avLst/>
            </a:prstGeom>
          </p:spPr>
        </p:pic>
        <p:pic>
          <p:nvPicPr>
            <p:cNvPr id="288" name="object 28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1632251" y="4516869"/>
              <a:ext cx="155888" cy="163067"/>
            </a:xfrm>
            <a:prstGeom prst="rect">
              <a:avLst/>
            </a:prstGeom>
          </p:spPr>
        </p:pic>
        <p:pic>
          <p:nvPicPr>
            <p:cNvPr id="289" name="object 28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1832348" y="4516869"/>
              <a:ext cx="80467" cy="161544"/>
            </a:xfrm>
            <a:prstGeom prst="rect">
              <a:avLst/>
            </a:prstGeom>
          </p:spPr>
        </p:pic>
      </p:grpSp>
      <p:pic>
        <p:nvPicPr>
          <p:cNvPr id="290" name="object 290"/>
          <p:cNvPicPr/>
          <p:nvPr/>
        </p:nvPicPr>
        <p:blipFill>
          <a:blip r:embed="rId92" cstate="print"/>
          <a:stretch>
            <a:fillRect/>
          </a:stretch>
        </p:blipFill>
        <p:spPr>
          <a:xfrm>
            <a:off x="12018433" y="4452251"/>
            <a:ext cx="1712210" cy="285292"/>
          </a:xfrm>
          <a:prstGeom prst="rect">
            <a:avLst/>
          </a:prstGeom>
        </p:spPr>
      </p:pic>
      <p:pic>
        <p:nvPicPr>
          <p:cNvPr id="291" name="object 291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13843482" y="4516869"/>
            <a:ext cx="134416" cy="163068"/>
          </a:xfrm>
          <a:prstGeom prst="rect">
            <a:avLst/>
          </a:prstGeom>
        </p:spPr>
      </p:pic>
      <p:grpSp>
        <p:nvGrpSpPr>
          <p:cNvPr id="292" name="object 292"/>
          <p:cNvGrpSpPr/>
          <p:nvPr/>
        </p:nvGrpSpPr>
        <p:grpSpPr>
          <a:xfrm>
            <a:off x="14036650" y="4452251"/>
            <a:ext cx="352425" cy="227965"/>
            <a:chOff x="14036650" y="4452251"/>
            <a:chExt cx="352425" cy="227965"/>
          </a:xfrm>
        </p:grpSpPr>
        <p:pic>
          <p:nvPicPr>
            <p:cNvPr id="293" name="object 293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14036650" y="4516869"/>
              <a:ext cx="147535" cy="161544"/>
            </a:xfrm>
            <a:prstGeom prst="rect">
              <a:avLst/>
            </a:prstGeom>
          </p:spPr>
        </p:pic>
        <p:pic>
          <p:nvPicPr>
            <p:cNvPr id="294" name="object 294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4226540" y="4452251"/>
              <a:ext cx="162471" cy="227685"/>
            </a:xfrm>
            <a:prstGeom prst="rect">
              <a:avLst/>
            </a:prstGeom>
          </p:spPr>
        </p:pic>
      </p:grpSp>
      <p:pic>
        <p:nvPicPr>
          <p:cNvPr id="295" name="object 295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14515820" y="4516869"/>
            <a:ext cx="134416" cy="163068"/>
          </a:xfrm>
          <a:prstGeom prst="rect">
            <a:avLst/>
          </a:prstGeom>
        </p:spPr>
      </p:pic>
      <p:pic>
        <p:nvPicPr>
          <p:cNvPr id="296" name="object 296"/>
          <p:cNvPicPr/>
          <p:nvPr/>
        </p:nvPicPr>
        <p:blipFill>
          <a:blip r:embed="rId93" cstate="print"/>
          <a:stretch>
            <a:fillRect/>
          </a:stretch>
        </p:blipFill>
        <p:spPr>
          <a:xfrm>
            <a:off x="828700" y="5023751"/>
            <a:ext cx="1084478" cy="286816"/>
          </a:xfrm>
          <a:prstGeom prst="rect">
            <a:avLst/>
          </a:prstGeom>
        </p:spPr>
      </p:pic>
      <p:pic>
        <p:nvPicPr>
          <p:cNvPr id="297" name="object 297"/>
          <p:cNvPicPr/>
          <p:nvPr/>
        </p:nvPicPr>
        <p:blipFill>
          <a:blip r:embed="rId94" cstate="print"/>
          <a:stretch>
            <a:fillRect/>
          </a:stretch>
        </p:blipFill>
        <p:spPr>
          <a:xfrm>
            <a:off x="2037400" y="5023751"/>
            <a:ext cx="755418" cy="286816"/>
          </a:xfrm>
          <a:prstGeom prst="rect">
            <a:avLst/>
          </a:prstGeom>
        </p:spPr>
      </p:pic>
      <p:pic>
        <p:nvPicPr>
          <p:cNvPr id="298" name="object 29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903461" y="5088369"/>
            <a:ext cx="134416" cy="163068"/>
          </a:xfrm>
          <a:prstGeom prst="rect">
            <a:avLst/>
          </a:prstGeom>
        </p:spPr>
      </p:pic>
      <p:grpSp>
        <p:nvGrpSpPr>
          <p:cNvPr id="299" name="object 299"/>
          <p:cNvGrpSpPr/>
          <p:nvPr/>
        </p:nvGrpSpPr>
        <p:grpSpPr>
          <a:xfrm>
            <a:off x="3096704" y="5054536"/>
            <a:ext cx="211454" cy="197485"/>
            <a:chOff x="3096704" y="5054536"/>
            <a:chExt cx="211454" cy="197485"/>
          </a:xfrm>
        </p:grpSpPr>
        <p:pic>
          <p:nvPicPr>
            <p:cNvPr id="300" name="object 300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096704" y="5088369"/>
              <a:ext cx="80467" cy="161544"/>
            </a:xfrm>
            <a:prstGeom prst="rect">
              <a:avLst/>
            </a:prstGeom>
          </p:spPr>
        </p:pic>
        <p:pic>
          <p:nvPicPr>
            <p:cNvPr id="301" name="object 30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198495" y="5054536"/>
              <a:ext cx="109423" cy="196900"/>
            </a:xfrm>
            <a:prstGeom prst="rect">
              <a:avLst/>
            </a:prstGeom>
          </p:spPr>
        </p:pic>
      </p:grpSp>
      <p:grpSp>
        <p:nvGrpSpPr>
          <p:cNvPr id="302" name="object 302"/>
          <p:cNvGrpSpPr/>
          <p:nvPr/>
        </p:nvGrpSpPr>
        <p:grpSpPr>
          <a:xfrm>
            <a:off x="3427095" y="5054536"/>
            <a:ext cx="769620" cy="254635"/>
            <a:chOff x="3427095" y="5054536"/>
            <a:chExt cx="769620" cy="254635"/>
          </a:xfrm>
        </p:grpSpPr>
        <p:pic>
          <p:nvPicPr>
            <p:cNvPr id="303" name="object 303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3427095" y="5088369"/>
              <a:ext cx="162458" cy="220675"/>
            </a:xfrm>
            <a:prstGeom prst="rect">
              <a:avLst/>
            </a:prstGeom>
          </p:spPr>
        </p:pic>
        <p:pic>
          <p:nvPicPr>
            <p:cNvPr id="304" name="object 30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17595" y="5088369"/>
              <a:ext cx="163068" cy="163068"/>
            </a:xfrm>
            <a:prstGeom prst="rect">
              <a:avLst/>
            </a:prstGeom>
          </p:spPr>
        </p:pic>
        <p:pic>
          <p:nvPicPr>
            <p:cNvPr id="305" name="object 30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824859" y="5088369"/>
              <a:ext cx="80467" cy="161544"/>
            </a:xfrm>
            <a:prstGeom prst="rect">
              <a:avLst/>
            </a:prstGeom>
          </p:spPr>
        </p:pic>
        <p:pic>
          <p:nvPicPr>
            <p:cNvPr id="306" name="object 30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926649" y="5054536"/>
              <a:ext cx="109423" cy="196900"/>
            </a:xfrm>
            <a:prstGeom prst="rect">
              <a:avLst/>
            </a:prstGeom>
          </p:spPr>
        </p:pic>
        <p:pic>
          <p:nvPicPr>
            <p:cNvPr id="307" name="object 30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61980" y="5088369"/>
              <a:ext cx="134416" cy="163068"/>
            </a:xfrm>
            <a:prstGeom prst="rect">
              <a:avLst/>
            </a:prstGeom>
          </p:spPr>
        </p:pic>
      </p:grpSp>
      <p:sp>
        <p:nvSpPr>
          <p:cNvPr id="308" name="object 308"/>
          <p:cNvSpPr/>
          <p:nvPr/>
        </p:nvSpPr>
        <p:spPr>
          <a:xfrm>
            <a:off x="4255223" y="5023751"/>
            <a:ext cx="22225" cy="226695"/>
          </a:xfrm>
          <a:custGeom>
            <a:avLst/>
            <a:gdLst/>
            <a:ahLst/>
            <a:cxnLst/>
            <a:rect l="l" t="t" r="r" b="b"/>
            <a:pathLst>
              <a:path w="22225" h="226695">
                <a:moveTo>
                  <a:pt x="21640" y="0"/>
                </a:moveTo>
                <a:lnTo>
                  <a:pt x="0" y="0"/>
                </a:lnTo>
                <a:lnTo>
                  <a:pt x="0" y="226161"/>
                </a:lnTo>
                <a:lnTo>
                  <a:pt x="21640" y="226161"/>
                </a:lnTo>
                <a:lnTo>
                  <a:pt x="216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9" name="object 309"/>
          <p:cNvPicPr/>
          <p:nvPr/>
        </p:nvPicPr>
        <p:blipFill>
          <a:blip r:embed="rId95" cstate="print"/>
          <a:stretch>
            <a:fillRect/>
          </a:stretch>
        </p:blipFill>
        <p:spPr>
          <a:xfrm>
            <a:off x="4417072" y="5023751"/>
            <a:ext cx="1061910" cy="227685"/>
          </a:xfrm>
          <a:prstGeom prst="rect">
            <a:avLst/>
          </a:prstGeom>
        </p:spPr>
      </p:pic>
      <p:pic>
        <p:nvPicPr>
          <p:cNvPr id="310" name="object 310"/>
          <p:cNvPicPr/>
          <p:nvPr/>
        </p:nvPicPr>
        <p:blipFill>
          <a:blip r:embed="rId96" cstate="print"/>
          <a:stretch>
            <a:fillRect/>
          </a:stretch>
        </p:blipFill>
        <p:spPr>
          <a:xfrm>
            <a:off x="5619191" y="5023751"/>
            <a:ext cx="336804" cy="286816"/>
          </a:xfrm>
          <a:prstGeom prst="rect">
            <a:avLst/>
          </a:prstGeom>
        </p:spPr>
      </p:pic>
      <p:grpSp>
        <p:nvGrpSpPr>
          <p:cNvPr id="311" name="object 311"/>
          <p:cNvGrpSpPr/>
          <p:nvPr/>
        </p:nvGrpSpPr>
        <p:grpSpPr>
          <a:xfrm>
            <a:off x="6044069" y="5088369"/>
            <a:ext cx="825500" cy="163195"/>
            <a:chOff x="6044069" y="5088369"/>
            <a:chExt cx="825500" cy="163195"/>
          </a:xfrm>
        </p:grpSpPr>
        <p:pic>
          <p:nvPicPr>
            <p:cNvPr id="312" name="object 31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044069" y="5088369"/>
              <a:ext cx="131368" cy="163068"/>
            </a:xfrm>
            <a:prstGeom prst="rect">
              <a:avLst/>
            </a:prstGeom>
          </p:spPr>
        </p:pic>
        <p:pic>
          <p:nvPicPr>
            <p:cNvPr id="313" name="object 3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98920" y="5088369"/>
              <a:ext cx="163068" cy="163068"/>
            </a:xfrm>
            <a:prstGeom prst="rect">
              <a:avLst/>
            </a:prstGeom>
          </p:spPr>
        </p:pic>
        <p:sp>
          <p:nvSpPr>
            <p:cNvPr id="314" name="object 314"/>
            <p:cNvSpPr/>
            <p:nvPr/>
          </p:nvSpPr>
          <p:spPr>
            <a:xfrm>
              <a:off x="6406172" y="5088369"/>
              <a:ext cx="264795" cy="161925"/>
            </a:xfrm>
            <a:custGeom>
              <a:avLst/>
              <a:gdLst/>
              <a:ahLst/>
              <a:cxnLst/>
              <a:rect l="l" t="t" r="r" b="b"/>
              <a:pathLst>
                <a:path w="264795" h="161925">
                  <a:moveTo>
                    <a:pt x="20726" y="1524"/>
                  </a:moveTo>
                  <a:lnTo>
                    <a:pt x="0" y="1523"/>
                  </a:lnTo>
                  <a:lnTo>
                    <a:pt x="0" y="161544"/>
                  </a:lnTo>
                  <a:lnTo>
                    <a:pt x="21640" y="161544"/>
                  </a:lnTo>
                  <a:lnTo>
                    <a:pt x="21640" y="77419"/>
                  </a:lnTo>
                  <a:lnTo>
                    <a:pt x="21952" y="70713"/>
                  </a:lnTo>
                  <a:lnTo>
                    <a:pt x="29011" y="44805"/>
                  </a:lnTo>
                  <a:lnTo>
                    <a:pt x="20726" y="44805"/>
                  </a:lnTo>
                  <a:lnTo>
                    <a:pt x="17373" y="37185"/>
                  </a:lnTo>
                  <a:lnTo>
                    <a:pt x="20726" y="30654"/>
                  </a:lnTo>
                  <a:lnTo>
                    <a:pt x="20726" y="1524"/>
                  </a:lnTo>
                  <a:close/>
                </a:path>
                <a:path w="264795" h="161925">
                  <a:moveTo>
                    <a:pt x="127863" y="19507"/>
                  </a:moveTo>
                  <a:lnTo>
                    <a:pt x="75285" y="19507"/>
                  </a:lnTo>
                  <a:lnTo>
                    <a:pt x="85648" y="20316"/>
                  </a:lnTo>
                  <a:lnTo>
                    <a:pt x="94792" y="22745"/>
                  </a:lnTo>
                  <a:lnTo>
                    <a:pt x="120853" y="58835"/>
                  </a:lnTo>
                  <a:lnTo>
                    <a:pt x="121615" y="70713"/>
                  </a:lnTo>
                  <a:lnTo>
                    <a:pt x="121615" y="161544"/>
                  </a:lnTo>
                  <a:lnTo>
                    <a:pt x="143256" y="161544"/>
                  </a:lnTo>
                  <a:lnTo>
                    <a:pt x="143256" y="77419"/>
                  </a:lnTo>
                  <a:lnTo>
                    <a:pt x="143567" y="70713"/>
                  </a:lnTo>
                  <a:lnTo>
                    <a:pt x="143665" y="68608"/>
                  </a:lnTo>
                  <a:lnTo>
                    <a:pt x="144894" y="60464"/>
                  </a:lnTo>
                  <a:lnTo>
                    <a:pt x="146942" y="52987"/>
                  </a:lnTo>
                  <a:lnTo>
                    <a:pt x="149488" y="46939"/>
                  </a:lnTo>
                  <a:lnTo>
                    <a:pt x="140817" y="46939"/>
                  </a:lnTo>
                  <a:lnTo>
                    <a:pt x="132283" y="43586"/>
                  </a:lnTo>
                  <a:lnTo>
                    <a:pt x="136464" y="34306"/>
                  </a:lnTo>
                  <a:lnTo>
                    <a:pt x="136696" y="33957"/>
                  </a:lnTo>
                  <a:lnTo>
                    <a:pt x="133045" y="26408"/>
                  </a:lnTo>
                  <a:lnTo>
                    <a:pt x="127863" y="19507"/>
                  </a:lnTo>
                  <a:close/>
                </a:path>
                <a:path w="264795" h="161925">
                  <a:moveTo>
                    <a:pt x="249046" y="19507"/>
                  </a:moveTo>
                  <a:lnTo>
                    <a:pt x="196900" y="19507"/>
                  </a:lnTo>
                  <a:lnTo>
                    <a:pt x="207254" y="20316"/>
                  </a:lnTo>
                  <a:lnTo>
                    <a:pt x="216369" y="22745"/>
                  </a:lnTo>
                  <a:lnTo>
                    <a:pt x="242173" y="58835"/>
                  </a:lnTo>
                  <a:lnTo>
                    <a:pt x="242925" y="70713"/>
                  </a:lnTo>
                  <a:lnTo>
                    <a:pt x="242925" y="161544"/>
                  </a:lnTo>
                  <a:lnTo>
                    <a:pt x="264566" y="161544"/>
                  </a:lnTo>
                  <a:lnTo>
                    <a:pt x="264566" y="68608"/>
                  </a:lnTo>
                  <a:lnTo>
                    <a:pt x="264195" y="60464"/>
                  </a:lnTo>
                  <a:lnTo>
                    <a:pt x="264120" y="58835"/>
                  </a:lnTo>
                  <a:lnTo>
                    <a:pt x="264059" y="57498"/>
                  </a:lnTo>
                  <a:lnTo>
                    <a:pt x="262542" y="47401"/>
                  </a:lnTo>
                  <a:lnTo>
                    <a:pt x="260017" y="38292"/>
                  </a:lnTo>
                  <a:lnTo>
                    <a:pt x="256489" y="30176"/>
                  </a:lnTo>
                  <a:lnTo>
                    <a:pt x="252050" y="23040"/>
                  </a:lnTo>
                  <a:lnTo>
                    <a:pt x="249046" y="19507"/>
                  </a:lnTo>
                  <a:close/>
                </a:path>
                <a:path w="264795" h="161925">
                  <a:moveTo>
                    <a:pt x="136696" y="33957"/>
                  </a:moveTo>
                  <a:lnTo>
                    <a:pt x="136464" y="34306"/>
                  </a:lnTo>
                  <a:lnTo>
                    <a:pt x="132283" y="43586"/>
                  </a:lnTo>
                  <a:lnTo>
                    <a:pt x="140817" y="46939"/>
                  </a:lnTo>
                  <a:lnTo>
                    <a:pt x="137655" y="35939"/>
                  </a:lnTo>
                  <a:lnTo>
                    <a:pt x="136696" y="33957"/>
                  </a:lnTo>
                  <a:close/>
                </a:path>
                <a:path w="264795" h="161925">
                  <a:moveTo>
                    <a:pt x="199948" y="0"/>
                  </a:moveTo>
                  <a:lnTo>
                    <a:pt x="157124" y="12039"/>
                  </a:lnTo>
                  <a:lnTo>
                    <a:pt x="136696" y="33957"/>
                  </a:lnTo>
                  <a:lnTo>
                    <a:pt x="137655" y="35939"/>
                  </a:lnTo>
                  <a:lnTo>
                    <a:pt x="140817" y="46939"/>
                  </a:lnTo>
                  <a:lnTo>
                    <a:pt x="149488" y="46939"/>
                  </a:lnTo>
                  <a:lnTo>
                    <a:pt x="149809" y="46177"/>
                  </a:lnTo>
                  <a:lnTo>
                    <a:pt x="153428" y="40086"/>
                  </a:lnTo>
                  <a:lnTo>
                    <a:pt x="188947" y="19935"/>
                  </a:lnTo>
                  <a:lnTo>
                    <a:pt x="196900" y="19507"/>
                  </a:lnTo>
                  <a:lnTo>
                    <a:pt x="249046" y="19507"/>
                  </a:lnTo>
                  <a:lnTo>
                    <a:pt x="246811" y="16878"/>
                  </a:lnTo>
                  <a:lnTo>
                    <a:pt x="209382" y="466"/>
                  </a:lnTo>
                  <a:lnTo>
                    <a:pt x="199948" y="0"/>
                  </a:lnTo>
                  <a:close/>
                </a:path>
                <a:path w="264795" h="161925">
                  <a:moveTo>
                    <a:pt x="20726" y="30654"/>
                  </a:moveTo>
                  <a:lnTo>
                    <a:pt x="17373" y="37185"/>
                  </a:lnTo>
                  <a:lnTo>
                    <a:pt x="20726" y="44805"/>
                  </a:lnTo>
                  <a:lnTo>
                    <a:pt x="20726" y="30654"/>
                  </a:lnTo>
                  <a:close/>
                </a:path>
                <a:path w="264795" h="161925">
                  <a:moveTo>
                    <a:pt x="90931" y="752"/>
                  </a:moveTo>
                  <a:lnTo>
                    <a:pt x="68080" y="752"/>
                  </a:lnTo>
                  <a:lnTo>
                    <a:pt x="58788" y="2476"/>
                  </a:lnTo>
                  <a:lnTo>
                    <a:pt x="21593" y="28965"/>
                  </a:lnTo>
                  <a:lnTo>
                    <a:pt x="20726" y="30654"/>
                  </a:lnTo>
                  <a:lnTo>
                    <a:pt x="20726" y="44805"/>
                  </a:lnTo>
                  <a:lnTo>
                    <a:pt x="29011" y="44805"/>
                  </a:lnTo>
                  <a:lnTo>
                    <a:pt x="31823" y="40086"/>
                  </a:lnTo>
                  <a:lnTo>
                    <a:pt x="36156" y="34751"/>
                  </a:lnTo>
                  <a:lnTo>
                    <a:pt x="75285" y="19507"/>
                  </a:lnTo>
                  <a:lnTo>
                    <a:pt x="127863" y="19507"/>
                  </a:lnTo>
                  <a:lnTo>
                    <a:pt x="126987" y="18340"/>
                  </a:lnTo>
                  <a:lnTo>
                    <a:pt x="119481" y="11734"/>
                  </a:lnTo>
                  <a:lnTo>
                    <a:pt x="110813" y="6606"/>
                  </a:lnTo>
                  <a:lnTo>
                    <a:pt x="101455" y="3009"/>
                  </a:lnTo>
                  <a:lnTo>
                    <a:pt x="101607" y="3009"/>
                  </a:lnTo>
                  <a:lnTo>
                    <a:pt x="90931" y="752"/>
                  </a:lnTo>
                  <a:close/>
                </a:path>
                <a:path w="264795" h="161925">
                  <a:moveTo>
                    <a:pt x="79552" y="0"/>
                  </a:moveTo>
                  <a:lnTo>
                    <a:pt x="66482" y="752"/>
                  </a:lnTo>
                  <a:lnTo>
                    <a:pt x="91114" y="752"/>
                  </a:lnTo>
                  <a:lnTo>
                    <a:pt x="795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5" name="object 31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713579" y="5088369"/>
              <a:ext cx="155889" cy="163068"/>
            </a:xfrm>
            <a:prstGeom prst="rect">
              <a:avLst/>
            </a:prstGeom>
          </p:spPr>
        </p:pic>
      </p:grpSp>
      <p:pic>
        <p:nvPicPr>
          <p:cNvPr id="316" name="object 316"/>
          <p:cNvPicPr/>
          <p:nvPr/>
        </p:nvPicPr>
        <p:blipFill>
          <a:blip r:embed="rId97" cstate="print"/>
          <a:stretch>
            <a:fillRect/>
          </a:stretch>
        </p:blipFill>
        <p:spPr>
          <a:xfrm>
            <a:off x="6980097" y="5023751"/>
            <a:ext cx="1288694" cy="286816"/>
          </a:xfrm>
          <a:prstGeom prst="rect">
            <a:avLst/>
          </a:prstGeom>
        </p:spPr>
      </p:pic>
      <p:pic>
        <p:nvPicPr>
          <p:cNvPr id="317" name="object 317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8395575" y="5088369"/>
            <a:ext cx="134416" cy="163068"/>
          </a:xfrm>
          <a:prstGeom prst="rect">
            <a:avLst/>
          </a:prstGeom>
        </p:spPr>
      </p:pic>
      <p:pic>
        <p:nvPicPr>
          <p:cNvPr id="318" name="object 318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8588819" y="5088369"/>
            <a:ext cx="147535" cy="161544"/>
          </a:xfrm>
          <a:prstGeom prst="rect">
            <a:avLst/>
          </a:prstGeom>
        </p:spPr>
      </p:pic>
      <p:pic>
        <p:nvPicPr>
          <p:cNvPr id="319" name="object 319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8781453" y="5088369"/>
            <a:ext cx="134416" cy="163068"/>
          </a:xfrm>
          <a:prstGeom prst="rect">
            <a:avLst/>
          </a:prstGeom>
        </p:spPr>
      </p:pic>
      <p:grpSp>
        <p:nvGrpSpPr>
          <p:cNvPr id="320" name="object 320"/>
          <p:cNvGrpSpPr/>
          <p:nvPr/>
        </p:nvGrpSpPr>
        <p:grpSpPr>
          <a:xfrm>
            <a:off x="8974696" y="5023751"/>
            <a:ext cx="738505" cy="287020"/>
            <a:chOff x="8974696" y="5023751"/>
            <a:chExt cx="738505" cy="287020"/>
          </a:xfrm>
        </p:grpSpPr>
        <p:sp>
          <p:nvSpPr>
            <p:cNvPr id="321" name="object 321"/>
            <p:cNvSpPr/>
            <p:nvPr/>
          </p:nvSpPr>
          <p:spPr>
            <a:xfrm>
              <a:off x="8974696" y="5023751"/>
              <a:ext cx="22225" cy="226695"/>
            </a:xfrm>
            <a:custGeom>
              <a:avLst/>
              <a:gdLst/>
              <a:ahLst/>
              <a:cxnLst/>
              <a:rect l="l" t="t" r="r" b="b"/>
              <a:pathLst>
                <a:path w="22225" h="226695">
                  <a:moveTo>
                    <a:pt x="21640" y="0"/>
                  </a:moveTo>
                  <a:lnTo>
                    <a:pt x="0" y="0"/>
                  </a:lnTo>
                  <a:lnTo>
                    <a:pt x="0" y="226161"/>
                  </a:lnTo>
                  <a:lnTo>
                    <a:pt x="21640" y="226161"/>
                  </a:lnTo>
                  <a:lnTo>
                    <a:pt x="216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2" name="object 322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9018892" y="5054536"/>
              <a:ext cx="291998" cy="256031"/>
            </a:xfrm>
            <a:prstGeom prst="rect">
              <a:avLst/>
            </a:prstGeom>
          </p:spPr>
        </p:pic>
        <p:sp>
          <p:nvSpPr>
            <p:cNvPr id="323" name="object 323"/>
            <p:cNvSpPr/>
            <p:nvPr/>
          </p:nvSpPr>
          <p:spPr>
            <a:xfrm>
              <a:off x="9345345" y="5023751"/>
              <a:ext cx="31750" cy="226695"/>
            </a:xfrm>
            <a:custGeom>
              <a:avLst/>
              <a:gdLst/>
              <a:ahLst/>
              <a:cxnLst/>
              <a:rect l="l" t="t" r="r" b="b"/>
              <a:pathLst>
                <a:path w="31750" h="226695">
                  <a:moveTo>
                    <a:pt x="26504" y="66141"/>
                  </a:moveTo>
                  <a:lnTo>
                    <a:pt x="4864" y="66141"/>
                  </a:lnTo>
                  <a:lnTo>
                    <a:pt x="4864" y="226161"/>
                  </a:lnTo>
                  <a:lnTo>
                    <a:pt x="26504" y="226161"/>
                  </a:lnTo>
                  <a:lnTo>
                    <a:pt x="26504" y="66141"/>
                  </a:lnTo>
                  <a:close/>
                </a:path>
                <a:path w="31750" h="226695">
                  <a:moveTo>
                    <a:pt x="20307" y="0"/>
                  </a:moveTo>
                  <a:lnTo>
                    <a:pt x="11366" y="0"/>
                  </a:lnTo>
                  <a:lnTo>
                    <a:pt x="7607" y="1473"/>
                  </a:lnTo>
                  <a:lnTo>
                    <a:pt x="1524" y="7365"/>
                  </a:lnTo>
                  <a:lnTo>
                    <a:pt x="0" y="10972"/>
                  </a:lnTo>
                  <a:lnTo>
                    <a:pt x="0" y="19507"/>
                  </a:lnTo>
                  <a:lnTo>
                    <a:pt x="1524" y="23164"/>
                  </a:lnTo>
                  <a:lnTo>
                    <a:pt x="7607" y="29260"/>
                  </a:lnTo>
                  <a:lnTo>
                    <a:pt x="11366" y="30784"/>
                  </a:lnTo>
                  <a:lnTo>
                    <a:pt x="20510" y="30784"/>
                  </a:lnTo>
                  <a:lnTo>
                    <a:pt x="24333" y="29260"/>
                  </a:lnTo>
                  <a:lnTo>
                    <a:pt x="30213" y="23164"/>
                  </a:lnTo>
                  <a:lnTo>
                    <a:pt x="31659" y="19507"/>
                  </a:lnTo>
                  <a:lnTo>
                    <a:pt x="31699" y="10667"/>
                  </a:lnTo>
                  <a:lnTo>
                    <a:pt x="30272" y="7365"/>
                  </a:lnTo>
                  <a:lnTo>
                    <a:pt x="30162" y="7111"/>
                  </a:lnTo>
                  <a:lnTo>
                    <a:pt x="24120" y="1473"/>
                  </a:lnTo>
                  <a:lnTo>
                    <a:pt x="2030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4" name="object 324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9416046" y="5088369"/>
              <a:ext cx="145389" cy="163068"/>
            </a:xfrm>
            <a:prstGeom prst="rect">
              <a:avLst/>
            </a:prstGeom>
          </p:spPr>
        </p:pic>
        <p:pic>
          <p:nvPicPr>
            <p:cNvPr id="325" name="object 325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9581553" y="5088369"/>
              <a:ext cx="131368" cy="163068"/>
            </a:xfrm>
            <a:prstGeom prst="rect">
              <a:avLst/>
            </a:prstGeom>
          </p:spPr>
        </p:pic>
      </p:grpSp>
      <p:pic>
        <p:nvPicPr>
          <p:cNvPr id="326" name="object 326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9819005" y="5088369"/>
            <a:ext cx="134416" cy="163068"/>
          </a:xfrm>
          <a:prstGeom prst="rect">
            <a:avLst/>
          </a:prstGeom>
        </p:spPr>
      </p:pic>
      <p:grpSp>
        <p:nvGrpSpPr>
          <p:cNvPr id="327" name="object 327"/>
          <p:cNvGrpSpPr/>
          <p:nvPr/>
        </p:nvGrpSpPr>
        <p:grpSpPr>
          <a:xfrm>
            <a:off x="10012235" y="5023751"/>
            <a:ext cx="352425" cy="227965"/>
            <a:chOff x="10012235" y="5023751"/>
            <a:chExt cx="352425" cy="227965"/>
          </a:xfrm>
        </p:grpSpPr>
        <p:pic>
          <p:nvPicPr>
            <p:cNvPr id="328" name="object 32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0012235" y="5088369"/>
              <a:ext cx="147535" cy="161544"/>
            </a:xfrm>
            <a:prstGeom prst="rect">
              <a:avLst/>
            </a:prstGeom>
          </p:spPr>
        </p:pic>
        <p:pic>
          <p:nvPicPr>
            <p:cNvPr id="329" name="object 329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0202125" y="5023751"/>
              <a:ext cx="162471" cy="227685"/>
            </a:xfrm>
            <a:prstGeom prst="rect">
              <a:avLst/>
            </a:prstGeom>
          </p:spPr>
        </p:pic>
      </p:grpSp>
      <p:pic>
        <p:nvPicPr>
          <p:cNvPr id="330" name="object 330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0488624" y="5023751"/>
            <a:ext cx="162471" cy="227685"/>
          </a:xfrm>
          <a:prstGeom prst="rect">
            <a:avLst/>
          </a:prstGeom>
        </p:spPr>
      </p:pic>
      <p:grpSp>
        <p:nvGrpSpPr>
          <p:cNvPr id="331" name="object 331"/>
          <p:cNvGrpSpPr/>
          <p:nvPr/>
        </p:nvGrpSpPr>
        <p:grpSpPr>
          <a:xfrm>
            <a:off x="10698022" y="5054536"/>
            <a:ext cx="438150" cy="197485"/>
            <a:chOff x="10698022" y="5054536"/>
            <a:chExt cx="438150" cy="197485"/>
          </a:xfrm>
        </p:grpSpPr>
        <p:pic>
          <p:nvPicPr>
            <p:cNvPr id="332" name="object 332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10698022" y="5088369"/>
              <a:ext cx="134416" cy="163068"/>
            </a:xfrm>
            <a:prstGeom prst="rect">
              <a:avLst/>
            </a:prstGeom>
          </p:spPr>
        </p:pic>
        <p:pic>
          <p:nvPicPr>
            <p:cNvPr id="333" name="object 333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0866272" y="5054536"/>
              <a:ext cx="109423" cy="196900"/>
            </a:xfrm>
            <a:prstGeom prst="rect">
              <a:avLst/>
            </a:prstGeom>
          </p:spPr>
        </p:pic>
        <p:pic>
          <p:nvPicPr>
            <p:cNvPr id="334" name="object 334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11001616" y="5088369"/>
              <a:ext cx="134416" cy="163068"/>
            </a:xfrm>
            <a:prstGeom prst="rect">
              <a:avLst/>
            </a:prstGeom>
          </p:spPr>
        </p:pic>
      </p:grpSp>
      <p:sp>
        <p:nvSpPr>
          <p:cNvPr id="335" name="object 335"/>
          <p:cNvSpPr/>
          <p:nvPr/>
        </p:nvSpPr>
        <p:spPr>
          <a:xfrm>
            <a:off x="11181130" y="5218214"/>
            <a:ext cx="32384" cy="76200"/>
          </a:xfrm>
          <a:custGeom>
            <a:avLst/>
            <a:gdLst/>
            <a:ahLst/>
            <a:cxnLst/>
            <a:rect l="l" t="t" r="r" b="b"/>
            <a:pathLst>
              <a:path w="32384" h="76200">
                <a:moveTo>
                  <a:pt x="31889" y="19811"/>
                </a:moveTo>
                <a:lnTo>
                  <a:pt x="14033" y="19811"/>
                </a:lnTo>
                <a:lnTo>
                  <a:pt x="16401" y="32607"/>
                </a:lnTo>
                <a:lnTo>
                  <a:pt x="16459" y="32918"/>
                </a:lnTo>
                <a:lnTo>
                  <a:pt x="10913" y="32918"/>
                </a:lnTo>
                <a:lnTo>
                  <a:pt x="609" y="76199"/>
                </a:lnTo>
                <a:lnTo>
                  <a:pt x="15240" y="76199"/>
                </a:lnTo>
                <a:lnTo>
                  <a:pt x="28041" y="34137"/>
                </a:lnTo>
                <a:lnTo>
                  <a:pt x="28477" y="32918"/>
                </a:lnTo>
                <a:lnTo>
                  <a:pt x="11785" y="32918"/>
                </a:lnTo>
                <a:lnTo>
                  <a:pt x="10987" y="32607"/>
                </a:lnTo>
                <a:lnTo>
                  <a:pt x="28588" y="32607"/>
                </a:lnTo>
                <a:lnTo>
                  <a:pt x="29021" y="31394"/>
                </a:lnTo>
                <a:lnTo>
                  <a:pt x="29883" y="28854"/>
                </a:lnTo>
                <a:lnTo>
                  <a:pt x="31089" y="24790"/>
                </a:lnTo>
                <a:lnTo>
                  <a:pt x="31496" y="22961"/>
                </a:lnTo>
                <a:lnTo>
                  <a:pt x="31889" y="19811"/>
                </a:lnTo>
                <a:close/>
              </a:path>
              <a:path w="32384" h="76200">
                <a:moveTo>
                  <a:pt x="14033" y="19811"/>
                </a:moveTo>
                <a:lnTo>
                  <a:pt x="10987" y="32607"/>
                </a:lnTo>
                <a:lnTo>
                  <a:pt x="11785" y="32918"/>
                </a:lnTo>
                <a:lnTo>
                  <a:pt x="16459" y="32918"/>
                </a:lnTo>
                <a:lnTo>
                  <a:pt x="14033" y="19811"/>
                </a:lnTo>
                <a:close/>
              </a:path>
              <a:path w="32384" h="76200">
                <a:moveTo>
                  <a:pt x="20828" y="0"/>
                </a:moveTo>
                <a:lnTo>
                  <a:pt x="11684" y="0"/>
                </a:lnTo>
                <a:lnTo>
                  <a:pt x="7620" y="1625"/>
                </a:lnTo>
                <a:lnTo>
                  <a:pt x="7769" y="1625"/>
                </a:lnTo>
                <a:lnTo>
                  <a:pt x="1574" y="7619"/>
                </a:lnTo>
                <a:lnTo>
                  <a:pt x="0" y="11582"/>
                </a:lnTo>
                <a:lnTo>
                  <a:pt x="0" y="21335"/>
                </a:lnTo>
                <a:lnTo>
                  <a:pt x="1574" y="25298"/>
                </a:lnTo>
                <a:lnTo>
                  <a:pt x="7874" y="31394"/>
                </a:lnTo>
                <a:lnTo>
                  <a:pt x="10987" y="32607"/>
                </a:lnTo>
                <a:lnTo>
                  <a:pt x="14033" y="19811"/>
                </a:lnTo>
                <a:lnTo>
                  <a:pt x="31900" y="19811"/>
                </a:lnTo>
                <a:lnTo>
                  <a:pt x="32016" y="11988"/>
                </a:lnTo>
                <a:lnTo>
                  <a:pt x="30530" y="8127"/>
                </a:lnTo>
                <a:lnTo>
                  <a:pt x="24650" y="1625"/>
                </a:lnTo>
                <a:lnTo>
                  <a:pt x="208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36" name="object 336"/>
          <p:cNvGrpSpPr/>
          <p:nvPr/>
        </p:nvGrpSpPr>
        <p:grpSpPr>
          <a:xfrm>
            <a:off x="11311597" y="5088369"/>
            <a:ext cx="431165" cy="163195"/>
            <a:chOff x="11311597" y="5088369"/>
            <a:chExt cx="431165" cy="163195"/>
          </a:xfrm>
        </p:grpSpPr>
        <p:sp>
          <p:nvSpPr>
            <p:cNvPr id="337" name="object 337"/>
            <p:cNvSpPr/>
            <p:nvPr/>
          </p:nvSpPr>
          <p:spPr>
            <a:xfrm>
              <a:off x="11311597" y="5089893"/>
              <a:ext cx="263525" cy="160020"/>
            </a:xfrm>
            <a:custGeom>
              <a:avLst/>
              <a:gdLst/>
              <a:ahLst/>
              <a:cxnLst/>
              <a:rect l="l" t="t" r="r" b="b"/>
              <a:pathLst>
                <a:path w="263525" h="160020">
                  <a:moveTo>
                    <a:pt x="20726" y="0"/>
                  </a:moveTo>
                  <a:lnTo>
                    <a:pt x="0" y="0"/>
                  </a:lnTo>
                  <a:lnTo>
                    <a:pt x="60350" y="160019"/>
                  </a:lnTo>
                  <a:lnTo>
                    <a:pt x="80759" y="160019"/>
                  </a:lnTo>
                  <a:lnTo>
                    <a:pt x="85235" y="148437"/>
                  </a:lnTo>
                  <a:lnTo>
                    <a:pt x="66141" y="148437"/>
                  </a:lnTo>
                  <a:lnTo>
                    <a:pt x="70917" y="135865"/>
                  </a:lnTo>
                  <a:lnTo>
                    <a:pt x="20726" y="0"/>
                  </a:lnTo>
                  <a:close/>
                </a:path>
                <a:path w="263525" h="160020">
                  <a:moveTo>
                    <a:pt x="148785" y="20421"/>
                  </a:moveTo>
                  <a:lnTo>
                    <a:pt x="134708" y="20421"/>
                  </a:lnTo>
                  <a:lnTo>
                    <a:pt x="131505" y="28710"/>
                  </a:lnTo>
                  <a:lnTo>
                    <a:pt x="181952" y="160019"/>
                  </a:lnTo>
                  <a:lnTo>
                    <a:pt x="202387" y="160019"/>
                  </a:lnTo>
                  <a:lnTo>
                    <a:pt x="206777" y="148437"/>
                  </a:lnTo>
                  <a:lnTo>
                    <a:pt x="187451" y="148437"/>
                  </a:lnTo>
                  <a:lnTo>
                    <a:pt x="192175" y="135865"/>
                  </a:lnTo>
                  <a:lnTo>
                    <a:pt x="148785" y="20421"/>
                  </a:lnTo>
                  <a:close/>
                </a:path>
                <a:path w="263525" h="160020">
                  <a:moveTo>
                    <a:pt x="70931" y="135865"/>
                  </a:moveTo>
                  <a:lnTo>
                    <a:pt x="66141" y="148437"/>
                  </a:lnTo>
                  <a:lnTo>
                    <a:pt x="75577" y="148437"/>
                  </a:lnTo>
                  <a:lnTo>
                    <a:pt x="70931" y="135865"/>
                  </a:lnTo>
                  <a:close/>
                </a:path>
                <a:path w="263525" h="160020">
                  <a:moveTo>
                    <a:pt x="141109" y="0"/>
                  </a:moveTo>
                  <a:lnTo>
                    <a:pt x="122529" y="0"/>
                  </a:lnTo>
                  <a:lnTo>
                    <a:pt x="70931" y="135865"/>
                  </a:lnTo>
                  <a:lnTo>
                    <a:pt x="75577" y="148437"/>
                  </a:lnTo>
                  <a:lnTo>
                    <a:pt x="85235" y="148437"/>
                  </a:lnTo>
                  <a:lnTo>
                    <a:pt x="131505" y="28710"/>
                  </a:lnTo>
                  <a:lnTo>
                    <a:pt x="128320" y="20421"/>
                  </a:lnTo>
                  <a:lnTo>
                    <a:pt x="148785" y="20421"/>
                  </a:lnTo>
                  <a:lnTo>
                    <a:pt x="141109" y="0"/>
                  </a:lnTo>
                  <a:close/>
                </a:path>
                <a:path w="263525" h="160020">
                  <a:moveTo>
                    <a:pt x="192175" y="135865"/>
                  </a:moveTo>
                  <a:lnTo>
                    <a:pt x="187451" y="148437"/>
                  </a:lnTo>
                  <a:lnTo>
                    <a:pt x="196900" y="148437"/>
                  </a:lnTo>
                  <a:lnTo>
                    <a:pt x="192175" y="135865"/>
                  </a:lnTo>
                  <a:close/>
                </a:path>
                <a:path w="263525" h="160020">
                  <a:moveTo>
                    <a:pt x="263042" y="0"/>
                  </a:moveTo>
                  <a:lnTo>
                    <a:pt x="243217" y="0"/>
                  </a:lnTo>
                  <a:lnTo>
                    <a:pt x="192175" y="135865"/>
                  </a:lnTo>
                  <a:lnTo>
                    <a:pt x="196900" y="148437"/>
                  </a:lnTo>
                  <a:lnTo>
                    <a:pt x="206777" y="148437"/>
                  </a:lnTo>
                  <a:lnTo>
                    <a:pt x="263042" y="0"/>
                  </a:lnTo>
                  <a:close/>
                </a:path>
                <a:path w="263525" h="160020">
                  <a:moveTo>
                    <a:pt x="134708" y="20421"/>
                  </a:moveTo>
                  <a:lnTo>
                    <a:pt x="128320" y="20421"/>
                  </a:lnTo>
                  <a:lnTo>
                    <a:pt x="131505" y="28710"/>
                  </a:lnTo>
                  <a:lnTo>
                    <a:pt x="134708" y="2042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8" name="object 33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1586671" y="5088369"/>
              <a:ext cx="155888" cy="163068"/>
            </a:xfrm>
            <a:prstGeom prst="rect">
              <a:avLst/>
            </a:prstGeom>
          </p:spPr>
        </p:pic>
      </p:grpSp>
      <p:pic>
        <p:nvPicPr>
          <p:cNvPr id="339" name="object 339"/>
          <p:cNvPicPr/>
          <p:nvPr/>
        </p:nvPicPr>
        <p:blipFill>
          <a:blip r:embed="rId101" cstate="print"/>
          <a:stretch>
            <a:fillRect/>
          </a:stretch>
        </p:blipFill>
        <p:spPr>
          <a:xfrm>
            <a:off x="11841632" y="5022227"/>
            <a:ext cx="1467307" cy="229209"/>
          </a:xfrm>
          <a:prstGeom prst="rect">
            <a:avLst/>
          </a:prstGeom>
        </p:spPr>
      </p:pic>
      <p:grpSp>
        <p:nvGrpSpPr>
          <p:cNvPr id="340" name="object 340"/>
          <p:cNvGrpSpPr/>
          <p:nvPr/>
        </p:nvGrpSpPr>
        <p:grpSpPr>
          <a:xfrm>
            <a:off x="13422603" y="5023751"/>
            <a:ext cx="495300" cy="227965"/>
            <a:chOff x="13422603" y="5023751"/>
            <a:chExt cx="495300" cy="227965"/>
          </a:xfrm>
        </p:grpSpPr>
        <p:pic>
          <p:nvPicPr>
            <p:cNvPr id="341" name="object 341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3422603" y="5054536"/>
              <a:ext cx="109423" cy="196900"/>
            </a:xfrm>
            <a:prstGeom prst="rect">
              <a:avLst/>
            </a:prstGeom>
          </p:spPr>
        </p:pic>
        <p:pic>
          <p:nvPicPr>
            <p:cNvPr id="342" name="object 342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13571320" y="5023751"/>
              <a:ext cx="147535" cy="226161"/>
            </a:xfrm>
            <a:prstGeom prst="rect">
              <a:avLst/>
            </a:prstGeom>
          </p:spPr>
        </p:pic>
        <p:pic>
          <p:nvPicPr>
            <p:cNvPr id="343" name="object 343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13761456" y="5088369"/>
              <a:ext cx="155888" cy="163068"/>
            </a:xfrm>
            <a:prstGeom prst="rect">
              <a:avLst/>
            </a:prstGeom>
          </p:spPr>
        </p:pic>
      </p:grpSp>
      <p:pic>
        <p:nvPicPr>
          <p:cNvPr id="344" name="object 344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14028013" y="5088369"/>
            <a:ext cx="134416" cy="163068"/>
          </a:xfrm>
          <a:prstGeom prst="rect">
            <a:avLst/>
          </a:prstGeom>
        </p:spPr>
      </p:pic>
      <p:grpSp>
        <p:nvGrpSpPr>
          <p:cNvPr id="345" name="object 345"/>
          <p:cNvGrpSpPr/>
          <p:nvPr/>
        </p:nvGrpSpPr>
        <p:grpSpPr>
          <a:xfrm>
            <a:off x="14221206" y="5054536"/>
            <a:ext cx="211454" cy="197485"/>
            <a:chOff x="14221206" y="5054536"/>
            <a:chExt cx="211454" cy="197485"/>
          </a:xfrm>
        </p:grpSpPr>
        <p:pic>
          <p:nvPicPr>
            <p:cNvPr id="346" name="object 346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4221206" y="5088369"/>
              <a:ext cx="80467" cy="161544"/>
            </a:xfrm>
            <a:prstGeom prst="rect">
              <a:avLst/>
            </a:prstGeom>
          </p:spPr>
        </p:pic>
        <p:pic>
          <p:nvPicPr>
            <p:cNvPr id="347" name="object 347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4323034" y="5054536"/>
              <a:ext cx="109423" cy="196900"/>
            </a:xfrm>
            <a:prstGeom prst="rect">
              <a:avLst/>
            </a:prstGeom>
          </p:spPr>
        </p:pic>
      </p:grpSp>
      <p:pic>
        <p:nvPicPr>
          <p:cNvPr id="348" name="object 348"/>
          <p:cNvPicPr/>
          <p:nvPr/>
        </p:nvPicPr>
        <p:blipFill>
          <a:blip r:embed="rId104" cstate="print"/>
          <a:stretch>
            <a:fillRect/>
          </a:stretch>
        </p:blipFill>
        <p:spPr>
          <a:xfrm>
            <a:off x="469952" y="5595251"/>
            <a:ext cx="1417915" cy="286816"/>
          </a:xfrm>
          <a:prstGeom prst="rect">
            <a:avLst/>
          </a:prstGeom>
        </p:spPr>
      </p:pic>
      <p:pic>
        <p:nvPicPr>
          <p:cNvPr id="349" name="object 349"/>
          <p:cNvPicPr/>
          <p:nvPr/>
        </p:nvPicPr>
        <p:blipFill>
          <a:blip r:embed="rId105" cstate="print"/>
          <a:stretch>
            <a:fillRect/>
          </a:stretch>
        </p:blipFill>
        <p:spPr>
          <a:xfrm>
            <a:off x="2012089" y="5595251"/>
            <a:ext cx="1712172" cy="285292"/>
          </a:xfrm>
          <a:prstGeom prst="rect">
            <a:avLst/>
          </a:prstGeom>
        </p:spPr>
      </p:pic>
      <p:pic>
        <p:nvPicPr>
          <p:cNvPr id="350" name="object 350"/>
          <p:cNvPicPr/>
          <p:nvPr/>
        </p:nvPicPr>
        <p:blipFill>
          <a:blip r:embed="rId106" cstate="print"/>
          <a:stretch>
            <a:fillRect/>
          </a:stretch>
        </p:blipFill>
        <p:spPr>
          <a:xfrm>
            <a:off x="3834450" y="5659869"/>
            <a:ext cx="1444570" cy="220675"/>
          </a:xfrm>
          <a:prstGeom prst="rect">
            <a:avLst/>
          </a:prstGeom>
        </p:spPr>
      </p:pic>
      <p:pic>
        <p:nvPicPr>
          <p:cNvPr id="351" name="object 35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387225" y="5659869"/>
            <a:ext cx="134416" cy="163068"/>
          </a:xfrm>
          <a:prstGeom prst="rect">
            <a:avLst/>
          </a:prstGeom>
        </p:spPr>
      </p:pic>
      <p:grpSp>
        <p:nvGrpSpPr>
          <p:cNvPr id="352" name="object 352"/>
          <p:cNvGrpSpPr/>
          <p:nvPr/>
        </p:nvGrpSpPr>
        <p:grpSpPr>
          <a:xfrm>
            <a:off x="5580469" y="5595251"/>
            <a:ext cx="772160" cy="271145"/>
            <a:chOff x="5580469" y="5595251"/>
            <a:chExt cx="772160" cy="271145"/>
          </a:xfrm>
        </p:grpSpPr>
        <p:pic>
          <p:nvPicPr>
            <p:cNvPr id="353" name="object 35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682259" y="5626036"/>
              <a:ext cx="109423" cy="196900"/>
            </a:xfrm>
            <a:prstGeom prst="rect">
              <a:avLst/>
            </a:prstGeom>
          </p:spPr>
        </p:pic>
        <p:pic>
          <p:nvPicPr>
            <p:cNvPr id="354" name="object 35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580469" y="5659869"/>
              <a:ext cx="80467" cy="161544"/>
            </a:xfrm>
            <a:prstGeom prst="rect">
              <a:avLst/>
            </a:prstGeom>
          </p:spPr>
        </p:pic>
        <p:sp>
          <p:nvSpPr>
            <p:cNvPr id="355" name="object 355"/>
            <p:cNvSpPr/>
            <p:nvPr/>
          </p:nvSpPr>
          <p:spPr>
            <a:xfrm>
              <a:off x="5826125" y="5595251"/>
              <a:ext cx="31750" cy="226695"/>
            </a:xfrm>
            <a:custGeom>
              <a:avLst/>
              <a:gdLst/>
              <a:ahLst/>
              <a:cxnLst/>
              <a:rect l="l" t="t" r="r" b="b"/>
              <a:pathLst>
                <a:path w="31750" h="226695">
                  <a:moveTo>
                    <a:pt x="26517" y="66141"/>
                  </a:moveTo>
                  <a:lnTo>
                    <a:pt x="4876" y="66141"/>
                  </a:lnTo>
                  <a:lnTo>
                    <a:pt x="4876" y="226161"/>
                  </a:lnTo>
                  <a:lnTo>
                    <a:pt x="26517" y="226161"/>
                  </a:lnTo>
                  <a:lnTo>
                    <a:pt x="26517" y="66141"/>
                  </a:lnTo>
                  <a:close/>
                </a:path>
                <a:path w="31750" h="226695">
                  <a:moveTo>
                    <a:pt x="20320" y="0"/>
                  </a:moveTo>
                  <a:lnTo>
                    <a:pt x="11379" y="0"/>
                  </a:lnTo>
                  <a:lnTo>
                    <a:pt x="7620" y="1473"/>
                  </a:lnTo>
                  <a:lnTo>
                    <a:pt x="1524" y="7365"/>
                  </a:lnTo>
                  <a:lnTo>
                    <a:pt x="0" y="10972"/>
                  </a:lnTo>
                  <a:lnTo>
                    <a:pt x="0" y="19507"/>
                  </a:lnTo>
                  <a:lnTo>
                    <a:pt x="1524" y="23164"/>
                  </a:lnTo>
                  <a:lnTo>
                    <a:pt x="7620" y="29260"/>
                  </a:lnTo>
                  <a:lnTo>
                    <a:pt x="11379" y="30784"/>
                  </a:lnTo>
                  <a:lnTo>
                    <a:pt x="20523" y="30784"/>
                  </a:lnTo>
                  <a:lnTo>
                    <a:pt x="24333" y="29260"/>
                  </a:lnTo>
                  <a:lnTo>
                    <a:pt x="30213" y="23164"/>
                  </a:lnTo>
                  <a:lnTo>
                    <a:pt x="31659" y="19507"/>
                  </a:lnTo>
                  <a:lnTo>
                    <a:pt x="31699" y="10667"/>
                  </a:lnTo>
                  <a:lnTo>
                    <a:pt x="30284" y="7365"/>
                  </a:lnTo>
                  <a:lnTo>
                    <a:pt x="30175" y="7111"/>
                  </a:lnTo>
                  <a:lnTo>
                    <a:pt x="24133" y="1473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6" name="object 356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5890742" y="5626036"/>
              <a:ext cx="403847" cy="196900"/>
            </a:xfrm>
            <a:prstGeom prst="rect">
              <a:avLst/>
            </a:prstGeom>
          </p:spPr>
        </p:pic>
        <p:sp>
          <p:nvSpPr>
            <p:cNvPr id="357" name="object 357"/>
            <p:cNvSpPr/>
            <p:nvPr/>
          </p:nvSpPr>
          <p:spPr>
            <a:xfrm>
              <a:off x="6320510" y="5789714"/>
              <a:ext cx="32384" cy="76200"/>
            </a:xfrm>
            <a:custGeom>
              <a:avLst/>
              <a:gdLst/>
              <a:ahLst/>
              <a:cxnLst/>
              <a:rect l="l" t="t" r="r" b="b"/>
              <a:pathLst>
                <a:path w="32385" h="76200">
                  <a:moveTo>
                    <a:pt x="31877" y="19811"/>
                  </a:moveTo>
                  <a:lnTo>
                    <a:pt x="14020" y="19811"/>
                  </a:lnTo>
                  <a:lnTo>
                    <a:pt x="16401" y="32607"/>
                  </a:lnTo>
                  <a:lnTo>
                    <a:pt x="16459" y="32918"/>
                  </a:lnTo>
                  <a:lnTo>
                    <a:pt x="10903" y="32918"/>
                  </a:lnTo>
                  <a:lnTo>
                    <a:pt x="609" y="76199"/>
                  </a:lnTo>
                  <a:lnTo>
                    <a:pt x="15240" y="76199"/>
                  </a:lnTo>
                  <a:lnTo>
                    <a:pt x="28041" y="34137"/>
                  </a:lnTo>
                  <a:lnTo>
                    <a:pt x="28477" y="32918"/>
                  </a:lnTo>
                  <a:lnTo>
                    <a:pt x="11772" y="32918"/>
                  </a:lnTo>
                  <a:lnTo>
                    <a:pt x="10977" y="32607"/>
                  </a:lnTo>
                  <a:lnTo>
                    <a:pt x="28588" y="32607"/>
                  </a:lnTo>
                  <a:lnTo>
                    <a:pt x="29021" y="31394"/>
                  </a:lnTo>
                  <a:lnTo>
                    <a:pt x="29870" y="28854"/>
                  </a:lnTo>
                  <a:lnTo>
                    <a:pt x="31089" y="24790"/>
                  </a:lnTo>
                  <a:lnTo>
                    <a:pt x="31496" y="22961"/>
                  </a:lnTo>
                  <a:lnTo>
                    <a:pt x="31877" y="19811"/>
                  </a:lnTo>
                  <a:close/>
                </a:path>
                <a:path w="32385" h="76200">
                  <a:moveTo>
                    <a:pt x="14020" y="19811"/>
                  </a:moveTo>
                  <a:lnTo>
                    <a:pt x="10977" y="32607"/>
                  </a:lnTo>
                  <a:lnTo>
                    <a:pt x="11772" y="32918"/>
                  </a:lnTo>
                  <a:lnTo>
                    <a:pt x="16459" y="32918"/>
                  </a:lnTo>
                  <a:lnTo>
                    <a:pt x="14020" y="19811"/>
                  </a:lnTo>
                  <a:close/>
                </a:path>
                <a:path w="32385" h="76200">
                  <a:moveTo>
                    <a:pt x="20828" y="0"/>
                  </a:moveTo>
                  <a:lnTo>
                    <a:pt x="11684" y="0"/>
                  </a:lnTo>
                  <a:lnTo>
                    <a:pt x="7620" y="1625"/>
                  </a:lnTo>
                  <a:lnTo>
                    <a:pt x="7769" y="1625"/>
                  </a:lnTo>
                  <a:lnTo>
                    <a:pt x="1574" y="7619"/>
                  </a:lnTo>
                  <a:lnTo>
                    <a:pt x="0" y="11582"/>
                  </a:lnTo>
                  <a:lnTo>
                    <a:pt x="0" y="21335"/>
                  </a:lnTo>
                  <a:lnTo>
                    <a:pt x="1574" y="25298"/>
                  </a:lnTo>
                  <a:lnTo>
                    <a:pt x="7874" y="31394"/>
                  </a:lnTo>
                  <a:lnTo>
                    <a:pt x="10977" y="32607"/>
                  </a:lnTo>
                  <a:lnTo>
                    <a:pt x="14020" y="19811"/>
                  </a:lnTo>
                  <a:lnTo>
                    <a:pt x="31888" y="19811"/>
                  </a:lnTo>
                  <a:lnTo>
                    <a:pt x="32004" y="11988"/>
                  </a:lnTo>
                  <a:lnTo>
                    <a:pt x="30518" y="8127"/>
                  </a:lnTo>
                  <a:lnTo>
                    <a:pt x="24638" y="1625"/>
                  </a:lnTo>
                  <a:lnTo>
                    <a:pt x="208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58" name="object 35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65277" y="5659869"/>
            <a:ext cx="134416" cy="163068"/>
          </a:xfrm>
          <a:prstGeom prst="rect">
            <a:avLst/>
          </a:prstGeom>
        </p:spPr>
      </p:pic>
      <p:grpSp>
        <p:nvGrpSpPr>
          <p:cNvPr id="359" name="object 359"/>
          <p:cNvGrpSpPr/>
          <p:nvPr/>
        </p:nvGrpSpPr>
        <p:grpSpPr>
          <a:xfrm>
            <a:off x="6658521" y="5595251"/>
            <a:ext cx="352425" cy="227965"/>
            <a:chOff x="6658521" y="5595251"/>
            <a:chExt cx="352425" cy="227965"/>
          </a:xfrm>
        </p:grpSpPr>
        <p:pic>
          <p:nvPicPr>
            <p:cNvPr id="360" name="object 36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658521" y="5659869"/>
              <a:ext cx="147523" cy="161544"/>
            </a:xfrm>
            <a:prstGeom prst="rect">
              <a:avLst/>
            </a:prstGeom>
          </p:spPr>
        </p:pic>
        <p:pic>
          <p:nvPicPr>
            <p:cNvPr id="361" name="object 361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6848411" y="5595251"/>
              <a:ext cx="162458" cy="227685"/>
            </a:xfrm>
            <a:prstGeom prst="rect">
              <a:avLst/>
            </a:prstGeom>
          </p:spPr>
        </p:pic>
      </p:grpSp>
      <p:pic>
        <p:nvPicPr>
          <p:cNvPr id="362" name="object 362"/>
          <p:cNvPicPr/>
          <p:nvPr/>
        </p:nvPicPr>
        <p:blipFill>
          <a:blip r:embed="rId109" cstate="print"/>
          <a:stretch>
            <a:fillRect/>
          </a:stretch>
        </p:blipFill>
        <p:spPr>
          <a:xfrm>
            <a:off x="7151065" y="5595251"/>
            <a:ext cx="1105192" cy="285292"/>
          </a:xfrm>
          <a:prstGeom prst="rect">
            <a:avLst/>
          </a:prstGeom>
        </p:spPr>
      </p:pic>
      <p:pic>
        <p:nvPicPr>
          <p:cNvPr id="363" name="object 363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8366912" y="5659869"/>
            <a:ext cx="134416" cy="163068"/>
          </a:xfrm>
          <a:prstGeom prst="rect">
            <a:avLst/>
          </a:prstGeom>
        </p:spPr>
      </p:pic>
      <p:pic>
        <p:nvPicPr>
          <p:cNvPr id="364" name="object 364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8640000" y="5595251"/>
            <a:ext cx="147535" cy="226161"/>
          </a:xfrm>
          <a:prstGeom prst="rect">
            <a:avLst/>
          </a:prstGeom>
        </p:spPr>
      </p:pic>
      <p:grpSp>
        <p:nvGrpSpPr>
          <p:cNvPr id="365" name="object 365"/>
          <p:cNvGrpSpPr/>
          <p:nvPr/>
        </p:nvGrpSpPr>
        <p:grpSpPr>
          <a:xfrm>
            <a:off x="8844521" y="5659869"/>
            <a:ext cx="555625" cy="222250"/>
            <a:chOff x="8844521" y="5659869"/>
            <a:chExt cx="555625" cy="222250"/>
          </a:xfrm>
        </p:grpSpPr>
        <p:pic>
          <p:nvPicPr>
            <p:cNvPr id="366" name="object 366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8844521" y="5661393"/>
              <a:ext cx="145999" cy="161544"/>
            </a:xfrm>
            <a:prstGeom prst="rect">
              <a:avLst/>
            </a:prstGeom>
          </p:spPr>
        </p:pic>
        <p:pic>
          <p:nvPicPr>
            <p:cNvPr id="367" name="object 367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9034703" y="5659869"/>
              <a:ext cx="164604" cy="222199"/>
            </a:xfrm>
            <a:prstGeom prst="rect">
              <a:avLst/>
            </a:prstGeom>
          </p:spPr>
        </p:pic>
        <p:pic>
          <p:nvPicPr>
            <p:cNvPr id="368" name="object 36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9243660" y="5659869"/>
              <a:ext cx="155888" cy="163068"/>
            </a:xfrm>
            <a:prstGeom prst="rect">
              <a:avLst/>
            </a:prstGeom>
          </p:spPr>
        </p:pic>
      </p:grpSp>
      <p:pic>
        <p:nvPicPr>
          <p:cNvPr id="369" name="object 369"/>
          <p:cNvPicPr/>
          <p:nvPr/>
        </p:nvPicPr>
        <p:blipFill>
          <a:blip r:embed="rId110" cstate="print"/>
          <a:stretch>
            <a:fillRect/>
          </a:stretch>
        </p:blipFill>
        <p:spPr>
          <a:xfrm>
            <a:off x="9507448" y="5595251"/>
            <a:ext cx="1910778" cy="227685"/>
          </a:xfrm>
          <a:prstGeom prst="rect">
            <a:avLst/>
          </a:prstGeom>
        </p:spPr>
      </p:pic>
      <p:grpSp>
        <p:nvGrpSpPr>
          <p:cNvPr id="370" name="object 370"/>
          <p:cNvGrpSpPr/>
          <p:nvPr/>
        </p:nvGrpSpPr>
        <p:grpSpPr>
          <a:xfrm>
            <a:off x="11517300" y="5593727"/>
            <a:ext cx="397510" cy="229235"/>
            <a:chOff x="11517300" y="5593727"/>
            <a:chExt cx="397510" cy="229235"/>
          </a:xfrm>
        </p:grpSpPr>
        <p:pic>
          <p:nvPicPr>
            <p:cNvPr id="371" name="object 371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11517300" y="5593727"/>
              <a:ext cx="272491" cy="229209"/>
            </a:xfrm>
            <a:prstGeom prst="rect">
              <a:avLst/>
            </a:prstGeom>
          </p:spPr>
        </p:pic>
        <p:pic>
          <p:nvPicPr>
            <p:cNvPr id="372" name="object 372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1833987" y="5659869"/>
              <a:ext cx="80467" cy="161544"/>
            </a:xfrm>
            <a:prstGeom prst="rect">
              <a:avLst/>
            </a:prstGeom>
          </p:spPr>
        </p:pic>
      </p:grpSp>
      <p:grpSp>
        <p:nvGrpSpPr>
          <p:cNvPr id="373" name="object 373"/>
          <p:cNvGrpSpPr/>
          <p:nvPr/>
        </p:nvGrpSpPr>
        <p:grpSpPr>
          <a:xfrm>
            <a:off x="12011076" y="5595251"/>
            <a:ext cx="835025" cy="227965"/>
            <a:chOff x="12011076" y="5595251"/>
            <a:chExt cx="835025" cy="227965"/>
          </a:xfrm>
        </p:grpSpPr>
        <p:pic>
          <p:nvPicPr>
            <p:cNvPr id="374" name="object 374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2159805" y="5595251"/>
              <a:ext cx="147535" cy="226161"/>
            </a:xfrm>
            <a:prstGeom prst="rect">
              <a:avLst/>
            </a:prstGeom>
          </p:spPr>
        </p:pic>
        <p:pic>
          <p:nvPicPr>
            <p:cNvPr id="375" name="object 37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2011076" y="5626036"/>
              <a:ext cx="109423" cy="196900"/>
            </a:xfrm>
            <a:prstGeom prst="rect">
              <a:avLst/>
            </a:prstGeom>
          </p:spPr>
        </p:pic>
        <p:pic>
          <p:nvPicPr>
            <p:cNvPr id="376" name="object 376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2349696" y="5659869"/>
              <a:ext cx="163080" cy="163068"/>
            </a:xfrm>
            <a:prstGeom prst="rect">
              <a:avLst/>
            </a:prstGeom>
          </p:spPr>
        </p:pic>
        <p:pic>
          <p:nvPicPr>
            <p:cNvPr id="377" name="object 377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12689704" y="5659869"/>
              <a:ext cx="155888" cy="163068"/>
            </a:xfrm>
            <a:prstGeom prst="rect">
              <a:avLst/>
            </a:prstGeom>
          </p:spPr>
        </p:pic>
        <p:pic>
          <p:nvPicPr>
            <p:cNvPr id="378" name="object 378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12534709" y="5659869"/>
              <a:ext cx="131368" cy="163068"/>
            </a:xfrm>
            <a:prstGeom prst="rect">
              <a:avLst/>
            </a:prstGeom>
          </p:spPr>
        </p:pic>
      </p:grpSp>
      <p:grpSp>
        <p:nvGrpSpPr>
          <p:cNvPr id="379" name="object 379"/>
          <p:cNvGrpSpPr/>
          <p:nvPr/>
        </p:nvGrpSpPr>
        <p:grpSpPr>
          <a:xfrm>
            <a:off x="12941909" y="5595251"/>
            <a:ext cx="648970" cy="227965"/>
            <a:chOff x="12941909" y="5595251"/>
            <a:chExt cx="648970" cy="227965"/>
          </a:xfrm>
        </p:grpSpPr>
        <p:sp>
          <p:nvSpPr>
            <p:cNvPr id="380" name="object 380"/>
            <p:cNvSpPr/>
            <p:nvPr/>
          </p:nvSpPr>
          <p:spPr>
            <a:xfrm>
              <a:off x="12941909" y="5661393"/>
              <a:ext cx="263525" cy="160020"/>
            </a:xfrm>
            <a:custGeom>
              <a:avLst/>
              <a:gdLst/>
              <a:ahLst/>
              <a:cxnLst/>
              <a:rect l="l" t="t" r="r" b="b"/>
              <a:pathLst>
                <a:path w="263525" h="160020">
                  <a:moveTo>
                    <a:pt x="20726" y="0"/>
                  </a:moveTo>
                  <a:lnTo>
                    <a:pt x="0" y="0"/>
                  </a:lnTo>
                  <a:lnTo>
                    <a:pt x="60350" y="160019"/>
                  </a:lnTo>
                  <a:lnTo>
                    <a:pt x="80759" y="160019"/>
                  </a:lnTo>
                  <a:lnTo>
                    <a:pt x="85235" y="148437"/>
                  </a:lnTo>
                  <a:lnTo>
                    <a:pt x="66141" y="148437"/>
                  </a:lnTo>
                  <a:lnTo>
                    <a:pt x="70917" y="135865"/>
                  </a:lnTo>
                  <a:lnTo>
                    <a:pt x="20726" y="0"/>
                  </a:lnTo>
                  <a:close/>
                </a:path>
                <a:path w="263525" h="160020">
                  <a:moveTo>
                    <a:pt x="148785" y="20421"/>
                  </a:moveTo>
                  <a:lnTo>
                    <a:pt x="134708" y="20421"/>
                  </a:lnTo>
                  <a:lnTo>
                    <a:pt x="131505" y="28710"/>
                  </a:lnTo>
                  <a:lnTo>
                    <a:pt x="181952" y="160019"/>
                  </a:lnTo>
                  <a:lnTo>
                    <a:pt x="202387" y="160019"/>
                  </a:lnTo>
                  <a:lnTo>
                    <a:pt x="206777" y="148437"/>
                  </a:lnTo>
                  <a:lnTo>
                    <a:pt x="187451" y="148437"/>
                  </a:lnTo>
                  <a:lnTo>
                    <a:pt x="192175" y="135865"/>
                  </a:lnTo>
                  <a:lnTo>
                    <a:pt x="148785" y="20421"/>
                  </a:lnTo>
                  <a:close/>
                </a:path>
                <a:path w="263525" h="160020">
                  <a:moveTo>
                    <a:pt x="70931" y="135865"/>
                  </a:moveTo>
                  <a:lnTo>
                    <a:pt x="66141" y="148437"/>
                  </a:lnTo>
                  <a:lnTo>
                    <a:pt x="75577" y="148437"/>
                  </a:lnTo>
                  <a:lnTo>
                    <a:pt x="70931" y="135865"/>
                  </a:lnTo>
                  <a:close/>
                </a:path>
                <a:path w="263525" h="160020">
                  <a:moveTo>
                    <a:pt x="141109" y="0"/>
                  </a:moveTo>
                  <a:lnTo>
                    <a:pt x="122529" y="0"/>
                  </a:lnTo>
                  <a:lnTo>
                    <a:pt x="70931" y="135865"/>
                  </a:lnTo>
                  <a:lnTo>
                    <a:pt x="75577" y="148437"/>
                  </a:lnTo>
                  <a:lnTo>
                    <a:pt x="85235" y="148437"/>
                  </a:lnTo>
                  <a:lnTo>
                    <a:pt x="131505" y="28710"/>
                  </a:lnTo>
                  <a:lnTo>
                    <a:pt x="128320" y="20421"/>
                  </a:lnTo>
                  <a:lnTo>
                    <a:pt x="148785" y="20421"/>
                  </a:lnTo>
                  <a:lnTo>
                    <a:pt x="141109" y="0"/>
                  </a:lnTo>
                  <a:close/>
                </a:path>
                <a:path w="263525" h="160020">
                  <a:moveTo>
                    <a:pt x="192175" y="135865"/>
                  </a:moveTo>
                  <a:lnTo>
                    <a:pt x="187451" y="148437"/>
                  </a:lnTo>
                  <a:lnTo>
                    <a:pt x="196900" y="148437"/>
                  </a:lnTo>
                  <a:lnTo>
                    <a:pt x="192175" y="135865"/>
                  </a:lnTo>
                  <a:close/>
                </a:path>
                <a:path w="263525" h="160020">
                  <a:moveTo>
                    <a:pt x="263042" y="0"/>
                  </a:moveTo>
                  <a:lnTo>
                    <a:pt x="243217" y="0"/>
                  </a:lnTo>
                  <a:lnTo>
                    <a:pt x="192175" y="135865"/>
                  </a:lnTo>
                  <a:lnTo>
                    <a:pt x="196900" y="148437"/>
                  </a:lnTo>
                  <a:lnTo>
                    <a:pt x="206777" y="148437"/>
                  </a:lnTo>
                  <a:lnTo>
                    <a:pt x="263042" y="0"/>
                  </a:lnTo>
                  <a:close/>
                </a:path>
                <a:path w="263525" h="160020">
                  <a:moveTo>
                    <a:pt x="134708" y="20421"/>
                  </a:moveTo>
                  <a:lnTo>
                    <a:pt x="128320" y="20421"/>
                  </a:lnTo>
                  <a:lnTo>
                    <a:pt x="131505" y="28710"/>
                  </a:lnTo>
                  <a:lnTo>
                    <a:pt x="134708" y="2042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1" name="object 381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3237565" y="5595251"/>
              <a:ext cx="147535" cy="226161"/>
            </a:xfrm>
            <a:prstGeom prst="rect">
              <a:avLst/>
            </a:prstGeom>
          </p:spPr>
        </p:pic>
        <p:pic>
          <p:nvPicPr>
            <p:cNvPr id="382" name="object 382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13427481" y="5659869"/>
              <a:ext cx="163080" cy="163068"/>
            </a:xfrm>
            <a:prstGeom prst="rect">
              <a:avLst/>
            </a:prstGeom>
          </p:spPr>
        </p:pic>
      </p:grpSp>
      <p:grpSp>
        <p:nvGrpSpPr>
          <p:cNvPr id="383" name="object 383"/>
          <p:cNvGrpSpPr/>
          <p:nvPr/>
        </p:nvGrpSpPr>
        <p:grpSpPr>
          <a:xfrm>
            <a:off x="13686891" y="5595251"/>
            <a:ext cx="674370" cy="227965"/>
            <a:chOff x="13686891" y="5595251"/>
            <a:chExt cx="674370" cy="227965"/>
          </a:xfrm>
        </p:grpSpPr>
        <p:sp>
          <p:nvSpPr>
            <p:cNvPr id="384" name="object 384"/>
            <p:cNvSpPr/>
            <p:nvPr/>
          </p:nvSpPr>
          <p:spPr>
            <a:xfrm>
              <a:off x="13686892" y="5595251"/>
              <a:ext cx="322580" cy="226695"/>
            </a:xfrm>
            <a:custGeom>
              <a:avLst/>
              <a:gdLst/>
              <a:ahLst/>
              <a:cxnLst/>
              <a:rect l="l" t="t" r="r" b="b"/>
              <a:pathLst>
                <a:path w="322580" h="226695">
                  <a:moveTo>
                    <a:pt x="263042" y="66141"/>
                  </a:moveTo>
                  <a:lnTo>
                    <a:pt x="243217" y="66141"/>
                  </a:lnTo>
                  <a:lnTo>
                    <a:pt x="192163" y="202018"/>
                  </a:lnTo>
                  <a:lnTo>
                    <a:pt x="148780" y="86563"/>
                  </a:lnTo>
                  <a:lnTo>
                    <a:pt x="141109" y="66141"/>
                  </a:lnTo>
                  <a:lnTo>
                    <a:pt x="122529" y="66141"/>
                  </a:lnTo>
                  <a:lnTo>
                    <a:pt x="70929" y="202018"/>
                  </a:lnTo>
                  <a:lnTo>
                    <a:pt x="66141" y="214579"/>
                  </a:lnTo>
                  <a:lnTo>
                    <a:pt x="70916" y="202018"/>
                  </a:lnTo>
                  <a:lnTo>
                    <a:pt x="20726" y="66141"/>
                  </a:lnTo>
                  <a:lnTo>
                    <a:pt x="0" y="66141"/>
                  </a:lnTo>
                  <a:lnTo>
                    <a:pt x="60350" y="226161"/>
                  </a:lnTo>
                  <a:lnTo>
                    <a:pt x="80759" y="226161"/>
                  </a:lnTo>
                  <a:lnTo>
                    <a:pt x="85229" y="214579"/>
                  </a:lnTo>
                  <a:lnTo>
                    <a:pt x="131495" y="94856"/>
                  </a:lnTo>
                  <a:lnTo>
                    <a:pt x="181952" y="226161"/>
                  </a:lnTo>
                  <a:lnTo>
                    <a:pt x="202387" y="226161"/>
                  </a:lnTo>
                  <a:lnTo>
                    <a:pt x="206768" y="214579"/>
                  </a:lnTo>
                  <a:lnTo>
                    <a:pt x="263042" y="66141"/>
                  </a:lnTo>
                  <a:close/>
                </a:path>
                <a:path w="322580" h="226695">
                  <a:moveTo>
                    <a:pt x="317195" y="66141"/>
                  </a:moveTo>
                  <a:lnTo>
                    <a:pt x="295554" y="66141"/>
                  </a:lnTo>
                  <a:lnTo>
                    <a:pt x="295554" y="226161"/>
                  </a:lnTo>
                  <a:lnTo>
                    <a:pt x="317195" y="226161"/>
                  </a:lnTo>
                  <a:lnTo>
                    <a:pt x="317195" y="66141"/>
                  </a:lnTo>
                  <a:close/>
                </a:path>
                <a:path w="322580" h="226695">
                  <a:moveTo>
                    <a:pt x="322478" y="10668"/>
                  </a:moveTo>
                  <a:lnTo>
                    <a:pt x="321056" y="7366"/>
                  </a:lnTo>
                  <a:lnTo>
                    <a:pt x="320954" y="7112"/>
                  </a:lnTo>
                  <a:lnTo>
                    <a:pt x="314909" y="1473"/>
                  </a:lnTo>
                  <a:lnTo>
                    <a:pt x="311048" y="0"/>
                  </a:lnTo>
                  <a:lnTo>
                    <a:pt x="302158" y="0"/>
                  </a:lnTo>
                  <a:lnTo>
                    <a:pt x="298348" y="1473"/>
                  </a:lnTo>
                  <a:lnTo>
                    <a:pt x="292252" y="7366"/>
                  </a:lnTo>
                  <a:lnTo>
                    <a:pt x="290728" y="10972"/>
                  </a:lnTo>
                  <a:lnTo>
                    <a:pt x="290728" y="19507"/>
                  </a:lnTo>
                  <a:lnTo>
                    <a:pt x="292252" y="23164"/>
                  </a:lnTo>
                  <a:lnTo>
                    <a:pt x="298348" y="29260"/>
                  </a:lnTo>
                  <a:lnTo>
                    <a:pt x="302158" y="30784"/>
                  </a:lnTo>
                  <a:lnTo>
                    <a:pt x="311302" y="30784"/>
                  </a:lnTo>
                  <a:lnTo>
                    <a:pt x="315112" y="29260"/>
                  </a:lnTo>
                  <a:lnTo>
                    <a:pt x="320954" y="23164"/>
                  </a:lnTo>
                  <a:lnTo>
                    <a:pt x="322427" y="19507"/>
                  </a:lnTo>
                  <a:lnTo>
                    <a:pt x="322478" y="106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5" name="object 385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14042186" y="5659869"/>
              <a:ext cx="131368" cy="163068"/>
            </a:xfrm>
            <a:prstGeom prst="rect">
              <a:avLst/>
            </a:prstGeom>
          </p:spPr>
        </p:pic>
        <p:pic>
          <p:nvPicPr>
            <p:cNvPr id="386" name="object 386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14213179" y="5595251"/>
              <a:ext cx="147535" cy="226161"/>
            </a:xfrm>
            <a:prstGeom prst="rect">
              <a:avLst/>
            </a:prstGeom>
          </p:spPr>
        </p:pic>
      </p:grpSp>
      <p:pic>
        <p:nvPicPr>
          <p:cNvPr id="387" name="object 387"/>
          <p:cNvPicPr/>
          <p:nvPr/>
        </p:nvPicPr>
        <p:blipFill>
          <a:blip r:embed="rId116" cstate="print"/>
          <a:stretch>
            <a:fillRect/>
          </a:stretch>
        </p:blipFill>
        <p:spPr>
          <a:xfrm>
            <a:off x="14474164" y="5626036"/>
            <a:ext cx="289877" cy="196900"/>
          </a:xfrm>
          <a:prstGeom prst="rect">
            <a:avLst/>
          </a:prstGeom>
        </p:spPr>
      </p:pic>
      <p:grpSp>
        <p:nvGrpSpPr>
          <p:cNvPr id="388" name="object 388"/>
          <p:cNvGrpSpPr/>
          <p:nvPr/>
        </p:nvGrpSpPr>
        <p:grpSpPr>
          <a:xfrm>
            <a:off x="6502933" y="6166751"/>
            <a:ext cx="776605" cy="227965"/>
            <a:chOff x="6502933" y="6166751"/>
            <a:chExt cx="776605" cy="227965"/>
          </a:xfrm>
        </p:grpSpPr>
        <p:pic>
          <p:nvPicPr>
            <p:cNvPr id="389" name="object 38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502933" y="6231369"/>
              <a:ext cx="80467" cy="161544"/>
            </a:xfrm>
            <a:prstGeom prst="rect">
              <a:avLst/>
            </a:prstGeom>
          </p:spPr>
        </p:pic>
        <p:pic>
          <p:nvPicPr>
            <p:cNvPr id="390" name="object 39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605209" y="6231369"/>
              <a:ext cx="155889" cy="163068"/>
            </a:xfrm>
            <a:prstGeom prst="rect">
              <a:avLst/>
            </a:prstGeom>
          </p:spPr>
        </p:pic>
        <p:sp>
          <p:nvSpPr>
            <p:cNvPr id="391" name="object 391"/>
            <p:cNvSpPr/>
            <p:nvPr/>
          </p:nvSpPr>
          <p:spPr>
            <a:xfrm>
              <a:off x="6796443" y="6300863"/>
              <a:ext cx="80010" cy="19050"/>
            </a:xfrm>
            <a:custGeom>
              <a:avLst/>
              <a:gdLst/>
              <a:ahLst/>
              <a:cxnLst/>
              <a:rect l="l" t="t" r="r" b="b"/>
              <a:pathLst>
                <a:path w="80009" h="19050">
                  <a:moveTo>
                    <a:pt x="79857" y="0"/>
                  </a:moveTo>
                  <a:lnTo>
                    <a:pt x="0" y="0"/>
                  </a:lnTo>
                  <a:lnTo>
                    <a:pt x="0" y="18897"/>
                  </a:lnTo>
                  <a:lnTo>
                    <a:pt x="79857" y="18897"/>
                  </a:lnTo>
                  <a:lnTo>
                    <a:pt x="798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2" name="object 392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6902513" y="6231369"/>
              <a:ext cx="131368" cy="163068"/>
            </a:xfrm>
            <a:prstGeom prst="rect">
              <a:avLst/>
            </a:prstGeom>
          </p:spPr>
        </p:pic>
        <p:pic>
          <p:nvPicPr>
            <p:cNvPr id="393" name="object 39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057520" y="6231369"/>
              <a:ext cx="155889" cy="163068"/>
            </a:xfrm>
            <a:prstGeom prst="rect">
              <a:avLst/>
            </a:prstGeom>
          </p:spPr>
        </p:pic>
        <p:sp>
          <p:nvSpPr>
            <p:cNvPr id="394" name="object 394"/>
            <p:cNvSpPr/>
            <p:nvPr/>
          </p:nvSpPr>
          <p:spPr>
            <a:xfrm>
              <a:off x="7257592" y="6166751"/>
              <a:ext cx="22225" cy="226695"/>
            </a:xfrm>
            <a:custGeom>
              <a:avLst/>
              <a:gdLst/>
              <a:ahLst/>
              <a:cxnLst/>
              <a:rect l="l" t="t" r="r" b="b"/>
              <a:pathLst>
                <a:path w="22225" h="226695">
                  <a:moveTo>
                    <a:pt x="21640" y="0"/>
                  </a:moveTo>
                  <a:lnTo>
                    <a:pt x="0" y="0"/>
                  </a:lnTo>
                  <a:lnTo>
                    <a:pt x="0" y="226161"/>
                  </a:lnTo>
                  <a:lnTo>
                    <a:pt x="21640" y="226161"/>
                  </a:lnTo>
                  <a:lnTo>
                    <a:pt x="216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5" name="object 395"/>
          <p:cNvSpPr/>
          <p:nvPr/>
        </p:nvSpPr>
        <p:spPr>
          <a:xfrm>
            <a:off x="7339583" y="6166751"/>
            <a:ext cx="22225" cy="226695"/>
          </a:xfrm>
          <a:custGeom>
            <a:avLst/>
            <a:gdLst/>
            <a:ahLst/>
            <a:cxnLst/>
            <a:rect l="l" t="t" r="r" b="b"/>
            <a:pathLst>
              <a:path w="22225" h="226695">
                <a:moveTo>
                  <a:pt x="21640" y="0"/>
                </a:moveTo>
                <a:lnTo>
                  <a:pt x="0" y="0"/>
                </a:lnTo>
                <a:lnTo>
                  <a:pt x="0" y="226161"/>
                </a:lnTo>
                <a:lnTo>
                  <a:pt x="21640" y="226161"/>
                </a:lnTo>
                <a:lnTo>
                  <a:pt x="216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96" name="object 396"/>
          <p:cNvGrpSpPr/>
          <p:nvPr/>
        </p:nvGrpSpPr>
        <p:grpSpPr>
          <a:xfrm>
            <a:off x="7476438" y="6166751"/>
            <a:ext cx="565785" cy="227965"/>
            <a:chOff x="7476438" y="6166751"/>
            <a:chExt cx="565785" cy="227965"/>
          </a:xfrm>
        </p:grpSpPr>
        <p:pic>
          <p:nvPicPr>
            <p:cNvPr id="397" name="object 39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476438" y="6197536"/>
              <a:ext cx="109423" cy="196900"/>
            </a:xfrm>
            <a:prstGeom prst="rect">
              <a:avLst/>
            </a:prstGeom>
          </p:spPr>
        </p:pic>
        <p:pic>
          <p:nvPicPr>
            <p:cNvPr id="398" name="object 398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7625181" y="6166751"/>
              <a:ext cx="147523" cy="226161"/>
            </a:xfrm>
            <a:prstGeom prst="rect">
              <a:avLst/>
            </a:prstGeom>
          </p:spPr>
        </p:pic>
        <p:pic>
          <p:nvPicPr>
            <p:cNvPr id="399" name="object 399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7815228" y="6231369"/>
              <a:ext cx="155888" cy="163068"/>
            </a:xfrm>
            <a:prstGeom prst="rect">
              <a:avLst/>
            </a:prstGeom>
          </p:spPr>
        </p:pic>
        <p:sp>
          <p:nvSpPr>
            <p:cNvPr id="400" name="object 400"/>
            <p:cNvSpPr/>
            <p:nvPr/>
          </p:nvSpPr>
          <p:spPr>
            <a:xfrm>
              <a:off x="8010448" y="6166751"/>
              <a:ext cx="31750" cy="226695"/>
            </a:xfrm>
            <a:custGeom>
              <a:avLst/>
              <a:gdLst/>
              <a:ahLst/>
              <a:cxnLst/>
              <a:rect l="l" t="t" r="r" b="b"/>
              <a:pathLst>
                <a:path w="31750" h="226695">
                  <a:moveTo>
                    <a:pt x="26517" y="66141"/>
                  </a:moveTo>
                  <a:lnTo>
                    <a:pt x="4876" y="66141"/>
                  </a:lnTo>
                  <a:lnTo>
                    <a:pt x="4876" y="226161"/>
                  </a:lnTo>
                  <a:lnTo>
                    <a:pt x="26517" y="226161"/>
                  </a:lnTo>
                  <a:lnTo>
                    <a:pt x="26517" y="66141"/>
                  </a:lnTo>
                  <a:close/>
                </a:path>
                <a:path w="31750" h="226695">
                  <a:moveTo>
                    <a:pt x="20320" y="0"/>
                  </a:moveTo>
                  <a:lnTo>
                    <a:pt x="11379" y="0"/>
                  </a:lnTo>
                  <a:lnTo>
                    <a:pt x="7620" y="1473"/>
                  </a:lnTo>
                  <a:lnTo>
                    <a:pt x="1524" y="7365"/>
                  </a:lnTo>
                  <a:lnTo>
                    <a:pt x="0" y="10972"/>
                  </a:lnTo>
                  <a:lnTo>
                    <a:pt x="0" y="19507"/>
                  </a:lnTo>
                  <a:lnTo>
                    <a:pt x="1524" y="23164"/>
                  </a:lnTo>
                  <a:lnTo>
                    <a:pt x="7620" y="29260"/>
                  </a:lnTo>
                  <a:lnTo>
                    <a:pt x="11379" y="30784"/>
                  </a:lnTo>
                  <a:lnTo>
                    <a:pt x="20510" y="30784"/>
                  </a:lnTo>
                  <a:lnTo>
                    <a:pt x="24333" y="29260"/>
                  </a:lnTo>
                  <a:lnTo>
                    <a:pt x="30225" y="23164"/>
                  </a:lnTo>
                  <a:lnTo>
                    <a:pt x="31659" y="19507"/>
                  </a:lnTo>
                  <a:lnTo>
                    <a:pt x="31699" y="10667"/>
                  </a:lnTo>
                  <a:lnTo>
                    <a:pt x="30284" y="7365"/>
                  </a:lnTo>
                  <a:lnTo>
                    <a:pt x="30175" y="7111"/>
                  </a:lnTo>
                  <a:lnTo>
                    <a:pt x="24133" y="1473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01" name="object 401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8097304" y="6231369"/>
            <a:ext cx="80467" cy="161544"/>
          </a:xfrm>
          <a:prstGeom prst="rect">
            <a:avLst/>
          </a:prstGeom>
        </p:spPr>
      </p:pic>
      <p:pic>
        <p:nvPicPr>
          <p:cNvPr id="402" name="object 402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8285988" y="6231369"/>
            <a:ext cx="134416" cy="163068"/>
          </a:xfrm>
          <a:prstGeom prst="rect">
            <a:avLst/>
          </a:prstGeom>
        </p:spPr>
      </p:pic>
      <p:grpSp>
        <p:nvGrpSpPr>
          <p:cNvPr id="403" name="object 403"/>
          <p:cNvGrpSpPr/>
          <p:nvPr/>
        </p:nvGrpSpPr>
        <p:grpSpPr>
          <a:xfrm>
            <a:off x="8479218" y="6197536"/>
            <a:ext cx="272415" cy="197485"/>
            <a:chOff x="8479218" y="6197536"/>
            <a:chExt cx="272415" cy="197485"/>
          </a:xfrm>
        </p:grpSpPr>
        <p:pic>
          <p:nvPicPr>
            <p:cNvPr id="404" name="object 40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8479218" y="6231369"/>
              <a:ext cx="80467" cy="161544"/>
            </a:xfrm>
            <a:prstGeom prst="rect">
              <a:avLst/>
            </a:prstGeom>
          </p:spPr>
        </p:pic>
        <p:pic>
          <p:nvPicPr>
            <p:cNvPr id="405" name="object 40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8581034" y="6197536"/>
              <a:ext cx="109423" cy="196900"/>
            </a:xfrm>
            <a:prstGeom prst="rect">
              <a:avLst/>
            </a:prstGeom>
          </p:spPr>
        </p:pic>
        <p:sp>
          <p:nvSpPr>
            <p:cNvPr id="406" name="object 406"/>
            <p:cNvSpPr/>
            <p:nvPr/>
          </p:nvSpPr>
          <p:spPr>
            <a:xfrm>
              <a:off x="8718817" y="6361214"/>
              <a:ext cx="32384" cy="33655"/>
            </a:xfrm>
            <a:custGeom>
              <a:avLst/>
              <a:gdLst/>
              <a:ahLst/>
              <a:cxnLst/>
              <a:rect l="l" t="t" r="r" b="b"/>
              <a:pathLst>
                <a:path w="32384" h="33654">
                  <a:moveTo>
                    <a:pt x="20612" y="0"/>
                  </a:moveTo>
                  <a:lnTo>
                    <a:pt x="11658" y="0"/>
                  </a:lnTo>
                  <a:lnTo>
                    <a:pt x="7861" y="1524"/>
                  </a:lnTo>
                  <a:lnTo>
                    <a:pt x="1562" y="7620"/>
                  </a:lnTo>
                  <a:lnTo>
                    <a:pt x="0" y="11582"/>
                  </a:lnTo>
                  <a:lnTo>
                    <a:pt x="0" y="21132"/>
                  </a:lnTo>
                  <a:lnTo>
                    <a:pt x="1562" y="25095"/>
                  </a:lnTo>
                  <a:lnTo>
                    <a:pt x="7861" y="31597"/>
                  </a:lnTo>
                  <a:lnTo>
                    <a:pt x="11658" y="33223"/>
                  </a:lnTo>
                  <a:lnTo>
                    <a:pt x="16141" y="33223"/>
                  </a:lnTo>
                  <a:lnTo>
                    <a:pt x="20612" y="33223"/>
                  </a:lnTo>
                  <a:lnTo>
                    <a:pt x="24409" y="31597"/>
                  </a:lnTo>
                  <a:lnTo>
                    <a:pt x="30708" y="25095"/>
                  </a:lnTo>
                  <a:lnTo>
                    <a:pt x="32296" y="21132"/>
                  </a:lnTo>
                  <a:lnTo>
                    <a:pt x="32296" y="11582"/>
                  </a:lnTo>
                  <a:lnTo>
                    <a:pt x="30708" y="7620"/>
                  </a:lnTo>
                  <a:lnTo>
                    <a:pt x="24409" y="1524"/>
                  </a:lnTo>
                  <a:lnTo>
                    <a:pt x="2061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5498" y="-18512"/>
            <a:ext cx="15240000" cy="7975600"/>
            <a:chOff x="-36247" y="-29643"/>
            <a:chExt cx="15240000" cy="79756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36247" y="-29643"/>
              <a:ext cx="15240000" cy="79756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90829" y="911313"/>
              <a:ext cx="327025" cy="204470"/>
            </a:xfrm>
            <a:custGeom>
              <a:avLst/>
              <a:gdLst/>
              <a:ahLst/>
              <a:cxnLst/>
              <a:rect l="l" t="t" r="r" b="b"/>
              <a:pathLst>
                <a:path w="327025" h="204469">
                  <a:moveTo>
                    <a:pt x="49085" y="0"/>
                  </a:moveTo>
                  <a:lnTo>
                    <a:pt x="0" y="0"/>
                  </a:lnTo>
                  <a:lnTo>
                    <a:pt x="66903" y="204470"/>
                  </a:lnTo>
                  <a:lnTo>
                    <a:pt x="117729" y="204470"/>
                  </a:lnTo>
                  <a:lnTo>
                    <a:pt x="125546" y="181102"/>
                  </a:lnTo>
                  <a:lnTo>
                    <a:pt x="82664" y="181102"/>
                  </a:lnTo>
                  <a:lnTo>
                    <a:pt x="95210" y="143705"/>
                  </a:lnTo>
                  <a:lnTo>
                    <a:pt x="49085" y="0"/>
                  </a:lnTo>
                  <a:close/>
                </a:path>
                <a:path w="327025" h="204469">
                  <a:moveTo>
                    <a:pt x="201944" y="45567"/>
                  </a:moveTo>
                  <a:lnTo>
                    <a:pt x="170891" y="45567"/>
                  </a:lnTo>
                  <a:lnTo>
                    <a:pt x="164078" y="65930"/>
                  </a:lnTo>
                  <a:lnTo>
                    <a:pt x="209143" y="204470"/>
                  </a:lnTo>
                  <a:lnTo>
                    <a:pt x="259969" y="204470"/>
                  </a:lnTo>
                  <a:lnTo>
                    <a:pt x="267615" y="181102"/>
                  </a:lnTo>
                  <a:lnTo>
                    <a:pt x="222008" y="181102"/>
                  </a:lnTo>
                  <a:lnTo>
                    <a:pt x="233949" y="144803"/>
                  </a:lnTo>
                  <a:lnTo>
                    <a:pt x="201944" y="45567"/>
                  </a:lnTo>
                  <a:close/>
                </a:path>
                <a:path w="327025" h="204469">
                  <a:moveTo>
                    <a:pt x="95210" y="143705"/>
                  </a:moveTo>
                  <a:lnTo>
                    <a:pt x="82664" y="181102"/>
                  </a:lnTo>
                  <a:lnTo>
                    <a:pt x="107213" y="181102"/>
                  </a:lnTo>
                  <a:lnTo>
                    <a:pt x="95210" y="143705"/>
                  </a:lnTo>
                  <a:close/>
                </a:path>
                <a:path w="327025" h="204469">
                  <a:moveTo>
                    <a:pt x="187248" y="0"/>
                  </a:moveTo>
                  <a:lnTo>
                    <a:pt x="143421" y="0"/>
                  </a:lnTo>
                  <a:lnTo>
                    <a:pt x="95210" y="143705"/>
                  </a:lnTo>
                  <a:lnTo>
                    <a:pt x="107213" y="181102"/>
                  </a:lnTo>
                  <a:lnTo>
                    <a:pt x="125546" y="181102"/>
                  </a:lnTo>
                  <a:lnTo>
                    <a:pt x="164078" y="65930"/>
                  </a:lnTo>
                  <a:lnTo>
                    <a:pt x="157454" y="45567"/>
                  </a:lnTo>
                  <a:lnTo>
                    <a:pt x="201944" y="45567"/>
                  </a:lnTo>
                  <a:lnTo>
                    <a:pt x="187248" y="0"/>
                  </a:lnTo>
                  <a:close/>
                </a:path>
                <a:path w="327025" h="204469">
                  <a:moveTo>
                    <a:pt x="233949" y="144803"/>
                  </a:moveTo>
                  <a:lnTo>
                    <a:pt x="222008" y="181102"/>
                  </a:lnTo>
                  <a:lnTo>
                    <a:pt x="245656" y="181102"/>
                  </a:lnTo>
                  <a:lnTo>
                    <a:pt x="233949" y="144803"/>
                  </a:lnTo>
                  <a:close/>
                </a:path>
                <a:path w="327025" h="204469">
                  <a:moveTo>
                    <a:pt x="326872" y="0"/>
                  </a:moveTo>
                  <a:lnTo>
                    <a:pt x="281584" y="0"/>
                  </a:lnTo>
                  <a:lnTo>
                    <a:pt x="233949" y="144803"/>
                  </a:lnTo>
                  <a:lnTo>
                    <a:pt x="245656" y="181102"/>
                  </a:lnTo>
                  <a:lnTo>
                    <a:pt x="267615" y="181102"/>
                  </a:lnTo>
                  <a:lnTo>
                    <a:pt x="326872" y="0"/>
                  </a:lnTo>
                  <a:close/>
                </a:path>
                <a:path w="327025" h="204469">
                  <a:moveTo>
                    <a:pt x="170891" y="45567"/>
                  </a:moveTo>
                  <a:lnTo>
                    <a:pt x="157454" y="45567"/>
                  </a:lnTo>
                  <a:lnTo>
                    <a:pt x="164078" y="65930"/>
                  </a:lnTo>
                  <a:lnTo>
                    <a:pt x="170891" y="4556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5151" y="899045"/>
              <a:ext cx="160655" cy="21673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6755" y="956297"/>
              <a:ext cx="149263" cy="16182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08506" y="923874"/>
              <a:ext cx="120053" cy="19424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26692" y="956297"/>
              <a:ext cx="149263" cy="16182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17154" y="956297"/>
              <a:ext cx="277170" cy="16182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010600" y="911313"/>
              <a:ext cx="47625" cy="204470"/>
            </a:xfrm>
            <a:custGeom>
              <a:avLst/>
              <a:gdLst/>
              <a:ahLst/>
              <a:cxnLst/>
              <a:rect l="l" t="t" r="r" b="b"/>
              <a:pathLst>
                <a:path w="47625" h="204469">
                  <a:moveTo>
                    <a:pt x="47320" y="0"/>
                  </a:moveTo>
                  <a:lnTo>
                    <a:pt x="0" y="0"/>
                  </a:lnTo>
                  <a:lnTo>
                    <a:pt x="0" y="204470"/>
                  </a:lnTo>
                  <a:lnTo>
                    <a:pt x="47320" y="204470"/>
                  </a:lnTo>
                  <a:lnTo>
                    <a:pt x="473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03196" y="956297"/>
              <a:ext cx="160654" cy="15948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95105" y="899045"/>
              <a:ext cx="171170" cy="21907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502776" y="885901"/>
              <a:ext cx="57150" cy="230504"/>
            </a:xfrm>
            <a:custGeom>
              <a:avLst/>
              <a:gdLst/>
              <a:ahLst/>
              <a:cxnLst/>
              <a:rect l="l" t="t" r="r" b="b"/>
              <a:pathLst>
                <a:path w="57150" h="230505">
                  <a:moveTo>
                    <a:pt x="51130" y="72732"/>
                  </a:moveTo>
                  <a:lnTo>
                    <a:pt x="5562" y="72732"/>
                  </a:lnTo>
                  <a:lnTo>
                    <a:pt x="5562" y="229882"/>
                  </a:lnTo>
                  <a:lnTo>
                    <a:pt x="51130" y="229882"/>
                  </a:lnTo>
                  <a:lnTo>
                    <a:pt x="51130" y="72732"/>
                  </a:lnTo>
                  <a:close/>
                </a:path>
                <a:path w="57150" h="230505">
                  <a:moveTo>
                    <a:pt x="36715" y="0"/>
                  </a:moveTo>
                  <a:lnTo>
                    <a:pt x="19977" y="0"/>
                  </a:lnTo>
                  <a:lnTo>
                    <a:pt x="13144" y="2438"/>
                  </a:lnTo>
                  <a:lnTo>
                    <a:pt x="2628" y="12166"/>
                  </a:lnTo>
                  <a:lnTo>
                    <a:pt x="0" y="18211"/>
                  </a:lnTo>
                  <a:lnTo>
                    <a:pt x="0" y="32613"/>
                  </a:lnTo>
                  <a:lnTo>
                    <a:pt x="2518" y="38404"/>
                  </a:lnTo>
                  <a:lnTo>
                    <a:pt x="2628" y="38658"/>
                  </a:lnTo>
                  <a:lnTo>
                    <a:pt x="13144" y="48387"/>
                  </a:lnTo>
                  <a:lnTo>
                    <a:pt x="19977" y="50825"/>
                  </a:lnTo>
                  <a:lnTo>
                    <a:pt x="36918" y="50825"/>
                  </a:lnTo>
                  <a:lnTo>
                    <a:pt x="43671" y="48387"/>
                  </a:lnTo>
                  <a:lnTo>
                    <a:pt x="54089" y="38404"/>
                  </a:lnTo>
                  <a:lnTo>
                    <a:pt x="56667" y="32130"/>
                  </a:lnTo>
                  <a:lnTo>
                    <a:pt x="56667" y="17335"/>
                  </a:lnTo>
                  <a:lnTo>
                    <a:pt x="54038" y="11442"/>
                  </a:lnTo>
                  <a:lnTo>
                    <a:pt x="43535" y="2298"/>
                  </a:lnTo>
                  <a:lnTo>
                    <a:pt x="3671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776473" y="956297"/>
              <a:ext cx="160654" cy="15948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86012" y="956297"/>
              <a:ext cx="149263" cy="16182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85580" y="1241501"/>
              <a:ext cx="1529998" cy="232219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056764" y="1254645"/>
              <a:ext cx="45720" cy="217170"/>
            </a:xfrm>
            <a:custGeom>
              <a:avLst/>
              <a:gdLst/>
              <a:ahLst/>
              <a:cxnLst/>
              <a:rect l="l" t="t" r="r" b="b"/>
              <a:pathLst>
                <a:path w="45719" h="217169">
                  <a:moveTo>
                    <a:pt x="45567" y="0"/>
                  </a:moveTo>
                  <a:lnTo>
                    <a:pt x="0" y="0"/>
                  </a:lnTo>
                  <a:lnTo>
                    <a:pt x="0" y="216738"/>
                  </a:lnTo>
                  <a:lnTo>
                    <a:pt x="45567" y="216738"/>
                  </a:lnTo>
                  <a:lnTo>
                    <a:pt x="455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230551" y="1241501"/>
              <a:ext cx="1585214" cy="28888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29362" y="1834248"/>
              <a:ext cx="697590" cy="15179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317167" y="1834248"/>
              <a:ext cx="21590" cy="151130"/>
            </a:xfrm>
            <a:custGeom>
              <a:avLst/>
              <a:gdLst/>
              <a:ahLst/>
              <a:cxnLst/>
              <a:rect l="l" t="t" r="r" b="b"/>
              <a:pathLst>
                <a:path w="21590" h="151130">
                  <a:moveTo>
                    <a:pt x="17678" y="44094"/>
                  </a:moveTo>
                  <a:lnTo>
                    <a:pt x="3251" y="44094"/>
                  </a:lnTo>
                  <a:lnTo>
                    <a:pt x="3251" y="150774"/>
                  </a:lnTo>
                  <a:lnTo>
                    <a:pt x="17678" y="150774"/>
                  </a:lnTo>
                  <a:lnTo>
                    <a:pt x="17678" y="44094"/>
                  </a:lnTo>
                  <a:close/>
                </a:path>
                <a:path w="21590" h="151130">
                  <a:moveTo>
                    <a:pt x="13538" y="0"/>
                  </a:moveTo>
                  <a:lnTo>
                    <a:pt x="7581" y="0"/>
                  </a:lnTo>
                  <a:lnTo>
                    <a:pt x="5067" y="977"/>
                  </a:lnTo>
                  <a:lnTo>
                    <a:pt x="1015" y="4902"/>
                  </a:lnTo>
                  <a:lnTo>
                    <a:pt x="85" y="7112"/>
                  </a:lnTo>
                  <a:lnTo>
                    <a:pt x="0" y="13004"/>
                  </a:lnTo>
                  <a:lnTo>
                    <a:pt x="1015" y="15443"/>
                  </a:lnTo>
                  <a:lnTo>
                    <a:pt x="5067" y="19507"/>
                  </a:lnTo>
                  <a:lnTo>
                    <a:pt x="7581" y="20523"/>
                  </a:lnTo>
                  <a:lnTo>
                    <a:pt x="13677" y="20523"/>
                  </a:lnTo>
                  <a:lnTo>
                    <a:pt x="16217" y="19507"/>
                  </a:lnTo>
                  <a:lnTo>
                    <a:pt x="20142" y="15443"/>
                  </a:lnTo>
                  <a:lnTo>
                    <a:pt x="21107" y="13004"/>
                  </a:lnTo>
                  <a:lnTo>
                    <a:pt x="21132" y="7112"/>
                  </a:lnTo>
                  <a:lnTo>
                    <a:pt x="20187" y="4902"/>
                  </a:lnTo>
                  <a:lnTo>
                    <a:pt x="20116" y="4737"/>
                  </a:lnTo>
                  <a:lnTo>
                    <a:pt x="16093" y="977"/>
                  </a:lnTo>
                  <a:lnTo>
                    <a:pt x="1353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375079" y="1877326"/>
              <a:ext cx="98348" cy="10769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554899" y="1834248"/>
              <a:ext cx="932484" cy="151790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2505862" y="1923656"/>
              <a:ext cx="53340" cy="12700"/>
            </a:xfrm>
            <a:custGeom>
              <a:avLst/>
              <a:gdLst/>
              <a:ahLst/>
              <a:cxnLst/>
              <a:rect l="l" t="t" r="r" b="b"/>
              <a:pathLst>
                <a:path w="53339" h="12700">
                  <a:moveTo>
                    <a:pt x="53238" y="0"/>
                  </a:moveTo>
                  <a:lnTo>
                    <a:pt x="0" y="0"/>
                  </a:lnTo>
                  <a:lnTo>
                    <a:pt x="0" y="12598"/>
                  </a:lnTo>
                  <a:lnTo>
                    <a:pt x="53238" y="12598"/>
                  </a:lnTo>
                  <a:lnTo>
                    <a:pt x="5323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582672" y="1877326"/>
              <a:ext cx="108699" cy="108712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2720835" y="1834248"/>
              <a:ext cx="14604" cy="151130"/>
            </a:xfrm>
            <a:custGeom>
              <a:avLst/>
              <a:gdLst/>
              <a:ahLst/>
              <a:cxnLst/>
              <a:rect l="l" t="t" r="r" b="b"/>
              <a:pathLst>
                <a:path w="14605" h="151130">
                  <a:moveTo>
                    <a:pt x="14427" y="0"/>
                  </a:moveTo>
                  <a:lnTo>
                    <a:pt x="0" y="0"/>
                  </a:lnTo>
                  <a:lnTo>
                    <a:pt x="0" y="150774"/>
                  </a:lnTo>
                  <a:lnTo>
                    <a:pt x="14427" y="150774"/>
                  </a:lnTo>
                  <a:lnTo>
                    <a:pt x="144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764739" y="1834248"/>
              <a:ext cx="108292" cy="15179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949829" y="1834248"/>
              <a:ext cx="1129995" cy="19019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150598" y="1877326"/>
              <a:ext cx="89537" cy="108712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279353" y="1877326"/>
              <a:ext cx="98348" cy="10769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405960" y="1834248"/>
              <a:ext cx="108292" cy="15179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596955" y="1877326"/>
              <a:ext cx="96926" cy="10871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721097" y="1878342"/>
              <a:ext cx="97332" cy="107696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4858664" y="1834248"/>
              <a:ext cx="14604" cy="151130"/>
            </a:xfrm>
            <a:custGeom>
              <a:avLst/>
              <a:gdLst/>
              <a:ahLst/>
              <a:cxnLst/>
              <a:rect l="l" t="t" r="r" b="b"/>
              <a:pathLst>
                <a:path w="14604" h="151130">
                  <a:moveTo>
                    <a:pt x="14427" y="0"/>
                  </a:moveTo>
                  <a:lnTo>
                    <a:pt x="0" y="0"/>
                  </a:lnTo>
                  <a:lnTo>
                    <a:pt x="0" y="150774"/>
                  </a:lnTo>
                  <a:lnTo>
                    <a:pt x="14427" y="150774"/>
                  </a:lnTo>
                  <a:lnTo>
                    <a:pt x="144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897069" y="1854771"/>
              <a:ext cx="72936" cy="13126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995214" y="1878342"/>
              <a:ext cx="97332" cy="107696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132781" y="1877326"/>
              <a:ext cx="152603" cy="108712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5324614" y="1834248"/>
              <a:ext cx="14604" cy="151130"/>
            </a:xfrm>
            <a:custGeom>
              <a:avLst/>
              <a:gdLst/>
              <a:ahLst/>
              <a:cxnLst/>
              <a:rect l="l" t="t" r="r" b="b"/>
              <a:pathLst>
                <a:path w="14604" h="151130">
                  <a:moveTo>
                    <a:pt x="14427" y="0"/>
                  </a:moveTo>
                  <a:lnTo>
                    <a:pt x="0" y="0"/>
                  </a:lnTo>
                  <a:lnTo>
                    <a:pt x="0" y="150774"/>
                  </a:lnTo>
                  <a:lnTo>
                    <a:pt x="14427" y="150774"/>
                  </a:lnTo>
                  <a:lnTo>
                    <a:pt x="144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417680" y="1877326"/>
              <a:ext cx="201777" cy="148132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639765" y="1877326"/>
              <a:ext cx="176377" cy="107696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855360" y="1834248"/>
              <a:ext cx="235699" cy="151790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6120536" y="1834247"/>
              <a:ext cx="73025" cy="151130"/>
            </a:xfrm>
            <a:custGeom>
              <a:avLst/>
              <a:gdLst/>
              <a:ahLst/>
              <a:cxnLst/>
              <a:rect l="l" t="t" r="r" b="b"/>
              <a:pathLst>
                <a:path w="73025" h="151130">
                  <a:moveTo>
                    <a:pt x="14427" y="0"/>
                  </a:moveTo>
                  <a:lnTo>
                    <a:pt x="0" y="0"/>
                  </a:lnTo>
                  <a:lnTo>
                    <a:pt x="0" y="150774"/>
                  </a:lnTo>
                  <a:lnTo>
                    <a:pt x="14427" y="150774"/>
                  </a:lnTo>
                  <a:lnTo>
                    <a:pt x="14427" y="0"/>
                  </a:lnTo>
                  <a:close/>
                </a:path>
                <a:path w="73025" h="151130">
                  <a:moveTo>
                    <a:pt x="69075" y="44094"/>
                  </a:moveTo>
                  <a:lnTo>
                    <a:pt x="54648" y="44094"/>
                  </a:lnTo>
                  <a:lnTo>
                    <a:pt x="54648" y="150774"/>
                  </a:lnTo>
                  <a:lnTo>
                    <a:pt x="69075" y="150774"/>
                  </a:lnTo>
                  <a:lnTo>
                    <a:pt x="69075" y="44094"/>
                  </a:lnTo>
                  <a:close/>
                </a:path>
                <a:path w="73025" h="151130">
                  <a:moveTo>
                    <a:pt x="72542" y="7112"/>
                  </a:moveTo>
                  <a:lnTo>
                    <a:pt x="71577" y="4902"/>
                  </a:lnTo>
                  <a:lnTo>
                    <a:pt x="71513" y="4737"/>
                  </a:lnTo>
                  <a:lnTo>
                    <a:pt x="67487" y="977"/>
                  </a:lnTo>
                  <a:lnTo>
                    <a:pt x="64947" y="0"/>
                  </a:lnTo>
                  <a:lnTo>
                    <a:pt x="58978" y="0"/>
                  </a:lnTo>
                  <a:lnTo>
                    <a:pt x="56476" y="977"/>
                  </a:lnTo>
                  <a:lnTo>
                    <a:pt x="52425" y="4902"/>
                  </a:lnTo>
                  <a:lnTo>
                    <a:pt x="51473" y="7112"/>
                  </a:lnTo>
                  <a:lnTo>
                    <a:pt x="51396" y="13004"/>
                  </a:lnTo>
                  <a:lnTo>
                    <a:pt x="52425" y="15443"/>
                  </a:lnTo>
                  <a:lnTo>
                    <a:pt x="56476" y="19507"/>
                  </a:lnTo>
                  <a:lnTo>
                    <a:pt x="58978" y="20523"/>
                  </a:lnTo>
                  <a:lnTo>
                    <a:pt x="65087" y="20523"/>
                  </a:lnTo>
                  <a:lnTo>
                    <a:pt x="67627" y="19507"/>
                  </a:lnTo>
                  <a:lnTo>
                    <a:pt x="71539" y="15443"/>
                  </a:lnTo>
                  <a:lnTo>
                    <a:pt x="72504" y="13004"/>
                  </a:lnTo>
                  <a:lnTo>
                    <a:pt x="72542" y="71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215011" y="1877326"/>
              <a:ext cx="87579" cy="108712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329006" y="1877326"/>
              <a:ext cx="176377" cy="107696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15740" y="2222563"/>
              <a:ext cx="305821" cy="183896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841870" y="2215248"/>
              <a:ext cx="14604" cy="151130"/>
            </a:xfrm>
            <a:custGeom>
              <a:avLst/>
              <a:gdLst/>
              <a:ahLst/>
              <a:cxnLst/>
              <a:rect l="l" t="t" r="r" b="b"/>
              <a:pathLst>
                <a:path w="14605" h="151130">
                  <a:moveTo>
                    <a:pt x="14427" y="0"/>
                  </a:moveTo>
                  <a:lnTo>
                    <a:pt x="0" y="0"/>
                  </a:lnTo>
                  <a:lnTo>
                    <a:pt x="0" y="150774"/>
                  </a:lnTo>
                  <a:lnTo>
                    <a:pt x="14427" y="150774"/>
                  </a:lnTo>
                  <a:lnTo>
                    <a:pt x="144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85874" y="2258326"/>
              <a:ext cx="206130" cy="108712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1168400" y="2215248"/>
              <a:ext cx="21590" cy="151130"/>
            </a:xfrm>
            <a:custGeom>
              <a:avLst/>
              <a:gdLst/>
              <a:ahLst/>
              <a:cxnLst/>
              <a:rect l="l" t="t" r="r" b="b"/>
              <a:pathLst>
                <a:path w="21590" h="151130">
                  <a:moveTo>
                    <a:pt x="17678" y="44094"/>
                  </a:moveTo>
                  <a:lnTo>
                    <a:pt x="3251" y="44094"/>
                  </a:lnTo>
                  <a:lnTo>
                    <a:pt x="3251" y="150774"/>
                  </a:lnTo>
                  <a:lnTo>
                    <a:pt x="17678" y="150774"/>
                  </a:lnTo>
                  <a:lnTo>
                    <a:pt x="17678" y="44094"/>
                  </a:lnTo>
                  <a:close/>
                </a:path>
                <a:path w="21590" h="151130">
                  <a:moveTo>
                    <a:pt x="13538" y="0"/>
                  </a:moveTo>
                  <a:lnTo>
                    <a:pt x="7581" y="0"/>
                  </a:lnTo>
                  <a:lnTo>
                    <a:pt x="5067" y="977"/>
                  </a:lnTo>
                  <a:lnTo>
                    <a:pt x="1015" y="4902"/>
                  </a:lnTo>
                  <a:lnTo>
                    <a:pt x="85" y="7112"/>
                  </a:lnTo>
                  <a:lnTo>
                    <a:pt x="0" y="13004"/>
                  </a:lnTo>
                  <a:lnTo>
                    <a:pt x="1015" y="15443"/>
                  </a:lnTo>
                  <a:lnTo>
                    <a:pt x="5067" y="19507"/>
                  </a:lnTo>
                  <a:lnTo>
                    <a:pt x="7581" y="20523"/>
                  </a:lnTo>
                  <a:lnTo>
                    <a:pt x="13677" y="20523"/>
                  </a:lnTo>
                  <a:lnTo>
                    <a:pt x="16217" y="19507"/>
                  </a:lnTo>
                  <a:lnTo>
                    <a:pt x="20142" y="15443"/>
                  </a:lnTo>
                  <a:lnTo>
                    <a:pt x="21107" y="13004"/>
                  </a:lnTo>
                  <a:lnTo>
                    <a:pt x="21132" y="7112"/>
                  </a:lnTo>
                  <a:lnTo>
                    <a:pt x="20187" y="4902"/>
                  </a:lnTo>
                  <a:lnTo>
                    <a:pt x="20116" y="4737"/>
                  </a:lnTo>
                  <a:lnTo>
                    <a:pt x="16093" y="977"/>
                  </a:lnTo>
                  <a:lnTo>
                    <a:pt x="1353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226311" y="2258326"/>
              <a:ext cx="98348" cy="107696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352892" y="2258326"/>
              <a:ext cx="96926" cy="108712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1476438" y="2215248"/>
              <a:ext cx="14604" cy="151130"/>
            </a:xfrm>
            <a:custGeom>
              <a:avLst/>
              <a:gdLst/>
              <a:ahLst/>
              <a:cxnLst/>
              <a:rect l="l" t="t" r="r" b="b"/>
              <a:pathLst>
                <a:path w="14605" h="151130">
                  <a:moveTo>
                    <a:pt x="14427" y="0"/>
                  </a:moveTo>
                  <a:lnTo>
                    <a:pt x="0" y="0"/>
                  </a:lnTo>
                  <a:lnTo>
                    <a:pt x="0" y="150774"/>
                  </a:lnTo>
                  <a:lnTo>
                    <a:pt x="14427" y="150774"/>
                  </a:lnTo>
                  <a:lnTo>
                    <a:pt x="144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530070" y="2259342"/>
              <a:ext cx="97332" cy="107696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794761" y="2258326"/>
              <a:ext cx="103804" cy="108712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656880" y="2215248"/>
              <a:ext cx="108292" cy="151790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984438" y="2215248"/>
              <a:ext cx="1183740" cy="180441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239770" y="2223782"/>
              <a:ext cx="307835" cy="143255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3586822" y="2215248"/>
              <a:ext cx="201295" cy="180975"/>
            </a:xfrm>
            <a:custGeom>
              <a:avLst/>
              <a:gdLst/>
              <a:ahLst/>
              <a:cxnLst/>
              <a:rect l="l" t="t" r="r" b="b"/>
              <a:pathLst>
                <a:path w="201295" h="180975">
                  <a:moveTo>
                    <a:pt x="53644" y="43078"/>
                  </a:moveTo>
                  <a:lnTo>
                    <a:pt x="15379" y="59944"/>
                  </a:lnTo>
                  <a:lnTo>
                    <a:pt x="13817" y="64198"/>
                  </a:lnTo>
                  <a:lnTo>
                    <a:pt x="13817" y="72834"/>
                  </a:lnTo>
                  <a:lnTo>
                    <a:pt x="13716" y="72517"/>
                  </a:lnTo>
                  <a:lnTo>
                    <a:pt x="13817" y="64198"/>
                  </a:lnTo>
                  <a:lnTo>
                    <a:pt x="13817" y="44094"/>
                  </a:lnTo>
                  <a:lnTo>
                    <a:pt x="0" y="44094"/>
                  </a:lnTo>
                  <a:lnTo>
                    <a:pt x="0" y="150774"/>
                  </a:lnTo>
                  <a:lnTo>
                    <a:pt x="14427" y="150774"/>
                  </a:lnTo>
                  <a:lnTo>
                    <a:pt x="14427" y="96316"/>
                  </a:lnTo>
                  <a:lnTo>
                    <a:pt x="15024" y="87414"/>
                  </a:lnTo>
                  <a:lnTo>
                    <a:pt x="42405" y="57543"/>
                  </a:lnTo>
                  <a:lnTo>
                    <a:pt x="47853" y="57099"/>
                  </a:lnTo>
                  <a:lnTo>
                    <a:pt x="53644" y="57099"/>
                  </a:lnTo>
                  <a:lnTo>
                    <a:pt x="53644" y="43078"/>
                  </a:lnTo>
                  <a:close/>
                </a:path>
                <a:path w="201295" h="180975">
                  <a:moveTo>
                    <a:pt x="94284" y="0"/>
                  </a:moveTo>
                  <a:lnTo>
                    <a:pt x="79857" y="0"/>
                  </a:lnTo>
                  <a:lnTo>
                    <a:pt x="79857" y="150774"/>
                  </a:lnTo>
                  <a:lnTo>
                    <a:pt x="94284" y="150774"/>
                  </a:lnTo>
                  <a:lnTo>
                    <a:pt x="94284" y="0"/>
                  </a:lnTo>
                  <a:close/>
                </a:path>
                <a:path w="201295" h="180975">
                  <a:moveTo>
                    <a:pt x="148945" y="44094"/>
                  </a:moveTo>
                  <a:lnTo>
                    <a:pt x="134518" y="44094"/>
                  </a:lnTo>
                  <a:lnTo>
                    <a:pt x="134518" y="150774"/>
                  </a:lnTo>
                  <a:lnTo>
                    <a:pt x="148945" y="150774"/>
                  </a:lnTo>
                  <a:lnTo>
                    <a:pt x="148945" y="44094"/>
                  </a:lnTo>
                  <a:close/>
                </a:path>
                <a:path w="201295" h="180975">
                  <a:moveTo>
                    <a:pt x="152400" y="7112"/>
                  </a:moveTo>
                  <a:lnTo>
                    <a:pt x="151447" y="4902"/>
                  </a:lnTo>
                  <a:lnTo>
                    <a:pt x="151384" y="4737"/>
                  </a:lnTo>
                  <a:lnTo>
                    <a:pt x="147345" y="977"/>
                  </a:lnTo>
                  <a:lnTo>
                    <a:pt x="144805" y="0"/>
                  </a:lnTo>
                  <a:lnTo>
                    <a:pt x="138836" y="0"/>
                  </a:lnTo>
                  <a:lnTo>
                    <a:pt x="136334" y="977"/>
                  </a:lnTo>
                  <a:lnTo>
                    <a:pt x="132283" y="4902"/>
                  </a:lnTo>
                  <a:lnTo>
                    <a:pt x="131343" y="7112"/>
                  </a:lnTo>
                  <a:lnTo>
                    <a:pt x="131267" y="13004"/>
                  </a:lnTo>
                  <a:lnTo>
                    <a:pt x="132283" y="15443"/>
                  </a:lnTo>
                  <a:lnTo>
                    <a:pt x="136334" y="19507"/>
                  </a:lnTo>
                  <a:lnTo>
                    <a:pt x="138836" y="20523"/>
                  </a:lnTo>
                  <a:lnTo>
                    <a:pt x="144945" y="20523"/>
                  </a:lnTo>
                  <a:lnTo>
                    <a:pt x="147485" y="19507"/>
                  </a:lnTo>
                  <a:lnTo>
                    <a:pt x="151409" y="15443"/>
                  </a:lnTo>
                  <a:lnTo>
                    <a:pt x="152374" y="13004"/>
                  </a:lnTo>
                  <a:lnTo>
                    <a:pt x="152400" y="7112"/>
                  </a:lnTo>
                  <a:close/>
                </a:path>
                <a:path w="201295" h="180975">
                  <a:moveTo>
                    <a:pt x="199009" y="151587"/>
                  </a:moveTo>
                  <a:lnTo>
                    <a:pt x="190995" y="151587"/>
                  </a:lnTo>
                  <a:lnTo>
                    <a:pt x="187883" y="151587"/>
                  </a:lnTo>
                  <a:lnTo>
                    <a:pt x="187286" y="151587"/>
                  </a:lnTo>
                  <a:lnTo>
                    <a:pt x="180441" y="180441"/>
                  </a:lnTo>
                  <a:lnTo>
                    <a:pt x="190195" y="180441"/>
                  </a:lnTo>
                  <a:lnTo>
                    <a:pt x="198716" y="152400"/>
                  </a:lnTo>
                  <a:lnTo>
                    <a:pt x="199009" y="151587"/>
                  </a:lnTo>
                  <a:close/>
                </a:path>
                <a:path w="201295" h="180975">
                  <a:moveTo>
                    <a:pt x="201282" y="142849"/>
                  </a:moveTo>
                  <a:lnTo>
                    <a:pt x="201244" y="137363"/>
                  </a:lnTo>
                  <a:lnTo>
                    <a:pt x="200380" y="135064"/>
                  </a:lnTo>
                  <a:lnTo>
                    <a:pt x="196456" y="130721"/>
                  </a:lnTo>
                  <a:lnTo>
                    <a:pt x="193916" y="129641"/>
                  </a:lnTo>
                  <a:lnTo>
                    <a:pt x="187820" y="129641"/>
                  </a:lnTo>
                  <a:lnTo>
                    <a:pt x="185204" y="130721"/>
                  </a:lnTo>
                  <a:lnTo>
                    <a:pt x="181076" y="134721"/>
                  </a:lnTo>
                  <a:lnTo>
                    <a:pt x="180035" y="137363"/>
                  </a:lnTo>
                  <a:lnTo>
                    <a:pt x="180035" y="143865"/>
                  </a:lnTo>
                  <a:lnTo>
                    <a:pt x="181076" y="146507"/>
                  </a:lnTo>
                  <a:lnTo>
                    <a:pt x="185280" y="150571"/>
                  </a:lnTo>
                  <a:lnTo>
                    <a:pt x="187337" y="151384"/>
                  </a:lnTo>
                  <a:lnTo>
                    <a:pt x="190944" y="151384"/>
                  </a:lnTo>
                  <a:lnTo>
                    <a:pt x="190995" y="151587"/>
                  </a:lnTo>
                  <a:lnTo>
                    <a:pt x="190957" y="151384"/>
                  </a:lnTo>
                  <a:lnTo>
                    <a:pt x="199085" y="151384"/>
                  </a:lnTo>
                  <a:lnTo>
                    <a:pt x="199377" y="150571"/>
                  </a:lnTo>
                  <a:lnTo>
                    <a:pt x="199936" y="148882"/>
                  </a:lnTo>
                  <a:lnTo>
                    <a:pt x="200660" y="146507"/>
                  </a:lnTo>
                  <a:lnTo>
                    <a:pt x="200761" y="146177"/>
                  </a:lnTo>
                  <a:lnTo>
                    <a:pt x="201028" y="144957"/>
                  </a:lnTo>
                  <a:lnTo>
                    <a:pt x="201155" y="143865"/>
                  </a:lnTo>
                  <a:lnTo>
                    <a:pt x="201282" y="1428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875354" y="2215248"/>
              <a:ext cx="1132978" cy="180441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095570" y="2223782"/>
              <a:ext cx="219252" cy="143255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5354053" y="2215248"/>
              <a:ext cx="14604" cy="151130"/>
            </a:xfrm>
            <a:custGeom>
              <a:avLst/>
              <a:gdLst/>
              <a:ahLst/>
              <a:cxnLst/>
              <a:rect l="l" t="t" r="r" b="b"/>
              <a:pathLst>
                <a:path w="14604" h="151130">
                  <a:moveTo>
                    <a:pt x="14427" y="0"/>
                  </a:moveTo>
                  <a:lnTo>
                    <a:pt x="0" y="0"/>
                  </a:lnTo>
                  <a:lnTo>
                    <a:pt x="0" y="150774"/>
                  </a:lnTo>
                  <a:lnTo>
                    <a:pt x="14427" y="150774"/>
                  </a:lnTo>
                  <a:lnTo>
                    <a:pt x="144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5399834" y="2258326"/>
              <a:ext cx="89537" cy="108712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528602" y="2258326"/>
              <a:ext cx="176377" cy="107696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744184" y="2215248"/>
              <a:ext cx="200774" cy="151790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5984164" y="2215248"/>
              <a:ext cx="146685" cy="180975"/>
            </a:xfrm>
            <a:custGeom>
              <a:avLst/>
              <a:gdLst/>
              <a:ahLst/>
              <a:cxnLst/>
              <a:rect l="l" t="t" r="r" b="b"/>
              <a:pathLst>
                <a:path w="146685" h="180975">
                  <a:moveTo>
                    <a:pt x="53644" y="43078"/>
                  </a:moveTo>
                  <a:lnTo>
                    <a:pt x="15379" y="59944"/>
                  </a:lnTo>
                  <a:lnTo>
                    <a:pt x="13817" y="64198"/>
                  </a:lnTo>
                  <a:lnTo>
                    <a:pt x="13817" y="72834"/>
                  </a:lnTo>
                  <a:lnTo>
                    <a:pt x="13716" y="72517"/>
                  </a:lnTo>
                  <a:lnTo>
                    <a:pt x="13817" y="64198"/>
                  </a:lnTo>
                  <a:lnTo>
                    <a:pt x="13817" y="44094"/>
                  </a:lnTo>
                  <a:lnTo>
                    <a:pt x="0" y="44094"/>
                  </a:lnTo>
                  <a:lnTo>
                    <a:pt x="0" y="150774"/>
                  </a:lnTo>
                  <a:lnTo>
                    <a:pt x="14427" y="150774"/>
                  </a:lnTo>
                  <a:lnTo>
                    <a:pt x="14427" y="96316"/>
                  </a:lnTo>
                  <a:lnTo>
                    <a:pt x="15024" y="87414"/>
                  </a:lnTo>
                  <a:lnTo>
                    <a:pt x="42405" y="57543"/>
                  </a:lnTo>
                  <a:lnTo>
                    <a:pt x="47853" y="57099"/>
                  </a:lnTo>
                  <a:lnTo>
                    <a:pt x="53644" y="57099"/>
                  </a:lnTo>
                  <a:lnTo>
                    <a:pt x="53644" y="43078"/>
                  </a:lnTo>
                  <a:close/>
                </a:path>
                <a:path w="146685" h="180975">
                  <a:moveTo>
                    <a:pt x="94284" y="44094"/>
                  </a:moveTo>
                  <a:lnTo>
                    <a:pt x="79857" y="44094"/>
                  </a:lnTo>
                  <a:lnTo>
                    <a:pt x="79857" y="150774"/>
                  </a:lnTo>
                  <a:lnTo>
                    <a:pt x="94284" y="150774"/>
                  </a:lnTo>
                  <a:lnTo>
                    <a:pt x="94284" y="44094"/>
                  </a:lnTo>
                  <a:close/>
                </a:path>
                <a:path w="146685" h="180975">
                  <a:moveTo>
                    <a:pt x="97751" y="7112"/>
                  </a:moveTo>
                  <a:lnTo>
                    <a:pt x="96799" y="4902"/>
                  </a:lnTo>
                  <a:lnTo>
                    <a:pt x="96735" y="4737"/>
                  </a:lnTo>
                  <a:lnTo>
                    <a:pt x="92697" y="977"/>
                  </a:lnTo>
                  <a:lnTo>
                    <a:pt x="90157" y="0"/>
                  </a:lnTo>
                  <a:lnTo>
                    <a:pt x="84188" y="0"/>
                  </a:lnTo>
                  <a:lnTo>
                    <a:pt x="81686" y="977"/>
                  </a:lnTo>
                  <a:lnTo>
                    <a:pt x="77635" y="4902"/>
                  </a:lnTo>
                  <a:lnTo>
                    <a:pt x="76695" y="7112"/>
                  </a:lnTo>
                  <a:lnTo>
                    <a:pt x="76619" y="13004"/>
                  </a:lnTo>
                  <a:lnTo>
                    <a:pt x="77635" y="15443"/>
                  </a:lnTo>
                  <a:lnTo>
                    <a:pt x="81686" y="19507"/>
                  </a:lnTo>
                  <a:lnTo>
                    <a:pt x="84188" y="20523"/>
                  </a:lnTo>
                  <a:lnTo>
                    <a:pt x="90297" y="20523"/>
                  </a:lnTo>
                  <a:lnTo>
                    <a:pt x="92837" y="19507"/>
                  </a:lnTo>
                  <a:lnTo>
                    <a:pt x="96748" y="15443"/>
                  </a:lnTo>
                  <a:lnTo>
                    <a:pt x="97713" y="13004"/>
                  </a:lnTo>
                  <a:lnTo>
                    <a:pt x="97751" y="7112"/>
                  </a:lnTo>
                  <a:close/>
                </a:path>
                <a:path w="146685" h="180975">
                  <a:moveTo>
                    <a:pt x="144360" y="151587"/>
                  </a:moveTo>
                  <a:lnTo>
                    <a:pt x="136347" y="151587"/>
                  </a:lnTo>
                  <a:lnTo>
                    <a:pt x="133235" y="151587"/>
                  </a:lnTo>
                  <a:lnTo>
                    <a:pt x="132638" y="151587"/>
                  </a:lnTo>
                  <a:lnTo>
                    <a:pt x="125793" y="180441"/>
                  </a:lnTo>
                  <a:lnTo>
                    <a:pt x="135547" y="180441"/>
                  </a:lnTo>
                  <a:lnTo>
                    <a:pt x="144068" y="152400"/>
                  </a:lnTo>
                  <a:lnTo>
                    <a:pt x="144360" y="151587"/>
                  </a:lnTo>
                  <a:close/>
                </a:path>
                <a:path w="146685" h="180975">
                  <a:moveTo>
                    <a:pt x="146634" y="142849"/>
                  </a:moveTo>
                  <a:lnTo>
                    <a:pt x="146596" y="137363"/>
                  </a:lnTo>
                  <a:lnTo>
                    <a:pt x="145732" y="135064"/>
                  </a:lnTo>
                  <a:lnTo>
                    <a:pt x="141808" y="130721"/>
                  </a:lnTo>
                  <a:lnTo>
                    <a:pt x="139268" y="129641"/>
                  </a:lnTo>
                  <a:lnTo>
                    <a:pt x="133172" y="129641"/>
                  </a:lnTo>
                  <a:lnTo>
                    <a:pt x="130556" y="130721"/>
                  </a:lnTo>
                  <a:lnTo>
                    <a:pt x="126428" y="134721"/>
                  </a:lnTo>
                  <a:lnTo>
                    <a:pt x="125387" y="137363"/>
                  </a:lnTo>
                  <a:lnTo>
                    <a:pt x="125387" y="143865"/>
                  </a:lnTo>
                  <a:lnTo>
                    <a:pt x="126428" y="146507"/>
                  </a:lnTo>
                  <a:lnTo>
                    <a:pt x="130632" y="150571"/>
                  </a:lnTo>
                  <a:lnTo>
                    <a:pt x="132689" y="151384"/>
                  </a:lnTo>
                  <a:lnTo>
                    <a:pt x="136296" y="151384"/>
                  </a:lnTo>
                  <a:lnTo>
                    <a:pt x="136347" y="151587"/>
                  </a:lnTo>
                  <a:lnTo>
                    <a:pt x="136309" y="151384"/>
                  </a:lnTo>
                  <a:lnTo>
                    <a:pt x="144437" y="151384"/>
                  </a:lnTo>
                  <a:lnTo>
                    <a:pt x="144729" y="150571"/>
                  </a:lnTo>
                  <a:lnTo>
                    <a:pt x="145288" y="148882"/>
                  </a:lnTo>
                  <a:lnTo>
                    <a:pt x="146011" y="146507"/>
                  </a:lnTo>
                  <a:lnTo>
                    <a:pt x="146113" y="146177"/>
                  </a:lnTo>
                  <a:lnTo>
                    <a:pt x="146380" y="144957"/>
                  </a:lnTo>
                  <a:lnTo>
                    <a:pt x="146507" y="143865"/>
                  </a:lnTo>
                  <a:lnTo>
                    <a:pt x="146634" y="1428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218034" y="2223782"/>
              <a:ext cx="111353" cy="142239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6360896" y="2215248"/>
              <a:ext cx="98348" cy="150774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489379" y="2258326"/>
              <a:ext cx="89537" cy="108712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607378" y="2215248"/>
              <a:ext cx="108292" cy="151790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6746761" y="2344889"/>
              <a:ext cx="21590" cy="50800"/>
            </a:xfrm>
            <a:custGeom>
              <a:avLst/>
              <a:gdLst/>
              <a:ahLst/>
              <a:cxnLst/>
              <a:rect l="l" t="t" r="r" b="b"/>
              <a:pathLst>
                <a:path w="21590" h="50800">
                  <a:moveTo>
                    <a:pt x="21252" y="13208"/>
                  </a:moveTo>
                  <a:lnTo>
                    <a:pt x="9334" y="13208"/>
                  </a:lnTo>
                  <a:lnTo>
                    <a:pt x="10920" y="21735"/>
                  </a:lnTo>
                  <a:lnTo>
                    <a:pt x="10960" y="21945"/>
                  </a:lnTo>
                  <a:lnTo>
                    <a:pt x="7259" y="21945"/>
                  </a:lnTo>
                  <a:lnTo>
                    <a:pt x="406" y="50800"/>
                  </a:lnTo>
                  <a:lnTo>
                    <a:pt x="10160" y="50800"/>
                  </a:lnTo>
                  <a:lnTo>
                    <a:pt x="18681" y="22758"/>
                  </a:lnTo>
                  <a:lnTo>
                    <a:pt x="18976" y="21945"/>
                  </a:lnTo>
                  <a:lnTo>
                    <a:pt x="7848" y="21945"/>
                  </a:lnTo>
                  <a:lnTo>
                    <a:pt x="7309" y="21735"/>
                  </a:lnTo>
                  <a:lnTo>
                    <a:pt x="19052" y="21735"/>
                  </a:lnTo>
                  <a:lnTo>
                    <a:pt x="19344" y="20929"/>
                  </a:lnTo>
                  <a:lnTo>
                    <a:pt x="21127" y="14224"/>
                  </a:lnTo>
                  <a:lnTo>
                    <a:pt x="21252" y="13208"/>
                  </a:lnTo>
                  <a:close/>
                </a:path>
                <a:path w="21590" h="50800">
                  <a:moveTo>
                    <a:pt x="9334" y="13208"/>
                  </a:moveTo>
                  <a:lnTo>
                    <a:pt x="7309" y="21735"/>
                  </a:lnTo>
                  <a:lnTo>
                    <a:pt x="7848" y="21945"/>
                  </a:lnTo>
                  <a:lnTo>
                    <a:pt x="10960" y="21945"/>
                  </a:lnTo>
                  <a:lnTo>
                    <a:pt x="9334" y="13208"/>
                  </a:lnTo>
                  <a:close/>
                </a:path>
                <a:path w="21590" h="50800">
                  <a:moveTo>
                    <a:pt x="13881" y="0"/>
                  </a:moveTo>
                  <a:lnTo>
                    <a:pt x="7785" y="0"/>
                  </a:lnTo>
                  <a:lnTo>
                    <a:pt x="5179" y="1079"/>
                  </a:lnTo>
                  <a:lnTo>
                    <a:pt x="1041" y="5079"/>
                  </a:lnTo>
                  <a:lnTo>
                    <a:pt x="0" y="7721"/>
                  </a:lnTo>
                  <a:lnTo>
                    <a:pt x="0" y="14224"/>
                  </a:lnTo>
                  <a:lnTo>
                    <a:pt x="1041" y="16865"/>
                  </a:lnTo>
                  <a:lnTo>
                    <a:pt x="5245" y="20929"/>
                  </a:lnTo>
                  <a:lnTo>
                    <a:pt x="7309" y="21735"/>
                  </a:lnTo>
                  <a:lnTo>
                    <a:pt x="9334" y="13208"/>
                  </a:lnTo>
                  <a:lnTo>
                    <a:pt x="21259" y="13208"/>
                  </a:lnTo>
                  <a:lnTo>
                    <a:pt x="21221" y="7721"/>
                  </a:lnTo>
                  <a:lnTo>
                    <a:pt x="20345" y="5422"/>
                  </a:lnTo>
                  <a:lnTo>
                    <a:pt x="16421" y="1079"/>
                  </a:lnTo>
                  <a:lnTo>
                    <a:pt x="1388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972096" y="2258326"/>
              <a:ext cx="98348" cy="107696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843354" y="2258326"/>
              <a:ext cx="89537" cy="108712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098715" y="2215248"/>
              <a:ext cx="108292" cy="151790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300468" y="2258326"/>
              <a:ext cx="176377" cy="107696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7505293" y="2258326"/>
              <a:ext cx="108699" cy="108712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7643469" y="2258326"/>
              <a:ext cx="172001" cy="108712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529362" y="2604782"/>
              <a:ext cx="113576" cy="142239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662570" y="2595232"/>
              <a:ext cx="216701" cy="152806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909054" y="2616771"/>
              <a:ext cx="305278" cy="131267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278953" y="2595232"/>
              <a:ext cx="1181188" cy="152806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2552585" y="2616771"/>
              <a:ext cx="383019" cy="170688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2961830" y="2596248"/>
              <a:ext cx="98348" cy="150774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088424" y="2639326"/>
              <a:ext cx="108699" cy="108712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3226587" y="2596248"/>
              <a:ext cx="14604" cy="151130"/>
            </a:xfrm>
            <a:custGeom>
              <a:avLst/>
              <a:gdLst/>
              <a:ahLst/>
              <a:cxnLst/>
              <a:rect l="l" t="t" r="r" b="b"/>
              <a:pathLst>
                <a:path w="14605" h="151130">
                  <a:moveTo>
                    <a:pt x="14427" y="0"/>
                  </a:moveTo>
                  <a:lnTo>
                    <a:pt x="0" y="0"/>
                  </a:lnTo>
                  <a:lnTo>
                    <a:pt x="0" y="150774"/>
                  </a:lnTo>
                  <a:lnTo>
                    <a:pt x="14427" y="150774"/>
                  </a:lnTo>
                  <a:lnTo>
                    <a:pt x="144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" name="object 83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3270491" y="2639326"/>
              <a:ext cx="392708" cy="148132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3730739" y="2595232"/>
              <a:ext cx="181648" cy="152806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3941864" y="2596248"/>
              <a:ext cx="14604" cy="151130"/>
            </a:xfrm>
            <a:custGeom>
              <a:avLst/>
              <a:gdLst/>
              <a:ahLst/>
              <a:cxnLst/>
              <a:rect l="l" t="t" r="r" b="b"/>
              <a:pathLst>
                <a:path w="14604" h="151130">
                  <a:moveTo>
                    <a:pt x="14427" y="0"/>
                  </a:moveTo>
                  <a:lnTo>
                    <a:pt x="0" y="0"/>
                  </a:lnTo>
                  <a:lnTo>
                    <a:pt x="0" y="150774"/>
                  </a:lnTo>
                  <a:lnTo>
                    <a:pt x="14427" y="150774"/>
                  </a:lnTo>
                  <a:lnTo>
                    <a:pt x="144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" name="object 86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3996512" y="2596248"/>
              <a:ext cx="100393" cy="150774"/>
            </a:xfrm>
            <a:prstGeom prst="rect">
              <a:avLst/>
            </a:prstGeom>
          </p:spPr>
        </p:pic>
        <p:sp>
          <p:nvSpPr>
            <p:cNvPr id="87" name="object 87"/>
            <p:cNvSpPr/>
            <p:nvPr/>
          </p:nvSpPr>
          <p:spPr>
            <a:xfrm>
              <a:off x="4118648" y="2596248"/>
              <a:ext cx="14604" cy="151130"/>
            </a:xfrm>
            <a:custGeom>
              <a:avLst/>
              <a:gdLst/>
              <a:ahLst/>
              <a:cxnLst/>
              <a:rect l="l" t="t" r="r" b="b"/>
              <a:pathLst>
                <a:path w="14604" h="151130">
                  <a:moveTo>
                    <a:pt x="14427" y="0"/>
                  </a:moveTo>
                  <a:lnTo>
                    <a:pt x="0" y="0"/>
                  </a:lnTo>
                  <a:lnTo>
                    <a:pt x="0" y="150774"/>
                  </a:lnTo>
                  <a:lnTo>
                    <a:pt x="14427" y="150774"/>
                  </a:lnTo>
                  <a:lnTo>
                    <a:pt x="144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8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162539" y="2639326"/>
              <a:ext cx="108699" cy="108712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4300715" y="2639326"/>
              <a:ext cx="171988" cy="108712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4493145" y="2725889"/>
              <a:ext cx="21590" cy="50800"/>
            </a:xfrm>
            <a:custGeom>
              <a:avLst/>
              <a:gdLst/>
              <a:ahLst/>
              <a:cxnLst/>
              <a:rect l="l" t="t" r="r" b="b"/>
              <a:pathLst>
                <a:path w="21589" h="50800">
                  <a:moveTo>
                    <a:pt x="21252" y="13208"/>
                  </a:moveTo>
                  <a:lnTo>
                    <a:pt x="9334" y="13208"/>
                  </a:lnTo>
                  <a:lnTo>
                    <a:pt x="10920" y="21735"/>
                  </a:lnTo>
                  <a:lnTo>
                    <a:pt x="10960" y="21945"/>
                  </a:lnTo>
                  <a:lnTo>
                    <a:pt x="7259" y="21945"/>
                  </a:lnTo>
                  <a:lnTo>
                    <a:pt x="406" y="50800"/>
                  </a:lnTo>
                  <a:lnTo>
                    <a:pt x="10159" y="50800"/>
                  </a:lnTo>
                  <a:lnTo>
                    <a:pt x="18681" y="22758"/>
                  </a:lnTo>
                  <a:lnTo>
                    <a:pt x="18976" y="21945"/>
                  </a:lnTo>
                  <a:lnTo>
                    <a:pt x="7848" y="21945"/>
                  </a:lnTo>
                  <a:lnTo>
                    <a:pt x="7309" y="21735"/>
                  </a:lnTo>
                  <a:lnTo>
                    <a:pt x="19052" y="21735"/>
                  </a:lnTo>
                  <a:lnTo>
                    <a:pt x="19344" y="20929"/>
                  </a:lnTo>
                  <a:lnTo>
                    <a:pt x="21127" y="14224"/>
                  </a:lnTo>
                  <a:lnTo>
                    <a:pt x="21252" y="13208"/>
                  </a:lnTo>
                  <a:close/>
                </a:path>
                <a:path w="21589" h="50800">
                  <a:moveTo>
                    <a:pt x="9334" y="13208"/>
                  </a:moveTo>
                  <a:lnTo>
                    <a:pt x="7309" y="21735"/>
                  </a:lnTo>
                  <a:lnTo>
                    <a:pt x="7848" y="21945"/>
                  </a:lnTo>
                  <a:lnTo>
                    <a:pt x="10960" y="21945"/>
                  </a:lnTo>
                  <a:lnTo>
                    <a:pt x="9334" y="13208"/>
                  </a:lnTo>
                  <a:close/>
                </a:path>
                <a:path w="21589" h="50800">
                  <a:moveTo>
                    <a:pt x="13881" y="0"/>
                  </a:moveTo>
                  <a:lnTo>
                    <a:pt x="7785" y="0"/>
                  </a:lnTo>
                  <a:lnTo>
                    <a:pt x="5179" y="1079"/>
                  </a:lnTo>
                  <a:lnTo>
                    <a:pt x="1041" y="5079"/>
                  </a:lnTo>
                  <a:lnTo>
                    <a:pt x="0" y="7721"/>
                  </a:lnTo>
                  <a:lnTo>
                    <a:pt x="0" y="14224"/>
                  </a:lnTo>
                  <a:lnTo>
                    <a:pt x="1041" y="16865"/>
                  </a:lnTo>
                  <a:lnTo>
                    <a:pt x="5245" y="20929"/>
                  </a:lnTo>
                  <a:lnTo>
                    <a:pt x="7309" y="21735"/>
                  </a:lnTo>
                  <a:lnTo>
                    <a:pt x="9334" y="13208"/>
                  </a:lnTo>
                  <a:lnTo>
                    <a:pt x="21259" y="13208"/>
                  </a:lnTo>
                  <a:lnTo>
                    <a:pt x="21221" y="7721"/>
                  </a:lnTo>
                  <a:lnTo>
                    <a:pt x="20345" y="5422"/>
                  </a:lnTo>
                  <a:lnTo>
                    <a:pt x="16421" y="1079"/>
                  </a:lnTo>
                  <a:lnTo>
                    <a:pt x="1388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589714" y="2639326"/>
              <a:ext cx="89537" cy="108712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718468" y="2639326"/>
              <a:ext cx="98348" cy="107696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845075" y="2596248"/>
              <a:ext cx="108292" cy="151790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046840" y="2639326"/>
              <a:ext cx="98348" cy="107696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175336" y="2639326"/>
              <a:ext cx="89537" cy="108712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287429" y="2616771"/>
              <a:ext cx="72936" cy="131267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385561" y="2640342"/>
              <a:ext cx="97332" cy="107696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5523141" y="2639326"/>
              <a:ext cx="172001" cy="108712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516761" y="2977248"/>
              <a:ext cx="772961" cy="151993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382166" y="3021342"/>
              <a:ext cx="97332" cy="107696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504899" y="3020326"/>
              <a:ext cx="87579" cy="108712"/>
            </a:xfrm>
            <a:prstGeom prst="rect">
              <a:avLst/>
            </a:prstGeom>
          </p:spPr>
        </p:pic>
        <p:sp>
          <p:nvSpPr>
            <p:cNvPr id="102" name="object 102"/>
            <p:cNvSpPr/>
            <p:nvPr/>
          </p:nvSpPr>
          <p:spPr>
            <a:xfrm>
              <a:off x="1615643" y="2977248"/>
              <a:ext cx="21590" cy="151130"/>
            </a:xfrm>
            <a:custGeom>
              <a:avLst/>
              <a:gdLst/>
              <a:ahLst/>
              <a:cxnLst/>
              <a:rect l="l" t="t" r="r" b="b"/>
              <a:pathLst>
                <a:path w="21589" h="151130">
                  <a:moveTo>
                    <a:pt x="17678" y="44094"/>
                  </a:moveTo>
                  <a:lnTo>
                    <a:pt x="3251" y="44094"/>
                  </a:lnTo>
                  <a:lnTo>
                    <a:pt x="3251" y="150774"/>
                  </a:lnTo>
                  <a:lnTo>
                    <a:pt x="17678" y="150774"/>
                  </a:lnTo>
                  <a:lnTo>
                    <a:pt x="17678" y="44094"/>
                  </a:lnTo>
                  <a:close/>
                </a:path>
                <a:path w="21589" h="151130">
                  <a:moveTo>
                    <a:pt x="13538" y="0"/>
                  </a:moveTo>
                  <a:lnTo>
                    <a:pt x="7581" y="0"/>
                  </a:lnTo>
                  <a:lnTo>
                    <a:pt x="5067" y="977"/>
                  </a:lnTo>
                  <a:lnTo>
                    <a:pt x="1016" y="4902"/>
                  </a:lnTo>
                  <a:lnTo>
                    <a:pt x="85" y="7112"/>
                  </a:lnTo>
                  <a:lnTo>
                    <a:pt x="0" y="13004"/>
                  </a:lnTo>
                  <a:lnTo>
                    <a:pt x="1016" y="15443"/>
                  </a:lnTo>
                  <a:lnTo>
                    <a:pt x="5067" y="19507"/>
                  </a:lnTo>
                  <a:lnTo>
                    <a:pt x="7581" y="20523"/>
                  </a:lnTo>
                  <a:lnTo>
                    <a:pt x="13677" y="20523"/>
                  </a:lnTo>
                  <a:lnTo>
                    <a:pt x="16217" y="19507"/>
                  </a:lnTo>
                  <a:lnTo>
                    <a:pt x="20142" y="15443"/>
                  </a:lnTo>
                  <a:lnTo>
                    <a:pt x="21107" y="13004"/>
                  </a:lnTo>
                  <a:lnTo>
                    <a:pt x="21132" y="7112"/>
                  </a:lnTo>
                  <a:lnTo>
                    <a:pt x="20187" y="4902"/>
                  </a:lnTo>
                  <a:lnTo>
                    <a:pt x="20116" y="4737"/>
                  </a:lnTo>
                  <a:lnTo>
                    <a:pt x="16081" y="977"/>
                  </a:lnTo>
                  <a:lnTo>
                    <a:pt x="1353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3" name="object 103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673542" y="3020326"/>
              <a:ext cx="98348" cy="107696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800148" y="3020326"/>
              <a:ext cx="109728" cy="148132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003348" y="3020326"/>
              <a:ext cx="98348" cy="107696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131844" y="3020326"/>
              <a:ext cx="89537" cy="108712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2243937" y="2997771"/>
              <a:ext cx="72936" cy="131267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342083" y="3021342"/>
              <a:ext cx="97332" cy="107696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479649" y="3020326"/>
              <a:ext cx="152603" cy="108712"/>
            </a:xfrm>
            <a:prstGeom prst="rect">
              <a:avLst/>
            </a:prstGeom>
          </p:spPr>
        </p:pic>
        <p:sp>
          <p:nvSpPr>
            <p:cNvPr id="110" name="object 110"/>
            <p:cNvSpPr/>
            <p:nvPr/>
          </p:nvSpPr>
          <p:spPr>
            <a:xfrm>
              <a:off x="2671470" y="2977248"/>
              <a:ext cx="14604" cy="151130"/>
            </a:xfrm>
            <a:custGeom>
              <a:avLst/>
              <a:gdLst/>
              <a:ahLst/>
              <a:cxnLst/>
              <a:rect l="l" t="t" r="r" b="b"/>
              <a:pathLst>
                <a:path w="14605" h="151130">
                  <a:moveTo>
                    <a:pt x="14427" y="0"/>
                  </a:moveTo>
                  <a:lnTo>
                    <a:pt x="0" y="0"/>
                  </a:lnTo>
                  <a:lnTo>
                    <a:pt x="0" y="150774"/>
                  </a:lnTo>
                  <a:lnTo>
                    <a:pt x="14427" y="150774"/>
                  </a:lnTo>
                  <a:lnTo>
                    <a:pt x="144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1" name="object 111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2768600" y="3020326"/>
              <a:ext cx="221284" cy="108712"/>
            </a:xfrm>
            <a:prstGeom prst="rect">
              <a:avLst/>
            </a:prstGeom>
          </p:spPr>
        </p:pic>
        <p:sp>
          <p:nvSpPr>
            <p:cNvPr id="112" name="object 112"/>
            <p:cNvSpPr/>
            <p:nvPr/>
          </p:nvSpPr>
          <p:spPr>
            <a:xfrm>
              <a:off x="3019348" y="2977248"/>
              <a:ext cx="14604" cy="151130"/>
            </a:xfrm>
            <a:custGeom>
              <a:avLst/>
              <a:gdLst/>
              <a:ahLst/>
              <a:cxnLst/>
              <a:rect l="l" t="t" r="r" b="b"/>
              <a:pathLst>
                <a:path w="14605" h="151130">
                  <a:moveTo>
                    <a:pt x="14427" y="0"/>
                  </a:moveTo>
                  <a:lnTo>
                    <a:pt x="0" y="0"/>
                  </a:lnTo>
                  <a:lnTo>
                    <a:pt x="0" y="150774"/>
                  </a:lnTo>
                  <a:lnTo>
                    <a:pt x="14427" y="150774"/>
                  </a:lnTo>
                  <a:lnTo>
                    <a:pt x="144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3" name="object 11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063252" y="3020326"/>
              <a:ext cx="108699" cy="108712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3201416" y="3020326"/>
              <a:ext cx="153822" cy="108712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426012" y="3020326"/>
              <a:ext cx="89537" cy="108712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554755" y="3020326"/>
              <a:ext cx="98348" cy="107696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681361" y="2977248"/>
              <a:ext cx="108292" cy="151790"/>
            </a:xfrm>
            <a:prstGeom prst="rect">
              <a:avLst/>
            </a:prstGeom>
          </p:spPr>
        </p:pic>
        <p:pic>
          <p:nvPicPr>
            <p:cNvPr id="118" name="object 118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874246" y="3020326"/>
              <a:ext cx="89537" cy="108712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3992232" y="3020326"/>
              <a:ext cx="109727" cy="148132"/>
            </a:xfrm>
            <a:prstGeom prst="rect">
              <a:avLst/>
            </a:prstGeom>
          </p:spPr>
        </p:pic>
        <p:pic>
          <p:nvPicPr>
            <p:cNvPr id="120" name="object 120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4131548" y="3020326"/>
              <a:ext cx="103804" cy="108712"/>
            </a:xfrm>
            <a:prstGeom prst="rect">
              <a:avLst/>
            </a:prstGeom>
          </p:spPr>
        </p:pic>
        <p:sp>
          <p:nvSpPr>
            <p:cNvPr id="121" name="object 121"/>
            <p:cNvSpPr/>
            <p:nvPr/>
          </p:nvSpPr>
          <p:spPr>
            <a:xfrm>
              <a:off x="4259033" y="3066656"/>
              <a:ext cx="53340" cy="12700"/>
            </a:xfrm>
            <a:custGeom>
              <a:avLst/>
              <a:gdLst/>
              <a:ahLst/>
              <a:cxnLst/>
              <a:rect l="l" t="t" r="r" b="b"/>
              <a:pathLst>
                <a:path w="53339" h="12700">
                  <a:moveTo>
                    <a:pt x="53238" y="0"/>
                  </a:moveTo>
                  <a:lnTo>
                    <a:pt x="0" y="0"/>
                  </a:lnTo>
                  <a:lnTo>
                    <a:pt x="0" y="12598"/>
                  </a:lnTo>
                  <a:lnTo>
                    <a:pt x="53238" y="12598"/>
                  </a:lnTo>
                  <a:lnTo>
                    <a:pt x="5323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2" name="object 122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4335869" y="3020326"/>
              <a:ext cx="108699" cy="108712"/>
            </a:xfrm>
            <a:prstGeom prst="rect">
              <a:avLst/>
            </a:prstGeom>
          </p:spPr>
        </p:pic>
        <p:sp>
          <p:nvSpPr>
            <p:cNvPr id="123" name="object 123"/>
            <p:cNvSpPr/>
            <p:nvPr/>
          </p:nvSpPr>
          <p:spPr>
            <a:xfrm>
              <a:off x="4474032" y="2977248"/>
              <a:ext cx="14604" cy="151130"/>
            </a:xfrm>
            <a:custGeom>
              <a:avLst/>
              <a:gdLst/>
              <a:ahLst/>
              <a:cxnLst/>
              <a:rect l="l" t="t" r="r" b="b"/>
              <a:pathLst>
                <a:path w="14604" h="151130">
                  <a:moveTo>
                    <a:pt x="14427" y="0"/>
                  </a:moveTo>
                  <a:lnTo>
                    <a:pt x="0" y="0"/>
                  </a:lnTo>
                  <a:lnTo>
                    <a:pt x="0" y="150774"/>
                  </a:lnTo>
                  <a:lnTo>
                    <a:pt x="14427" y="150774"/>
                  </a:lnTo>
                  <a:lnTo>
                    <a:pt x="144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4" name="object 1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517936" y="2977248"/>
              <a:ext cx="108292" cy="151790"/>
            </a:xfrm>
            <a:prstGeom prst="rect">
              <a:avLst/>
            </a:prstGeom>
          </p:spPr>
        </p:pic>
        <p:pic>
          <p:nvPicPr>
            <p:cNvPr id="125" name="object 125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4719688" y="2977248"/>
              <a:ext cx="896099" cy="151790"/>
            </a:xfrm>
            <a:prstGeom prst="rect">
              <a:avLst/>
            </a:prstGeom>
          </p:spPr>
        </p:pic>
        <p:sp>
          <p:nvSpPr>
            <p:cNvPr id="126" name="object 126"/>
            <p:cNvSpPr/>
            <p:nvPr/>
          </p:nvSpPr>
          <p:spPr>
            <a:xfrm>
              <a:off x="228600" y="914400"/>
              <a:ext cx="139700" cy="114300"/>
            </a:xfrm>
            <a:custGeom>
              <a:avLst/>
              <a:gdLst/>
              <a:ahLst/>
              <a:cxnLst/>
              <a:rect l="l" t="t" r="r" b="b"/>
              <a:pathLst>
                <a:path w="139700" h="114300">
                  <a:moveTo>
                    <a:pt x="139700" y="0"/>
                  </a:moveTo>
                  <a:lnTo>
                    <a:pt x="0" y="0"/>
                  </a:lnTo>
                  <a:lnTo>
                    <a:pt x="0" y="114300"/>
                  </a:lnTo>
                  <a:lnTo>
                    <a:pt x="139700" y="114300"/>
                  </a:lnTo>
                  <a:lnTo>
                    <a:pt x="139700" y="0"/>
                  </a:lnTo>
                  <a:close/>
                </a:path>
              </a:pathLst>
            </a:custGeom>
            <a:solidFill>
              <a:srgbClr val="EC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7" name="object 127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508660" y="3832859"/>
              <a:ext cx="342327" cy="204470"/>
            </a:xfrm>
            <a:prstGeom prst="rect">
              <a:avLst/>
            </a:prstGeom>
          </p:spPr>
        </p:pic>
        <p:pic>
          <p:nvPicPr>
            <p:cNvPr id="128" name="object 128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873192" y="3877297"/>
              <a:ext cx="171157" cy="216153"/>
            </a:xfrm>
            <a:prstGeom prst="rect">
              <a:avLst/>
            </a:prstGeom>
          </p:spPr>
        </p:pic>
        <p:sp>
          <p:nvSpPr>
            <p:cNvPr id="129" name="object 129"/>
            <p:cNvSpPr/>
            <p:nvPr/>
          </p:nvSpPr>
          <p:spPr>
            <a:xfrm>
              <a:off x="1074737" y="3820045"/>
              <a:ext cx="45720" cy="217170"/>
            </a:xfrm>
            <a:custGeom>
              <a:avLst/>
              <a:gdLst/>
              <a:ahLst/>
              <a:cxnLst/>
              <a:rect l="l" t="t" r="r" b="b"/>
              <a:pathLst>
                <a:path w="45719" h="217170">
                  <a:moveTo>
                    <a:pt x="45567" y="0"/>
                  </a:moveTo>
                  <a:lnTo>
                    <a:pt x="0" y="0"/>
                  </a:lnTo>
                  <a:lnTo>
                    <a:pt x="0" y="216738"/>
                  </a:lnTo>
                  <a:lnTo>
                    <a:pt x="45567" y="216738"/>
                  </a:lnTo>
                  <a:lnTo>
                    <a:pt x="455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0" name="object 130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1150969" y="3877297"/>
              <a:ext cx="172631" cy="161823"/>
            </a:xfrm>
            <a:prstGeom prst="rect">
              <a:avLst/>
            </a:prstGeom>
          </p:spPr>
        </p:pic>
        <p:pic>
          <p:nvPicPr>
            <p:cNvPr id="131" name="object 131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1353985" y="3877297"/>
              <a:ext cx="277183" cy="161823"/>
            </a:xfrm>
            <a:prstGeom prst="rect">
              <a:avLst/>
            </a:prstGeom>
          </p:spPr>
        </p:pic>
        <p:pic>
          <p:nvPicPr>
            <p:cNvPr id="132" name="object 132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1724380" y="3806901"/>
              <a:ext cx="1529994" cy="232219"/>
            </a:xfrm>
            <a:prstGeom prst="rect">
              <a:avLst/>
            </a:prstGeom>
          </p:spPr>
        </p:pic>
        <p:sp>
          <p:nvSpPr>
            <p:cNvPr id="133" name="object 133"/>
            <p:cNvSpPr/>
            <p:nvPr/>
          </p:nvSpPr>
          <p:spPr>
            <a:xfrm>
              <a:off x="3295561" y="3820045"/>
              <a:ext cx="701675" cy="276225"/>
            </a:xfrm>
            <a:custGeom>
              <a:avLst/>
              <a:gdLst/>
              <a:ahLst/>
              <a:cxnLst/>
              <a:rect l="l" t="t" r="r" b="b"/>
              <a:pathLst>
                <a:path w="701675" h="276225">
                  <a:moveTo>
                    <a:pt x="45567" y="0"/>
                  </a:moveTo>
                  <a:lnTo>
                    <a:pt x="0" y="0"/>
                  </a:lnTo>
                  <a:lnTo>
                    <a:pt x="0" y="216738"/>
                  </a:lnTo>
                  <a:lnTo>
                    <a:pt x="45567" y="216738"/>
                  </a:lnTo>
                  <a:lnTo>
                    <a:pt x="45567" y="0"/>
                  </a:lnTo>
                  <a:close/>
                </a:path>
                <a:path w="701675" h="276225">
                  <a:moveTo>
                    <a:pt x="327736" y="156857"/>
                  </a:moveTo>
                  <a:lnTo>
                    <a:pt x="311086" y="117614"/>
                  </a:lnTo>
                  <a:lnTo>
                    <a:pt x="268147" y="99542"/>
                  </a:lnTo>
                  <a:lnTo>
                    <a:pt x="246976" y="94449"/>
                  </a:lnTo>
                  <a:lnTo>
                    <a:pt x="225209" y="88607"/>
                  </a:lnTo>
                  <a:lnTo>
                    <a:pt x="219557" y="86029"/>
                  </a:lnTo>
                  <a:lnTo>
                    <a:pt x="210997" y="79603"/>
                  </a:lnTo>
                  <a:lnTo>
                    <a:pt x="208851" y="75361"/>
                  </a:lnTo>
                  <a:lnTo>
                    <a:pt x="208851" y="65633"/>
                  </a:lnTo>
                  <a:lnTo>
                    <a:pt x="238544" y="46736"/>
                  </a:lnTo>
                  <a:lnTo>
                    <a:pt x="247688" y="46736"/>
                  </a:lnTo>
                  <a:lnTo>
                    <a:pt x="290042" y="55689"/>
                  </a:lnTo>
                  <a:lnTo>
                    <a:pt x="304368" y="62801"/>
                  </a:lnTo>
                  <a:lnTo>
                    <a:pt x="318973" y="26873"/>
                  </a:lnTo>
                  <a:lnTo>
                    <a:pt x="276580" y="11315"/>
                  </a:lnTo>
                  <a:lnTo>
                    <a:pt x="247992" y="8763"/>
                  </a:lnTo>
                  <a:lnTo>
                    <a:pt x="234137" y="9309"/>
                  </a:lnTo>
                  <a:lnTo>
                    <a:pt x="190969" y="22059"/>
                  </a:lnTo>
                  <a:lnTo>
                    <a:pt x="164185" y="55689"/>
                  </a:lnTo>
                  <a:lnTo>
                    <a:pt x="161823" y="72440"/>
                  </a:lnTo>
                  <a:lnTo>
                    <a:pt x="162229" y="80264"/>
                  </a:lnTo>
                  <a:lnTo>
                    <a:pt x="190868" y="119329"/>
                  </a:lnTo>
                  <a:lnTo>
                    <a:pt x="250317" y="137426"/>
                  </a:lnTo>
                  <a:lnTo>
                    <a:pt x="264350" y="141528"/>
                  </a:lnTo>
                  <a:lnTo>
                    <a:pt x="269989" y="144157"/>
                  </a:lnTo>
                  <a:lnTo>
                    <a:pt x="278561" y="150583"/>
                  </a:lnTo>
                  <a:lnTo>
                    <a:pt x="280708" y="154914"/>
                  </a:lnTo>
                  <a:lnTo>
                    <a:pt x="280708" y="164655"/>
                  </a:lnTo>
                  <a:lnTo>
                    <a:pt x="250621" y="182270"/>
                  </a:lnTo>
                  <a:lnTo>
                    <a:pt x="241261" y="182270"/>
                  </a:lnTo>
                  <a:lnTo>
                    <a:pt x="196215" y="173088"/>
                  </a:lnTo>
                  <a:lnTo>
                    <a:pt x="173799" y="160947"/>
                  </a:lnTo>
                  <a:lnTo>
                    <a:pt x="157721" y="196583"/>
                  </a:lnTo>
                  <a:lnTo>
                    <a:pt x="193954" y="213664"/>
                  </a:lnTo>
                  <a:lnTo>
                    <a:pt x="240982" y="220243"/>
                  </a:lnTo>
                  <a:lnTo>
                    <a:pt x="254952" y="219697"/>
                  </a:lnTo>
                  <a:lnTo>
                    <a:pt x="298297" y="206756"/>
                  </a:lnTo>
                  <a:lnTo>
                    <a:pt x="325323" y="173367"/>
                  </a:lnTo>
                  <a:lnTo>
                    <a:pt x="327126" y="165303"/>
                  </a:lnTo>
                  <a:lnTo>
                    <a:pt x="327736" y="156857"/>
                  </a:lnTo>
                  <a:close/>
                </a:path>
                <a:path w="701675" h="276225">
                  <a:moveTo>
                    <a:pt x="458292" y="209143"/>
                  </a:moveTo>
                  <a:lnTo>
                    <a:pt x="448246" y="182854"/>
                  </a:lnTo>
                  <a:lnTo>
                    <a:pt x="446024" y="177012"/>
                  </a:lnTo>
                  <a:lnTo>
                    <a:pt x="440969" y="180911"/>
                  </a:lnTo>
                  <a:lnTo>
                    <a:pt x="434822" y="182854"/>
                  </a:lnTo>
                  <a:lnTo>
                    <a:pt x="421576" y="182854"/>
                  </a:lnTo>
                  <a:lnTo>
                    <a:pt x="416814" y="181051"/>
                  </a:lnTo>
                  <a:lnTo>
                    <a:pt x="409816" y="173850"/>
                  </a:lnTo>
                  <a:lnTo>
                    <a:pt x="408051" y="168732"/>
                  </a:lnTo>
                  <a:lnTo>
                    <a:pt x="408051" y="98145"/>
                  </a:lnTo>
                  <a:lnTo>
                    <a:pt x="447192" y="98145"/>
                  </a:lnTo>
                  <a:lnTo>
                    <a:pt x="447192" y="63093"/>
                  </a:lnTo>
                  <a:lnTo>
                    <a:pt x="408051" y="63093"/>
                  </a:lnTo>
                  <a:lnTo>
                    <a:pt x="408051" y="24828"/>
                  </a:lnTo>
                  <a:lnTo>
                    <a:pt x="362483" y="24828"/>
                  </a:lnTo>
                  <a:lnTo>
                    <a:pt x="362483" y="63093"/>
                  </a:lnTo>
                  <a:lnTo>
                    <a:pt x="338239" y="63093"/>
                  </a:lnTo>
                  <a:lnTo>
                    <a:pt x="338239" y="98145"/>
                  </a:lnTo>
                  <a:lnTo>
                    <a:pt x="362483" y="98145"/>
                  </a:lnTo>
                  <a:lnTo>
                    <a:pt x="362483" y="162699"/>
                  </a:lnTo>
                  <a:lnTo>
                    <a:pt x="363448" y="175856"/>
                  </a:lnTo>
                  <a:lnTo>
                    <a:pt x="386461" y="211112"/>
                  </a:lnTo>
                  <a:lnTo>
                    <a:pt x="408343" y="218249"/>
                  </a:lnTo>
                  <a:lnTo>
                    <a:pt x="408978" y="218249"/>
                  </a:lnTo>
                  <a:lnTo>
                    <a:pt x="421195" y="219075"/>
                  </a:lnTo>
                  <a:lnTo>
                    <a:pt x="428205" y="219075"/>
                  </a:lnTo>
                  <a:lnTo>
                    <a:pt x="434975" y="218249"/>
                  </a:lnTo>
                  <a:lnTo>
                    <a:pt x="448017" y="214934"/>
                  </a:lnTo>
                  <a:lnTo>
                    <a:pt x="453618" y="212458"/>
                  </a:lnTo>
                  <a:lnTo>
                    <a:pt x="458292" y="209143"/>
                  </a:lnTo>
                  <a:close/>
                </a:path>
                <a:path w="701675" h="276225">
                  <a:moveTo>
                    <a:pt x="637082" y="59588"/>
                  </a:moveTo>
                  <a:lnTo>
                    <a:pt x="593255" y="59588"/>
                  </a:lnTo>
                  <a:lnTo>
                    <a:pt x="548855" y="166319"/>
                  </a:lnTo>
                  <a:lnTo>
                    <a:pt x="504748" y="59588"/>
                  </a:lnTo>
                  <a:lnTo>
                    <a:pt x="457720" y="59588"/>
                  </a:lnTo>
                  <a:lnTo>
                    <a:pt x="525741" y="218059"/>
                  </a:lnTo>
                  <a:lnTo>
                    <a:pt x="525195" y="219367"/>
                  </a:lnTo>
                  <a:lnTo>
                    <a:pt x="522084" y="226377"/>
                  </a:lnTo>
                  <a:lnTo>
                    <a:pt x="518617" y="231394"/>
                  </a:lnTo>
                  <a:lnTo>
                    <a:pt x="511035" y="237426"/>
                  </a:lnTo>
                  <a:lnTo>
                    <a:pt x="505917" y="238937"/>
                  </a:lnTo>
                  <a:lnTo>
                    <a:pt x="495007" y="238937"/>
                  </a:lnTo>
                  <a:lnTo>
                    <a:pt x="490486" y="238061"/>
                  </a:lnTo>
                  <a:lnTo>
                    <a:pt x="481330" y="234556"/>
                  </a:lnTo>
                  <a:lnTo>
                    <a:pt x="477291" y="232117"/>
                  </a:lnTo>
                  <a:lnTo>
                    <a:pt x="473786" y="229006"/>
                  </a:lnTo>
                  <a:lnTo>
                    <a:pt x="457136" y="261429"/>
                  </a:lnTo>
                  <a:lnTo>
                    <a:pt x="462203" y="265912"/>
                  </a:lnTo>
                  <a:lnTo>
                    <a:pt x="468718" y="269417"/>
                  </a:lnTo>
                  <a:lnTo>
                    <a:pt x="484695" y="274472"/>
                  </a:lnTo>
                  <a:lnTo>
                    <a:pt x="492772" y="275742"/>
                  </a:lnTo>
                  <a:lnTo>
                    <a:pt x="500951" y="275742"/>
                  </a:lnTo>
                  <a:lnTo>
                    <a:pt x="538403" y="265379"/>
                  </a:lnTo>
                  <a:lnTo>
                    <a:pt x="562152" y="235369"/>
                  </a:lnTo>
                  <a:lnTo>
                    <a:pt x="567575" y="222872"/>
                  </a:lnTo>
                  <a:lnTo>
                    <a:pt x="637082" y="59588"/>
                  </a:lnTo>
                  <a:close/>
                </a:path>
                <a:path w="701675" h="276225">
                  <a:moveTo>
                    <a:pt x="701332" y="0"/>
                  </a:moveTo>
                  <a:lnTo>
                    <a:pt x="655764" y="0"/>
                  </a:lnTo>
                  <a:lnTo>
                    <a:pt x="655764" y="216738"/>
                  </a:lnTo>
                  <a:lnTo>
                    <a:pt x="701332" y="216738"/>
                  </a:lnTo>
                  <a:lnTo>
                    <a:pt x="7013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4" name="object 134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4027551" y="3877297"/>
              <a:ext cx="323075" cy="161823"/>
            </a:xfrm>
            <a:prstGeom prst="rect">
              <a:avLst/>
            </a:prstGeom>
          </p:spPr>
        </p:pic>
        <p:pic>
          <p:nvPicPr>
            <p:cNvPr id="135" name="object 135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493756" y="4232897"/>
              <a:ext cx="172631" cy="161823"/>
            </a:xfrm>
            <a:prstGeom prst="rect">
              <a:avLst/>
            </a:prstGeom>
          </p:spPr>
        </p:pic>
        <p:pic>
          <p:nvPicPr>
            <p:cNvPr id="136" name="object 13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96770" y="4232897"/>
              <a:ext cx="160655" cy="159486"/>
            </a:xfrm>
            <a:prstGeom prst="rect">
              <a:avLst/>
            </a:prstGeom>
          </p:spPr>
        </p:pic>
        <p:pic>
          <p:nvPicPr>
            <p:cNvPr id="137" name="object 137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984486" y="4187913"/>
              <a:ext cx="230454" cy="204470"/>
            </a:xfrm>
            <a:prstGeom prst="rect">
              <a:avLst/>
            </a:prstGeom>
          </p:spPr>
        </p:pic>
        <p:pic>
          <p:nvPicPr>
            <p:cNvPr id="138" name="object 138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1248536" y="4232897"/>
              <a:ext cx="172631" cy="161823"/>
            </a:xfrm>
            <a:prstGeom prst="rect">
              <a:avLst/>
            </a:prstGeom>
          </p:spPr>
        </p:pic>
        <p:sp>
          <p:nvSpPr>
            <p:cNvPr id="139" name="object 139"/>
            <p:cNvSpPr/>
            <p:nvPr/>
          </p:nvSpPr>
          <p:spPr>
            <a:xfrm>
              <a:off x="1403362" y="4162501"/>
              <a:ext cx="101600" cy="288925"/>
            </a:xfrm>
            <a:custGeom>
              <a:avLst/>
              <a:gdLst/>
              <a:ahLst/>
              <a:cxnLst/>
              <a:rect l="l" t="t" r="r" b="b"/>
              <a:pathLst>
                <a:path w="101600" h="288925">
                  <a:moveTo>
                    <a:pt x="81394" y="0"/>
                  </a:moveTo>
                  <a:lnTo>
                    <a:pt x="64643" y="0"/>
                  </a:lnTo>
                  <a:lnTo>
                    <a:pt x="57835" y="2438"/>
                  </a:lnTo>
                  <a:lnTo>
                    <a:pt x="47320" y="12179"/>
                  </a:lnTo>
                  <a:lnTo>
                    <a:pt x="44691" y="18211"/>
                  </a:lnTo>
                  <a:lnTo>
                    <a:pt x="44691" y="32613"/>
                  </a:lnTo>
                  <a:lnTo>
                    <a:pt x="47209" y="38404"/>
                  </a:lnTo>
                  <a:lnTo>
                    <a:pt x="47320" y="38658"/>
                  </a:lnTo>
                  <a:lnTo>
                    <a:pt x="57835" y="48399"/>
                  </a:lnTo>
                  <a:lnTo>
                    <a:pt x="64643" y="50825"/>
                  </a:lnTo>
                  <a:lnTo>
                    <a:pt x="81584" y="50825"/>
                  </a:lnTo>
                  <a:lnTo>
                    <a:pt x="88314" y="48399"/>
                  </a:lnTo>
                  <a:lnTo>
                    <a:pt x="98767" y="38404"/>
                  </a:lnTo>
                  <a:lnTo>
                    <a:pt x="101346" y="32131"/>
                  </a:lnTo>
                  <a:lnTo>
                    <a:pt x="101346" y="17335"/>
                  </a:lnTo>
                  <a:lnTo>
                    <a:pt x="98717" y="11442"/>
                  </a:lnTo>
                  <a:lnTo>
                    <a:pt x="88201" y="2298"/>
                  </a:lnTo>
                  <a:lnTo>
                    <a:pt x="81394" y="0"/>
                  </a:lnTo>
                  <a:close/>
                </a:path>
                <a:path w="101600" h="288925">
                  <a:moveTo>
                    <a:pt x="12268" y="247116"/>
                  </a:moveTo>
                  <a:lnTo>
                    <a:pt x="102" y="279848"/>
                  </a:lnTo>
                  <a:lnTo>
                    <a:pt x="0" y="280123"/>
                  </a:lnTo>
                  <a:lnTo>
                    <a:pt x="4483" y="283044"/>
                  </a:lnTo>
                  <a:lnTo>
                    <a:pt x="9918" y="285242"/>
                  </a:lnTo>
                  <a:lnTo>
                    <a:pt x="22783" y="288150"/>
                  </a:lnTo>
                  <a:lnTo>
                    <a:pt x="29489" y="288886"/>
                  </a:lnTo>
                  <a:lnTo>
                    <a:pt x="36512" y="288886"/>
                  </a:lnTo>
                  <a:lnTo>
                    <a:pt x="80314" y="272821"/>
                  </a:lnTo>
                  <a:lnTo>
                    <a:pt x="92270" y="252666"/>
                  </a:lnTo>
                  <a:lnTo>
                    <a:pt x="23952" y="252666"/>
                  </a:lnTo>
                  <a:lnTo>
                    <a:pt x="17526" y="250812"/>
                  </a:lnTo>
                  <a:lnTo>
                    <a:pt x="12268" y="247116"/>
                  </a:lnTo>
                  <a:close/>
                </a:path>
                <a:path w="101600" h="288925">
                  <a:moveTo>
                    <a:pt x="95808" y="72732"/>
                  </a:moveTo>
                  <a:lnTo>
                    <a:pt x="50241" y="72732"/>
                  </a:lnTo>
                  <a:lnTo>
                    <a:pt x="50241" y="237477"/>
                  </a:lnTo>
                  <a:lnTo>
                    <a:pt x="48526" y="243179"/>
                  </a:lnTo>
                  <a:lnTo>
                    <a:pt x="44997" y="247116"/>
                  </a:lnTo>
                  <a:lnTo>
                    <a:pt x="41628" y="250812"/>
                  </a:lnTo>
                  <a:lnTo>
                    <a:pt x="37185" y="252666"/>
                  </a:lnTo>
                  <a:lnTo>
                    <a:pt x="92270" y="252666"/>
                  </a:lnTo>
                  <a:lnTo>
                    <a:pt x="94841" y="242480"/>
                  </a:lnTo>
                  <a:lnTo>
                    <a:pt x="95808" y="229590"/>
                  </a:lnTo>
                  <a:lnTo>
                    <a:pt x="95808" y="727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0" name="object 140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1530985" y="4232897"/>
              <a:ext cx="149263" cy="161823"/>
            </a:xfrm>
            <a:prstGeom prst="rect">
              <a:avLst/>
            </a:prstGeom>
          </p:spPr>
        </p:pic>
        <p:pic>
          <p:nvPicPr>
            <p:cNvPr id="141" name="object 141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1721446" y="4200474"/>
              <a:ext cx="413321" cy="194246"/>
            </a:xfrm>
            <a:prstGeom prst="rect">
              <a:avLst/>
            </a:prstGeom>
          </p:spPr>
        </p:pic>
        <p:pic>
          <p:nvPicPr>
            <p:cNvPr id="142" name="object 142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525288" y="4787252"/>
              <a:ext cx="1161893" cy="158292"/>
            </a:xfrm>
            <a:prstGeom prst="rect">
              <a:avLst/>
            </a:prstGeom>
          </p:spPr>
        </p:pic>
        <p:sp>
          <p:nvSpPr>
            <p:cNvPr id="143" name="object 143"/>
            <p:cNvSpPr/>
            <p:nvPr/>
          </p:nvSpPr>
          <p:spPr>
            <a:xfrm>
              <a:off x="1756270" y="4801882"/>
              <a:ext cx="193040" cy="142240"/>
            </a:xfrm>
            <a:custGeom>
              <a:avLst/>
              <a:gdLst/>
              <a:ahLst/>
              <a:cxnLst/>
              <a:rect l="l" t="t" r="r" b="b"/>
              <a:pathLst>
                <a:path w="193039" h="142239">
                  <a:moveTo>
                    <a:pt x="101600" y="77419"/>
                  </a:moveTo>
                  <a:lnTo>
                    <a:pt x="0" y="77419"/>
                  </a:lnTo>
                  <a:lnTo>
                    <a:pt x="0" y="94081"/>
                  </a:lnTo>
                  <a:lnTo>
                    <a:pt x="101600" y="94081"/>
                  </a:lnTo>
                  <a:lnTo>
                    <a:pt x="101600" y="77419"/>
                  </a:lnTo>
                  <a:close/>
                </a:path>
                <a:path w="193039" h="142239">
                  <a:moveTo>
                    <a:pt x="193040" y="0"/>
                  </a:moveTo>
                  <a:lnTo>
                    <a:pt x="178003" y="0"/>
                  </a:lnTo>
                  <a:lnTo>
                    <a:pt x="178003" y="142240"/>
                  </a:lnTo>
                  <a:lnTo>
                    <a:pt x="193040" y="142240"/>
                  </a:lnTo>
                  <a:lnTo>
                    <a:pt x="1930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4" name="object 14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992591" y="4836426"/>
              <a:ext cx="98348" cy="107695"/>
            </a:xfrm>
            <a:prstGeom prst="rect">
              <a:avLst/>
            </a:prstGeom>
          </p:spPr>
        </p:pic>
        <p:pic>
          <p:nvPicPr>
            <p:cNvPr id="145" name="object 145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2113292" y="4813871"/>
              <a:ext cx="72936" cy="131267"/>
            </a:xfrm>
            <a:prstGeom prst="rect">
              <a:avLst/>
            </a:prstGeom>
          </p:spPr>
        </p:pic>
        <p:sp>
          <p:nvSpPr>
            <p:cNvPr id="146" name="object 146"/>
            <p:cNvSpPr/>
            <p:nvPr/>
          </p:nvSpPr>
          <p:spPr>
            <a:xfrm>
              <a:off x="2212454" y="4793348"/>
              <a:ext cx="97790" cy="151130"/>
            </a:xfrm>
            <a:custGeom>
              <a:avLst/>
              <a:gdLst/>
              <a:ahLst/>
              <a:cxnLst/>
              <a:rect l="l" t="t" r="r" b="b"/>
              <a:pathLst>
                <a:path w="97789" h="151129">
                  <a:moveTo>
                    <a:pt x="53644" y="43078"/>
                  </a:moveTo>
                  <a:lnTo>
                    <a:pt x="15379" y="59944"/>
                  </a:lnTo>
                  <a:lnTo>
                    <a:pt x="13817" y="64198"/>
                  </a:lnTo>
                  <a:lnTo>
                    <a:pt x="13817" y="72834"/>
                  </a:lnTo>
                  <a:lnTo>
                    <a:pt x="13716" y="72517"/>
                  </a:lnTo>
                  <a:lnTo>
                    <a:pt x="13817" y="64198"/>
                  </a:lnTo>
                  <a:lnTo>
                    <a:pt x="13817" y="44094"/>
                  </a:lnTo>
                  <a:lnTo>
                    <a:pt x="0" y="44094"/>
                  </a:lnTo>
                  <a:lnTo>
                    <a:pt x="0" y="150774"/>
                  </a:lnTo>
                  <a:lnTo>
                    <a:pt x="14427" y="150774"/>
                  </a:lnTo>
                  <a:lnTo>
                    <a:pt x="14427" y="96316"/>
                  </a:lnTo>
                  <a:lnTo>
                    <a:pt x="15024" y="87414"/>
                  </a:lnTo>
                  <a:lnTo>
                    <a:pt x="42405" y="57543"/>
                  </a:lnTo>
                  <a:lnTo>
                    <a:pt x="47853" y="57099"/>
                  </a:lnTo>
                  <a:lnTo>
                    <a:pt x="53644" y="57099"/>
                  </a:lnTo>
                  <a:lnTo>
                    <a:pt x="53644" y="43078"/>
                  </a:lnTo>
                  <a:close/>
                </a:path>
                <a:path w="97789" h="151129">
                  <a:moveTo>
                    <a:pt x="94284" y="44094"/>
                  </a:moveTo>
                  <a:lnTo>
                    <a:pt x="79857" y="44094"/>
                  </a:lnTo>
                  <a:lnTo>
                    <a:pt x="79857" y="150787"/>
                  </a:lnTo>
                  <a:lnTo>
                    <a:pt x="94284" y="150787"/>
                  </a:lnTo>
                  <a:lnTo>
                    <a:pt x="94284" y="44094"/>
                  </a:lnTo>
                  <a:close/>
                </a:path>
                <a:path w="97789" h="151129">
                  <a:moveTo>
                    <a:pt x="97739" y="7112"/>
                  </a:moveTo>
                  <a:lnTo>
                    <a:pt x="96786" y="4902"/>
                  </a:lnTo>
                  <a:lnTo>
                    <a:pt x="96723" y="4737"/>
                  </a:lnTo>
                  <a:lnTo>
                    <a:pt x="92697" y="977"/>
                  </a:lnTo>
                  <a:lnTo>
                    <a:pt x="90157" y="0"/>
                  </a:lnTo>
                  <a:lnTo>
                    <a:pt x="84188" y="0"/>
                  </a:lnTo>
                  <a:lnTo>
                    <a:pt x="81686" y="977"/>
                  </a:lnTo>
                  <a:lnTo>
                    <a:pt x="77622" y="4902"/>
                  </a:lnTo>
                  <a:lnTo>
                    <a:pt x="76682" y="7112"/>
                  </a:lnTo>
                  <a:lnTo>
                    <a:pt x="76606" y="13004"/>
                  </a:lnTo>
                  <a:lnTo>
                    <a:pt x="77622" y="15443"/>
                  </a:lnTo>
                  <a:lnTo>
                    <a:pt x="81686" y="19507"/>
                  </a:lnTo>
                  <a:lnTo>
                    <a:pt x="84188" y="20523"/>
                  </a:lnTo>
                  <a:lnTo>
                    <a:pt x="90284" y="20523"/>
                  </a:lnTo>
                  <a:lnTo>
                    <a:pt x="92837" y="19507"/>
                  </a:lnTo>
                  <a:lnTo>
                    <a:pt x="96748" y="15443"/>
                  </a:lnTo>
                  <a:lnTo>
                    <a:pt x="97713" y="13004"/>
                  </a:lnTo>
                  <a:lnTo>
                    <a:pt x="97739" y="71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7" name="object 147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2336203" y="4836426"/>
              <a:ext cx="96926" cy="108712"/>
            </a:xfrm>
            <a:prstGeom prst="rect">
              <a:avLst/>
            </a:prstGeom>
          </p:spPr>
        </p:pic>
        <p:pic>
          <p:nvPicPr>
            <p:cNvPr id="148" name="object 148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2452494" y="4836426"/>
              <a:ext cx="89537" cy="108712"/>
            </a:xfrm>
            <a:prstGeom prst="rect">
              <a:avLst/>
            </a:prstGeom>
          </p:spPr>
        </p:pic>
        <p:pic>
          <p:nvPicPr>
            <p:cNvPr id="149" name="object 149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2564599" y="4813871"/>
              <a:ext cx="188460" cy="131267"/>
            </a:xfrm>
            <a:prstGeom prst="rect">
              <a:avLst/>
            </a:prstGeom>
          </p:spPr>
        </p:pic>
        <p:pic>
          <p:nvPicPr>
            <p:cNvPr id="150" name="object 150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2835871" y="4813871"/>
              <a:ext cx="866571" cy="169672"/>
            </a:xfrm>
            <a:prstGeom prst="rect">
              <a:avLst/>
            </a:prstGeom>
          </p:spPr>
        </p:pic>
        <p:pic>
          <p:nvPicPr>
            <p:cNvPr id="151" name="object 151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3786619" y="4793348"/>
              <a:ext cx="235712" cy="151790"/>
            </a:xfrm>
            <a:prstGeom prst="rect">
              <a:avLst/>
            </a:prstGeom>
          </p:spPr>
        </p:pic>
        <p:sp>
          <p:nvSpPr>
            <p:cNvPr id="152" name="object 152"/>
            <p:cNvSpPr/>
            <p:nvPr/>
          </p:nvSpPr>
          <p:spPr>
            <a:xfrm>
              <a:off x="4051795" y="4793348"/>
              <a:ext cx="14604" cy="151130"/>
            </a:xfrm>
            <a:custGeom>
              <a:avLst/>
              <a:gdLst/>
              <a:ahLst/>
              <a:cxnLst/>
              <a:rect l="l" t="t" r="r" b="b"/>
              <a:pathLst>
                <a:path w="14604" h="151129">
                  <a:moveTo>
                    <a:pt x="14427" y="0"/>
                  </a:moveTo>
                  <a:lnTo>
                    <a:pt x="0" y="0"/>
                  </a:lnTo>
                  <a:lnTo>
                    <a:pt x="0" y="150774"/>
                  </a:lnTo>
                  <a:lnTo>
                    <a:pt x="14427" y="150774"/>
                  </a:lnTo>
                  <a:lnTo>
                    <a:pt x="144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3" name="object 15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095699" y="4793348"/>
              <a:ext cx="108292" cy="151790"/>
            </a:xfrm>
            <a:prstGeom prst="rect">
              <a:avLst/>
            </a:prstGeom>
          </p:spPr>
        </p:pic>
        <p:sp>
          <p:nvSpPr>
            <p:cNvPr id="154" name="object 154"/>
            <p:cNvSpPr/>
            <p:nvPr/>
          </p:nvSpPr>
          <p:spPr>
            <a:xfrm>
              <a:off x="4297451" y="4793348"/>
              <a:ext cx="73025" cy="151130"/>
            </a:xfrm>
            <a:custGeom>
              <a:avLst/>
              <a:gdLst/>
              <a:ahLst/>
              <a:cxnLst/>
              <a:rect l="l" t="t" r="r" b="b"/>
              <a:pathLst>
                <a:path w="73025" h="151129">
                  <a:moveTo>
                    <a:pt x="14427" y="0"/>
                  </a:moveTo>
                  <a:lnTo>
                    <a:pt x="0" y="0"/>
                  </a:lnTo>
                  <a:lnTo>
                    <a:pt x="0" y="150774"/>
                  </a:lnTo>
                  <a:lnTo>
                    <a:pt x="14427" y="150774"/>
                  </a:lnTo>
                  <a:lnTo>
                    <a:pt x="14427" y="0"/>
                  </a:lnTo>
                  <a:close/>
                </a:path>
                <a:path w="73025" h="151129">
                  <a:moveTo>
                    <a:pt x="69088" y="44094"/>
                  </a:moveTo>
                  <a:lnTo>
                    <a:pt x="54660" y="44094"/>
                  </a:lnTo>
                  <a:lnTo>
                    <a:pt x="54660" y="150787"/>
                  </a:lnTo>
                  <a:lnTo>
                    <a:pt x="69088" y="150787"/>
                  </a:lnTo>
                  <a:lnTo>
                    <a:pt x="69088" y="44094"/>
                  </a:lnTo>
                  <a:close/>
                </a:path>
                <a:path w="73025" h="151129">
                  <a:moveTo>
                    <a:pt x="72542" y="7112"/>
                  </a:moveTo>
                  <a:lnTo>
                    <a:pt x="71589" y="4902"/>
                  </a:lnTo>
                  <a:lnTo>
                    <a:pt x="71526" y="4737"/>
                  </a:lnTo>
                  <a:lnTo>
                    <a:pt x="67487" y="977"/>
                  </a:lnTo>
                  <a:lnTo>
                    <a:pt x="64947" y="0"/>
                  </a:lnTo>
                  <a:lnTo>
                    <a:pt x="58978" y="0"/>
                  </a:lnTo>
                  <a:lnTo>
                    <a:pt x="56476" y="977"/>
                  </a:lnTo>
                  <a:lnTo>
                    <a:pt x="52425" y="4902"/>
                  </a:lnTo>
                  <a:lnTo>
                    <a:pt x="51485" y="7112"/>
                  </a:lnTo>
                  <a:lnTo>
                    <a:pt x="51409" y="13004"/>
                  </a:lnTo>
                  <a:lnTo>
                    <a:pt x="52425" y="15443"/>
                  </a:lnTo>
                  <a:lnTo>
                    <a:pt x="56476" y="19507"/>
                  </a:lnTo>
                  <a:lnTo>
                    <a:pt x="58978" y="20523"/>
                  </a:lnTo>
                  <a:lnTo>
                    <a:pt x="65087" y="20523"/>
                  </a:lnTo>
                  <a:lnTo>
                    <a:pt x="67627" y="19507"/>
                  </a:lnTo>
                  <a:lnTo>
                    <a:pt x="71551" y="15443"/>
                  </a:lnTo>
                  <a:lnTo>
                    <a:pt x="72517" y="13004"/>
                  </a:lnTo>
                  <a:lnTo>
                    <a:pt x="72542" y="71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5" name="object 15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406760" y="4836426"/>
              <a:ext cx="98348" cy="107695"/>
            </a:xfrm>
            <a:prstGeom prst="rect">
              <a:avLst/>
            </a:prstGeom>
          </p:spPr>
        </p:pic>
        <p:pic>
          <p:nvPicPr>
            <p:cNvPr id="156" name="object 156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4533478" y="4836426"/>
              <a:ext cx="244667" cy="137363"/>
            </a:xfrm>
            <a:prstGeom prst="rect">
              <a:avLst/>
            </a:prstGeom>
          </p:spPr>
        </p:pic>
        <p:pic>
          <p:nvPicPr>
            <p:cNvPr id="157" name="object 157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4853454" y="4836426"/>
              <a:ext cx="89537" cy="108712"/>
            </a:xfrm>
            <a:prstGeom prst="rect">
              <a:avLst/>
            </a:prstGeom>
          </p:spPr>
        </p:pic>
        <p:pic>
          <p:nvPicPr>
            <p:cNvPr id="158" name="object 15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982209" y="4836426"/>
              <a:ext cx="98348" cy="107695"/>
            </a:xfrm>
            <a:prstGeom prst="rect">
              <a:avLst/>
            </a:prstGeom>
          </p:spPr>
        </p:pic>
        <p:pic>
          <p:nvPicPr>
            <p:cNvPr id="159" name="object 15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108816" y="4793348"/>
              <a:ext cx="108292" cy="151790"/>
            </a:xfrm>
            <a:prstGeom prst="rect">
              <a:avLst/>
            </a:prstGeom>
          </p:spPr>
        </p:pic>
        <p:pic>
          <p:nvPicPr>
            <p:cNvPr id="160" name="object 160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5290642" y="4793348"/>
              <a:ext cx="147942" cy="150774"/>
            </a:xfrm>
            <a:prstGeom prst="rect">
              <a:avLst/>
            </a:prstGeom>
          </p:spPr>
        </p:pic>
        <p:pic>
          <p:nvPicPr>
            <p:cNvPr id="161" name="object 161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5475363" y="4793348"/>
              <a:ext cx="108305" cy="151790"/>
            </a:xfrm>
            <a:prstGeom prst="rect">
              <a:avLst/>
            </a:prstGeom>
          </p:spPr>
        </p:pic>
        <p:pic>
          <p:nvPicPr>
            <p:cNvPr id="162" name="object 162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5613120" y="4836426"/>
              <a:ext cx="152603" cy="108712"/>
            </a:xfrm>
            <a:prstGeom prst="rect">
              <a:avLst/>
            </a:prstGeom>
          </p:spPr>
        </p:pic>
        <p:pic>
          <p:nvPicPr>
            <p:cNvPr id="163" name="object 163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804954" y="4836426"/>
              <a:ext cx="98348" cy="107695"/>
            </a:xfrm>
            <a:prstGeom prst="rect">
              <a:avLst/>
            </a:prstGeom>
          </p:spPr>
        </p:pic>
        <p:pic>
          <p:nvPicPr>
            <p:cNvPr id="164" name="object 164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5925667" y="4813871"/>
              <a:ext cx="72936" cy="131267"/>
            </a:xfrm>
            <a:prstGeom prst="rect">
              <a:avLst/>
            </a:prstGeom>
          </p:spPr>
        </p:pic>
        <p:pic>
          <p:nvPicPr>
            <p:cNvPr id="165" name="object 165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6067285" y="4836426"/>
              <a:ext cx="221284" cy="108712"/>
            </a:xfrm>
            <a:prstGeom prst="rect">
              <a:avLst/>
            </a:prstGeom>
          </p:spPr>
        </p:pic>
        <p:sp>
          <p:nvSpPr>
            <p:cNvPr id="166" name="object 166"/>
            <p:cNvSpPr/>
            <p:nvPr/>
          </p:nvSpPr>
          <p:spPr>
            <a:xfrm>
              <a:off x="6318034" y="4793348"/>
              <a:ext cx="14604" cy="151130"/>
            </a:xfrm>
            <a:custGeom>
              <a:avLst/>
              <a:gdLst/>
              <a:ahLst/>
              <a:cxnLst/>
              <a:rect l="l" t="t" r="r" b="b"/>
              <a:pathLst>
                <a:path w="14604" h="151129">
                  <a:moveTo>
                    <a:pt x="14427" y="0"/>
                  </a:moveTo>
                  <a:lnTo>
                    <a:pt x="0" y="0"/>
                  </a:lnTo>
                  <a:lnTo>
                    <a:pt x="0" y="150774"/>
                  </a:lnTo>
                  <a:lnTo>
                    <a:pt x="14427" y="150774"/>
                  </a:lnTo>
                  <a:lnTo>
                    <a:pt x="144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7" name="object 167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6361938" y="4836426"/>
              <a:ext cx="108699" cy="108712"/>
            </a:xfrm>
            <a:prstGeom prst="rect">
              <a:avLst/>
            </a:prstGeom>
          </p:spPr>
        </p:pic>
        <p:pic>
          <p:nvPicPr>
            <p:cNvPr id="168" name="object 168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6500101" y="4836426"/>
              <a:ext cx="153822" cy="108712"/>
            </a:xfrm>
            <a:prstGeom prst="rect">
              <a:avLst/>
            </a:prstGeom>
          </p:spPr>
        </p:pic>
        <p:pic>
          <p:nvPicPr>
            <p:cNvPr id="169" name="object 169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6716903" y="4792332"/>
              <a:ext cx="262331" cy="152806"/>
            </a:xfrm>
            <a:prstGeom prst="rect">
              <a:avLst/>
            </a:prstGeom>
          </p:spPr>
        </p:pic>
        <p:pic>
          <p:nvPicPr>
            <p:cNvPr id="170" name="object 170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7008710" y="4836426"/>
              <a:ext cx="176377" cy="107695"/>
            </a:xfrm>
            <a:prstGeom prst="rect">
              <a:avLst/>
            </a:prstGeom>
          </p:spPr>
        </p:pic>
        <p:pic>
          <p:nvPicPr>
            <p:cNvPr id="171" name="object 171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7280567" y="4801882"/>
              <a:ext cx="118872" cy="142239"/>
            </a:xfrm>
            <a:prstGeom prst="rect">
              <a:avLst/>
            </a:prstGeom>
          </p:spPr>
        </p:pic>
        <p:sp>
          <p:nvSpPr>
            <p:cNvPr id="172" name="object 172"/>
            <p:cNvSpPr/>
            <p:nvPr/>
          </p:nvSpPr>
          <p:spPr>
            <a:xfrm>
              <a:off x="7427493" y="4793348"/>
              <a:ext cx="21590" cy="151130"/>
            </a:xfrm>
            <a:custGeom>
              <a:avLst/>
              <a:gdLst/>
              <a:ahLst/>
              <a:cxnLst/>
              <a:rect l="l" t="t" r="r" b="b"/>
              <a:pathLst>
                <a:path w="21590" h="151129">
                  <a:moveTo>
                    <a:pt x="17678" y="44094"/>
                  </a:moveTo>
                  <a:lnTo>
                    <a:pt x="3251" y="44094"/>
                  </a:lnTo>
                  <a:lnTo>
                    <a:pt x="3251" y="150774"/>
                  </a:lnTo>
                  <a:lnTo>
                    <a:pt x="17678" y="150774"/>
                  </a:lnTo>
                  <a:lnTo>
                    <a:pt x="17678" y="44094"/>
                  </a:lnTo>
                  <a:close/>
                </a:path>
                <a:path w="21590" h="151129">
                  <a:moveTo>
                    <a:pt x="13538" y="0"/>
                  </a:moveTo>
                  <a:lnTo>
                    <a:pt x="7569" y="0"/>
                  </a:lnTo>
                  <a:lnTo>
                    <a:pt x="5067" y="977"/>
                  </a:lnTo>
                  <a:lnTo>
                    <a:pt x="1016" y="4902"/>
                  </a:lnTo>
                  <a:lnTo>
                    <a:pt x="85" y="7112"/>
                  </a:lnTo>
                  <a:lnTo>
                    <a:pt x="0" y="13004"/>
                  </a:lnTo>
                  <a:lnTo>
                    <a:pt x="1016" y="15443"/>
                  </a:lnTo>
                  <a:lnTo>
                    <a:pt x="5067" y="19507"/>
                  </a:lnTo>
                  <a:lnTo>
                    <a:pt x="7569" y="20523"/>
                  </a:lnTo>
                  <a:lnTo>
                    <a:pt x="13677" y="20523"/>
                  </a:lnTo>
                  <a:lnTo>
                    <a:pt x="16217" y="19507"/>
                  </a:lnTo>
                  <a:lnTo>
                    <a:pt x="20142" y="15443"/>
                  </a:lnTo>
                  <a:lnTo>
                    <a:pt x="21107" y="13004"/>
                  </a:lnTo>
                  <a:lnTo>
                    <a:pt x="21132" y="7112"/>
                  </a:lnTo>
                  <a:lnTo>
                    <a:pt x="20187" y="4902"/>
                  </a:lnTo>
                  <a:lnTo>
                    <a:pt x="20116" y="4737"/>
                  </a:lnTo>
                  <a:lnTo>
                    <a:pt x="16081" y="977"/>
                  </a:lnTo>
                  <a:lnTo>
                    <a:pt x="1353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3" name="object 173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7485405" y="4793348"/>
              <a:ext cx="98348" cy="150774"/>
            </a:xfrm>
            <a:prstGeom prst="rect">
              <a:avLst/>
            </a:prstGeom>
          </p:spPr>
        </p:pic>
        <p:pic>
          <p:nvPicPr>
            <p:cNvPr id="174" name="object 174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7613876" y="4836426"/>
              <a:ext cx="89537" cy="108712"/>
            </a:xfrm>
            <a:prstGeom prst="rect">
              <a:avLst/>
            </a:prstGeom>
          </p:spPr>
        </p:pic>
        <p:sp>
          <p:nvSpPr>
            <p:cNvPr id="175" name="object 175"/>
            <p:cNvSpPr/>
            <p:nvPr/>
          </p:nvSpPr>
          <p:spPr>
            <a:xfrm>
              <a:off x="7742631" y="4836426"/>
              <a:ext cx="53975" cy="107950"/>
            </a:xfrm>
            <a:custGeom>
              <a:avLst/>
              <a:gdLst/>
              <a:ahLst/>
              <a:cxnLst/>
              <a:rect l="l" t="t" r="r" b="b"/>
              <a:pathLst>
                <a:path w="53975" h="107950">
                  <a:moveTo>
                    <a:pt x="13817" y="1015"/>
                  </a:moveTo>
                  <a:lnTo>
                    <a:pt x="0" y="1015"/>
                  </a:lnTo>
                  <a:lnTo>
                    <a:pt x="0" y="107695"/>
                  </a:lnTo>
                  <a:lnTo>
                    <a:pt x="14427" y="107695"/>
                  </a:lnTo>
                  <a:lnTo>
                    <a:pt x="14427" y="53238"/>
                  </a:lnTo>
                  <a:lnTo>
                    <a:pt x="15024" y="44329"/>
                  </a:lnTo>
                  <a:lnTo>
                    <a:pt x="16816" y="36501"/>
                  </a:lnTo>
                  <a:lnTo>
                    <a:pt x="19658" y="30073"/>
                  </a:lnTo>
                  <a:lnTo>
                    <a:pt x="13817" y="30073"/>
                  </a:lnTo>
                  <a:lnTo>
                    <a:pt x="13817" y="29751"/>
                  </a:lnTo>
                  <a:lnTo>
                    <a:pt x="12395" y="24993"/>
                  </a:lnTo>
                  <a:lnTo>
                    <a:pt x="13817" y="21119"/>
                  </a:lnTo>
                  <a:lnTo>
                    <a:pt x="13817" y="1015"/>
                  </a:lnTo>
                  <a:close/>
                </a:path>
                <a:path w="53975" h="107950">
                  <a:moveTo>
                    <a:pt x="53644" y="0"/>
                  </a:moveTo>
                  <a:lnTo>
                    <a:pt x="15379" y="16865"/>
                  </a:lnTo>
                  <a:lnTo>
                    <a:pt x="13817" y="21119"/>
                  </a:lnTo>
                  <a:lnTo>
                    <a:pt x="13817" y="30073"/>
                  </a:lnTo>
                  <a:lnTo>
                    <a:pt x="19658" y="30073"/>
                  </a:lnTo>
                  <a:lnTo>
                    <a:pt x="19801" y="29751"/>
                  </a:lnTo>
                  <a:lnTo>
                    <a:pt x="23977" y="24079"/>
                  </a:lnTo>
                  <a:lnTo>
                    <a:pt x="29212" y="19587"/>
                  </a:lnTo>
                  <a:lnTo>
                    <a:pt x="35356" y="16381"/>
                  </a:lnTo>
                  <a:lnTo>
                    <a:pt x="42415" y="14458"/>
                  </a:lnTo>
                  <a:lnTo>
                    <a:pt x="47863" y="14020"/>
                  </a:lnTo>
                  <a:lnTo>
                    <a:pt x="53644" y="14020"/>
                  </a:lnTo>
                  <a:lnTo>
                    <a:pt x="53644" y="0"/>
                  </a:lnTo>
                  <a:close/>
                </a:path>
                <a:path w="53975" h="107950">
                  <a:moveTo>
                    <a:pt x="13817" y="21119"/>
                  </a:moveTo>
                  <a:lnTo>
                    <a:pt x="12395" y="24993"/>
                  </a:lnTo>
                  <a:lnTo>
                    <a:pt x="13727" y="29751"/>
                  </a:lnTo>
                  <a:lnTo>
                    <a:pt x="13817" y="2111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6" name="object 176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511670" y="5208282"/>
              <a:ext cx="323296" cy="143662"/>
            </a:xfrm>
            <a:prstGeom prst="rect">
              <a:avLst/>
            </a:prstGeom>
          </p:spPr>
        </p:pic>
        <p:sp>
          <p:nvSpPr>
            <p:cNvPr id="177" name="object 177"/>
            <p:cNvSpPr/>
            <p:nvPr/>
          </p:nvSpPr>
          <p:spPr>
            <a:xfrm>
              <a:off x="867460" y="5193651"/>
              <a:ext cx="342900" cy="157480"/>
            </a:xfrm>
            <a:custGeom>
              <a:avLst/>
              <a:gdLst/>
              <a:ahLst/>
              <a:cxnLst/>
              <a:rect l="l" t="t" r="r" b="b"/>
              <a:pathLst>
                <a:path w="342900" h="157479">
                  <a:moveTo>
                    <a:pt x="62788" y="47142"/>
                  </a:moveTo>
                  <a:lnTo>
                    <a:pt x="24599" y="62179"/>
                  </a:lnTo>
                  <a:lnTo>
                    <a:pt x="24180" y="63131"/>
                  </a:lnTo>
                  <a:lnTo>
                    <a:pt x="24180" y="48361"/>
                  </a:lnTo>
                  <a:lnTo>
                    <a:pt x="0" y="48361"/>
                  </a:lnTo>
                  <a:lnTo>
                    <a:pt x="0" y="156870"/>
                  </a:lnTo>
                  <a:lnTo>
                    <a:pt x="25400" y="156870"/>
                  </a:lnTo>
                  <a:lnTo>
                    <a:pt x="25400" y="104241"/>
                  </a:lnTo>
                  <a:lnTo>
                    <a:pt x="25933" y="96431"/>
                  </a:lnTo>
                  <a:lnTo>
                    <a:pt x="27546" y="89636"/>
                  </a:lnTo>
                  <a:lnTo>
                    <a:pt x="30213" y="83883"/>
                  </a:lnTo>
                  <a:lnTo>
                    <a:pt x="33947" y="79146"/>
                  </a:lnTo>
                  <a:lnTo>
                    <a:pt x="34874" y="78232"/>
                  </a:lnTo>
                  <a:lnTo>
                    <a:pt x="39624" y="73533"/>
                  </a:lnTo>
                  <a:lnTo>
                    <a:pt x="46837" y="70878"/>
                  </a:lnTo>
                  <a:lnTo>
                    <a:pt x="60693" y="70878"/>
                  </a:lnTo>
                  <a:lnTo>
                    <a:pt x="61709" y="71056"/>
                  </a:lnTo>
                  <a:lnTo>
                    <a:pt x="62788" y="71323"/>
                  </a:lnTo>
                  <a:lnTo>
                    <a:pt x="62788" y="70878"/>
                  </a:lnTo>
                  <a:lnTo>
                    <a:pt x="62788" y="47142"/>
                  </a:lnTo>
                  <a:close/>
                </a:path>
                <a:path w="342900" h="157479">
                  <a:moveTo>
                    <a:pt x="109728" y="6096"/>
                  </a:moveTo>
                  <a:lnTo>
                    <a:pt x="84328" y="6096"/>
                  </a:lnTo>
                  <a:lnTo>
                    <a:pt x="84328" y="156870"/>
                  </a:lnTo>
                  <a:lnTo>
                    <a:pt x="109728" y="156870"/>
                  </a:lnTo>
                  <a:lnTo>
                    <a:pt x="109728" y="6096"/>
                  </a:lnTo>
                  <a:close/>
                </a:path>
                <a:path w="342900" h="157479">
                  <a:moveTo>
                    <a:pt x="168452" y="48361"/>
                  </a:moveTo>
                  <a:lnTo>
                    <a:pt x="143052" y="48361"/>
                  </a:lnTo>
                  <a:lnTo>
                    <a:pt x="143052" y="156883"/>
                  </a:lnTo>
                  <a:lnTo>
                    <a:pt x="168452" y="156883"/>
                  </a:lnTo>
                  <a:lnTo>
                    <a:pt x="168452" y="48361"/>
                  </a:lnTo>
                  <a:close/>
                </a:path>
                <a:path w="342900" h="157479">
                  <a:moveTo>
                    <a:pt x="172110" y="10439"/>
                  </a:moveTo>
                  <a:lnTo>
                    <a:pt x="170599" y="6946"/>
                  </a:lnTo>
                  <a:lnTo>
                    <a:pt x="164566" y="1447"/>
                  </a:lnTo>
                  <a:lnTo>
                    <a:pt x="160604" y="0"/>
                  </a:lnTo>
                  <a:lnTo>
                    <a:pt x="151117" y="0"/>
                  </a:lnTo>
                  <a:lnTo>
                    <a:pt x="147218" y="1447"/>
                  </a:lnTo>
                  <a:lnTo>
                    <a:pt x="141135" y="7277"/>
                  </a:lnTo>
                  <a:lnTo>
                    <a:pt x="139611" y="10909"/>
                  </a:lnTo>
                  <a:lnTo>
                    <a:pt x="139611" y="19431"/>
                  </a:lnTo>
                  <a:lnTo>
                    <a:pt x="141058" y="22860"/>
                  </a:lnTo>
                  <a:lnTo>
                    <a:pt x="141135" y="23025"/>
                  </a:lnTo>
                  <a:lnTo>
                    <a:pt x="147218" y="28981"/>
                  </a:lnTo>
                  <a:lnTo>
                    <a:pt x="151117" y="30480"/>
                  </a:lnTo>
                  <a:lnTo>
                    <a:pt x="160743" y="30480"/>
                  </a:lnTo>
                  <a:lnTo>
                    <a:pt x="164604" y="28981"/>
                  </a:lnTo>
                  <a:lnTo>
                    <a:pt x="170624" y="22860"/>
                  </a:lnTo>
                  <a:lnTo>
                    <a:pt x="172110" y="19100"/>
                  </a:lnTo>
                  <a:lnTo>
                    <a:pt x="172110" y="10439"/>
                  </a:lnTo>
                  <a:close/>
                </a:path>
                <a:path w="342900" h="157479">
                  <a:moveTo>
                    <a:pt x="342811" y="92049"/>
                  </a:moveTo>
                  <a:lnTo>
                    <a:pt x="241211" y="92049"/>
                  </a:lnTo>
                  <a:lnTo>
                    <a:pt x="241211" y="108712"/>
                  </a:lnTo>
                  <a:lnTo>
                    <a:pt x="342811" y="108712"/>
                  </a:lnTo>
                  <a:lnTo>
                    <a:pt x="342811" y="920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8" name="object 178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1267167" y="5208282"/>
              <a:ext cx="186740" cy="142239"/>
            </a:xfrm>
            <a:prstGeom prst="rect">
              <a:avLst/>
            </a:prstGeom>
          </p:spPr>
        </p:pic>
        <p:sp>
          <p:nvSpPr>
            <p:cNvPr id="179" name="object 179"/>
            <p:cNvSpPr/>
            <p:nvPr/>
          </p:nvSpPr>
          <p:spPr>
            <a:xfrm>
              <a:off x="1476870" y="5199748"/>
              <a:ext cx="21590" cy="151130"/>
            </a:xfrm>
            <a:custGeom>
              <a:avLst/>
              <a:gdLst/>
              <a:ahLst/>
              <a:cxnLst/>
              <a:rect l="l" t="t" r="r" b="b"/>
              <a:pathLst>
                <a:path w="21590" h="151129">
                  <a:moveTo>
                    <a:pt x="17678" y="44094"/>
                  </a:moveTo>
                  <a:lnTo>
                    <a:pt x="3251" y="44094"/>
                  </a:lnTo>
                  <a:lnTo>
                    <a:pt x="3251" y="150774"/>
                  </a:lnTo>
                  <a:lnTo>
                    <a:pt x="17678" y="150774"/>
                  </a:lnTo>
                  <a:lnTo>
                    <a:pt x="17678" y="44094"/>
                  </a:lnTo>
                  <a:close/>
                </a:path>
                <a:path w="21590" h="151129">
                  <a:moveTo>
                    <a:pt x="13538" y="0"/>
                  </a:moveTo>
                  <a:lnTo>
                    <a:pt x="7581" y="0"/>
                  </a:lnTo>
                  <a:lnTo>
                    <a:pt x="5067" y="977"/>
                  </a:lnTo>
                  <a:lnTo>
                    <a:pt x="1015" y="4902"/>
                  </a:lnTo>
                  <a:lnTo>
                    <a:pt x="85" y="7112"/>
                  </a:lnTo>
                  <a:lnTo>
                    <a:pt x="0" y="13004"/>
                  </a:lnTo>
                  <a:lnTo>
                    <a:pt x="1015" y="15443"/>
                  </a:lnTo>
                  <a:lnTo>
                    <a:pt x="5067" y="19507"/>
                  </a:lnTo>
                  <a:lnTo>
                    <a:pt x="7581" y="20523"/>
                  </a:lnTo>
                  <a:lnTo>
                    <a:pt x="13677" y="20523"/>
                  </a:lnTo>
                  <a:lnTo>
                    <a:pt x="16217" y="19507"/>
                  </a:lnTo>
                  <a:lnTo>
                    <a:pt x="20142" y="15443"/>
                  </a:lnTo>
                  <a:lnTo>
                    <a:pt x="21107" y="13004"/>
                  </a:lnTo>
                  <a:lnTo>
                    <a:pt x="21132" y="7112"/>
                  </a:lnTo>
                  <a:lnTo>
                    <a:pt x="20187" y="4902"/>
                  </a:lnTo>
                  <a:lnTo>
                    <a:pt x="20116" y="4737"/>
                  </a:lnTo>
                  <a:lnTo>
                    <a:pt x="16093" y="977"/>
                  </a:lnTo>
                  <a:lnTo>
                    <a:pt x="1353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0" name="object 180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1534769" y="5199748"/>
              <a:ext cx="108305" cy="151790"/>
            </a:xfrm>
            <a:prstGeom prst="rect">
              <a:avLst/>
            </a:prstGeom>
          </p:spPr>
        </p:pic>
        <p:pic>
          <p:nvPicPr>
            <p:cNvPr id="181" name="object 181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1663062" y="5242826"/>
              <a:ext cx="89537" cy="108712"/>
            </a:xfrm>
            <a:prstGeom prst="rect">
              <a:avLst/>
            </a:prstGeom>
          </p:spPr>
        </p:pic>
        <p:sp>
          <p:nvSpPr>
            <p:cNvPr id="182" name="object 182"/>
            <p:cNvSpPr/>
            <p:nvPr/>
          </p:nvSpPr>
          <p:spPr>
            <a:xfrm>
              <a:off x="1791830" y="5199748"/>
              <a:ext cx="14604" cy="151130"/>
            </a:xfrm>
            <a:custGeom>
              <a:avLst/>
              <a:gdLst/>
              <a:ahLst/>
              <a:cxnLst/>
              <a:rect l="l" t="t" r="r" b="b"/>
              <a:pathLst>
                <a:path w="14605" h="151129">
                  <a:moveTo>
                    <a:pt x="14427" y="0"/>
                  </a:moveTo>
                  <a:lnTo>
                    <a:pt x="0" y="0"/>
                  </a:lnTo>
                  <a:lnTo>
                    <a:pt x="0" y="150774"/>
                  </a:lnTo>
                  <a:lnTo>
                    <a:pt x="14427" y="150774"/>
                  </a:lnTo>
                  <a:lnTo>
                    <a:pt x="144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3" name="object 183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1890862" y="5242826"/>
              <a:ext cx="89537" cy="108712"/>
            </a:xfrm>
            <a:prstGeom prst="rect">
              <a:avLst/>
            </a:prstGeom>
          </p:spPr>
        </p:pic>
        <p:pic>
          <p:nvPicPr>
            <p:cNvPr id="184" name="object 184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2019604" y="5220271"/>
              <a:ext cx="140804" cy="131267"/>
            </a:xfrm>
            <a:prstGeom prst="rect">
              <a:avLst/>
            </a:prstGeom>
          </p:spPr>
        </p:pic>
        <p:pic>
          <p:nvPicPr>
            <p:cNvPr id="185" name="object 185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2238844" y="5243842"/>
              <a:ext cx="97332" cy="107695"/>
            </a:xfrm>
            <a:prstGeom prst="rect">
              <a:avLst/>
            </a:prstGeom>
          </p:spPr>
        </p:pic>
        <p:pic>
          <p:nvPicPr>
            <p:cNvPr id="186" name="object 186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2361577" y="5242826"/>
              <a:ext cx="87579" cy="108712"/>
            </a:xfrm>
            <a:prstGeom prst="rect">
              <a:avLst/>
            </a:prstGeom>
          </p:spPr>
        </p:pic>
        <p:sp>
          <p:nvSpPr>
            <p:cNvPr id="187" name="object 187"/>
            <p:cNvSpPr/>
            <p:nvPr/>
          </p:nvSpPr>
          <p:spPr>
            <a:xfrm>
              <a:off x="2472334" y="5199748"/>
              <a:ext cx="21590" cy="151130"/>
            </a:xfrm>
            <a:custGeom>
              <a:avLst/>
              <a:gdLst/>
              <a:ahLst/>
              <a:cxnLst/>
              <a:rect l="l" t="t" r="r" b="b"/>
              <a:pathLst>
                <a:path w="21589" h="151129">
                  <a:moveTo>
                    <a:pt x="17678" y="44094"/>
                  </a:moveTo>
                  <a:lnTo>
                    <a:pt x="3251" y="44094"/>
                  </a:lnTo>
                  <a:lnTo>
                    <a:pt x="3251" y="150774"/>
                  </a:lnTo>
                  <a:lnTo>
                    <a:pt x="17678" y="150774"/>
                  </a:lnTo>
                  <a:lnTo>
                    <a:pt x="17678" y="44094"/>
                  </a:lnTo>
                  <a:close/>
                </a:path>
                <a:path w="21589" h="151129">
                  <a:moveTo>
                    <a:pt x="13538" y="0"/>
                  </a:moveTo>
                  <a:lnTo>
                    <a:pt x="7581" y="0"/>
                  </a:lnTo>
                  <a:lnTo>
                    <a:pt x="5067" y="977"/>
                  </a:lnTo>
                  <a:lnTo>
                    <a:pt x="1016" y="4902"/>
                  </a:lnTo>
                  <a:lnTo>
                    <a:pt x="85" y="7112"/>
                  </a:lnTo>
                  <a:lnTo>
                    <a:pt x="0" y="13004"/>
                  </a:lnTo>
                  <a:lnTo>
                    <a:pt x="1016" y="15443"/>
                  </a:lnTo>
                  <a:lnTo>
                    <a:pt x="5067" y="19507"/>
                  </a:lnTo>
                  <a:lnTo>
                    <a:pt x="7581" y="20523"/>
                  </a:lnTo>
                  <a:lnTo>
                    <a:pt x="13677" y="20523"/>
                  </a:lnTo>
                  <a:lnTo>
                    <a:pt x="16217" y="19507"/>
                  </a:lnTo>
                  <a:lnTo>
                    <a:pt x="20142" y="15443"/>
                  </a:lnTo>
                  <a:lnTo>
                    <a:pt x="21107" y="13004"/>
                  </a:lnTo>
                  <a:lnTo>
                    <a:pt x="21132" y="7112"/>
                  </a:lnTo>
                  <a:lnTo>
                    <a:pt x="20187" y="4902"/>
                  </a:lnTo>
                  <a:lnTo>
                    <a:pt x="20116" y="4737"/>
                  </a:lnTo>
                  <a:lnTo>
                    <a:pt x="16093" y="977"/>
                  </a:lnTo>
                  <a:lnTo>
                    <a:pt x="1353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8" name="object 188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2530233" y="5242826"/>
              <a:ext cx="98348" cy="107695"/>
            </a:xfrm>
            <a:prstGeom prst="rect">
              <a:avLst/>
            </a:prstGeom>
          </p:spPr>
        </p:pic>
        <p:pic>
          <p:nvPicPr>
            <p:cNvPr id="189" name="object 189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2656827" y="5242826"/>
              <a:ext cx="109728" cy="148132"/>
            </a:xfrm>
            <a:prstGeom prst="rect">
              <a:avLst/>
            </a:prstGeom>
          </p:spPr>
        </p:pic>
        <p:pic>
          <p:nvPicPr>
            <p:cNvPr id="190" name="object 190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2849270" y="5199748"/>
              <a:ext cx="1041603" cy="191211"/>
            </a:xfrm>
            <a:prstGeom prst="rect">
              <a:avLst/>
            </a:prstGeom>
          </p:spPr>
        </p:pic>
        <p:pic>
          <p:nvPicPr>
            <p:cNvPr id="191" name="object 191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3955694" y="5198732"/>
              <a:ext cx="181635" cy="152806"/>
            </a:xfrm>
            <a:prstGeom prst="rect">
              <a:avLst/>
            </a:prstGeom>
          </p:spPr>
        </p:pic>
        <p:sp>
          <p:nvSpPr>
            <p:cNvPr id="192" name="object 192"/>
            <p:cNvSpPr/>
            <p:nvPr/>
          </p:nvSpPr>
          <p:spPr>
            <a:xfrm>
              <a:off x="4166806" y="5242826"/>
              <a:ext cx="53975" cy="107950"/>
            </a:xfrm>
            <a:custGeom>
              <a:avLst/>
              <a:gdLst/>
              <a:ahLst/>
              <a:cxnLst/>
              <a:rect l="l" t="t" r="r" b="b"/>
              <a:pathLst>
                <a:path w="53975" h="107950">
                  <a:moveTo>
                    <a:pt x="13817" y="1015"/>
                  </a:moveTo>
                  <a:lnTo>
                    <a:pt x="0" y="1015"/>
                  </a:lnTo>
                  <a:lnTo>
                    <a:pt x="0" y="107695"/>
                  </a:lnTo>
                  <a:lnTo>
                    <a:pt x="14427" y="107695"/>
                  </a:lnTo>
                  <a:lnTo>
                    <a:pt x="14427" y="53238"/>
                  </a:lnTo>
                  <a:lnTo>
                    <a:pt x="15024" y="44329"/>
                  </a:lnTo>
                  <a:lnTo>
                    <a:pt x="16816" y="36501"/>
                  </a:lnTo>
                  <a:lnTo>
                    <a:pt x="19658" y="30073"/>
                  </a:lnTo>
                  <a:lnTo>
                    <a:pt x="13817" y="30073"/>
                  </a:lnTo>
                  <a:lnTo>
                    <a:pt x="13817" y="29751"/>
                  </a:lnTo>
                  <a:lnTo>
                    <a:pt x="12395" y="24993"/>
                  </a:lnTo>
                  <a:lnTo>
                    <a:pt x="13817" y="21119"/>
                  </a:lnTo>
                  <a:lnTo>
                    <a:pt x="13817" y="1015"/>
                  </a:lnTo>
                  <a:close/>
                </a:path>
                <a:path w="53975" h="107950">
                  <a:moveTo>
                    <a:pt x="53644" y="0"/>
                  </a:moveTo>
                  <a:lnTo>
                    <a:pt x="15379" y="16865"/>
                  </a:lnTo>
                  <a:lnTo>
                    <a:pt x="13817" y="21119"/>
                  </a:lnTo>
                  <a:lnTo>
                    <a:pt x="13817" y="30073"/>
                  </a:lnTo>
                  <a:lnTo>
                    <a:pt x="19658" y="30073"/>
                  </a:lnTo>
                  <a:lnTo>
                    <a:pt x="19801" y="29751"/>
                  </a:lnTo>
                  <a:lnTo>
                    <a:pt x="23977" y="24079"/>
                  </a:lnTo>
                  <a:lnTo>
                    <a:pt x="29212" y="19587"/>
                  </a:lnTo>
                  <a:lnTo>
                    <a:pt x="35356" y="16381"/>
                  </a:lnTo>
                  <a:lnTo>
                    <a:pt x="42415" y="14458"/>
                  </a:lnTo>
                  <a:lnTo>
                    <a:pt x="47863" y="14020"/>
                  </a:lnTo>
                  <a:lnTo>
                    <a:pt x="53644" y="14020"/>
                  </a:lnTo>
                  <a:lnTo>
                    <a:pt x="53644" y="0"/>
                  </a:lnTo>
                  <a:close/>
                </a:path>
                <a:path w="53975" h="107950">
                  <a:moveTo>
                    <a:pt x="13817" y="21119"/>
                  </a:moveTo>
                  <a:lnTo>
                    <a:pt x="12395" y="24993"/>
                  </a:lnTo>
                  <a:lnTo>
                    <a:pt x="13727" y="29751"/>
                  </a:lnTo>
                  <a:lnTo>
                    <a:pt x="13817" y="2111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3" name="object 193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4246664" y="5242826"/>
              <a:ext cx="176377" cy="107695"/>
            </a:xfrm>
            <a:prstGeom prst="rect">
              <a:avLst/>
            </a:prstGeom>
          </p:spPr>
        </p:pic>
        <p:pic>
          <p:nvPicPr>
            <p:cNvPr id="194" name="object 194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4447413" y="5242826"/>
              <a:ext cx="126110" cy="137363"/>
            </a:xfrm>
            <a:prstGeom prst="rect">
              <a:avLst/>
            </a:prstGeom>
          </p:spPr>
        </p:pic>
        <p:pic>
          <p:nvPicPr>
            <p:cNvPr id="195" name="object 195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4657712" y="5242826"/>
              <a:ext cx="98348" cy="107695"/>
            </a:xfrm>
            <a:prstGeom prst="rect">
              <a:avLst/>
            </a:prstGeom>
          </p:spPr>
        </p:pic>
        <p:pic>
          <p:nvPicPr>
            <p:cNvPr id="196" name="object 196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4786208" y="5242826"/>
              <a:ext cx="89537" cy="108712"/>
            </a:xfrm>
            <a:prstGeom prst="rect">
              <a:avLst/>
            </a:prstGeom>
          </p:spPr>
        </p:pic>
        <p:pic>
          <p:nvPicPr>
            <p:cNvPr id="197" name="object 197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4898301" y="5220271"/>
              <a:ext cx="72936" cy="131267"/>
            </a:xfrm>
            <a:prstGeom prst="rect">
              <a:avLst/>
            </a:prstGeom>
          </p:spPr>
        </p:pic>
        <p:pic>
          <p:nvPicPr>
            <p:cNvPr id="198" name="object 198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4994211" y="5199748"/>
              <a:ext cx="258145" cy="151790"/>
            </a:xfrm>
            <a:prstGeom prst="rect">
              <a:avLst/>
            </a:prstGeom>
          </p:spPr>
        </p:pic>
        <p:pic>
          <p:nvPicPr>
            <p:cNvPr id="199" name="object 199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5318531" y="5220271"/>
              <a:ext cx="193230" cy="131267"/>
            </a:xfrm>
            <a:prstGeom prst="rect">
              <a:avLst/>
            </a:prstGeom>
          </p:spPr>
        </p:pic>
        <p:pic>
          <p:nvPicPr>
            <p:cNvPr id="200" name="object 200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5597525" y="5199748"/>
              <a:ext cx="1231557" cy="151790"/>
            </a:xfrm>
            <a:prstGeom prst="rect">
              <a:avLst/>
            </a:prstGeom>
          </p:spPr>
        </p:pic>
        <p:sp>
          <p:nvSpPr>
            <p:cNvPr id="245" name="object 245"/>
            <p:cNvSpPr/>
            <p:nvPr/>
          </p:nvSpPr>
          <p:spPr>
            <a:xfrm>
              <a:off x="7223442" y="6012548"/>
              <a:ext cx="21590" cy="151130"/>
            </a:xfrm>
            <a:custGeom>
              <a:avLst/>
              <a:gdLst/>
              <a:ahLst/>
              <a:cxnLst/>
              <a:rect l="l" t="t" r="r" b="b"/>
              <a:pathLst>
                <a:path w="21590" h="151129">
                  <a:moveTo>
                    <a:pt x="17678" y="44094"/>
                  </a:moveTo>
                  <a:lnTo>
                    <a:pt x="3251" y="44094"/>
                  </a:lnTo>
                  <a:lnTo>
                    <a:pt x="3251" y="150774"/>
                  </a:lnTo>
                  <a:lnTo>
                    <a:pt x="17678" y="150774"/>
                  </a:lnTo>
                  <a:lnTo>
                    <a:pt x="17678" y="44094"/>
                  </a:lnTo>
                  <a:close/>
                </a:path>
                <a:path w="21590" h="151129">
                  <a:moveTo>
                    <a:pt x="13550" y="0"/>
                  </a:moveTo>
                  <a:lnTo>
                    <a:pt x="7581" y="0"/>
                  </a:lnTo>
                  <a:lnTo>
                    <a:pt x="5079" y="977"/>
                  </a:lnTo>
                  <a:lnTo>
                    <a:pt x="3060" y="2946"/>
                  </a:lnTo>
                  <a:lnTo>
                    <a:pt x="1016" y="4902"/>
                  </a:lnTo>
                  <a:lnTo>
                    <a:pt x="85" y="7112"/>
                  </a:lnTo>
                  <a:lnTo>
                    <a:pt x="0" y="13004"/>
                  </a:lnTo>
                  <a:lnTo>
                    <a:pt x="1016" y="15443"/>
                  </a:lnTo>
                  <a:lnTo>
                    <a:pt x="5079" y="19507"/>
                  </a:lnTo>
                  <a:lnTo>
                    <a:pt x="7581" y="20523"/>
                  </a:lnTo>
                  <a:lnTo>
                    <a:pt x="13690" y="20523"/>
                  </a:lnTo>
                  <a:lnTo>
                    <a:pt x="16230" y="19507"/>
                  </a:lnTo>
                  <a:lnTo>
                    <a:pt x="20142" y="15443"/>
                  </a:lnTo>
                  <a:lnTo>
                    <a:pt x="21107" y="13004"/>
                  </a:lnTo>
                  <a:lnTo>
                    <a:pt x="21132" y="7112"/>
                  </a:lnTo>
                  <a:lnTo>
                    <a:pt x="20187" y="4902"/>
                  </a:lnTo>
                  <a:lnTo>
                    <a:pt x="20116" y="4737"/>
                  </a:lnTo>
                  <a:lnTo>
                    <a:pt x="16093" y="977"/>
                  </a:lnTo>
                  <a:lnTo>
                    <a:pt x="135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228600" y="3873500"/>
              <a:ext cx="139700" cy="114300"/>
            </a:xfrm>
            <a:custGeom>
              <a:avLst/>
              <a:gdLst/>
              <a:ahLst/>
              <a:cxnLst/>
              <a:rect l="l" t="t" r="r" b="b"/>
              <a:pathLst>
                <a:path w="139700" h="114300">
                  <a:moveTo>
                    <a:pt x="139700" y="0"/>
                  </a:moveTo>
                  <a:lnTo>
                    <a:pt x="0" y="0"/>
                  </a:lnTo>
                  <a:lnTo>
                    <a:pt x="0" y="114300"/>
                  </a:lnTo>
                  <a:lnTo>
                    <a:pt x="139700" y="114300"/>
                  </a:lnTo>
                  <a:lnTo>
                    <a:pt x="139700" y="0"/>
                  </a:lnTo>
                  <a:close/>
                </a:path>
              </a:pathLst>
            </a:custGeom>
            <a:solidFill>
              <a:srgbClr val="EC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0" name="object 250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7886700" y="3657600"/>
              <a:ext cx="3835400" cy="3835400"/>
            </a:xfrm>
            <a:prstGeom prst="rect">
              <a:avLst/>
            </a:prstGeom>
          </p:spPr>
        </p:pic>
        <p:pic>
          <p:nvPicPr>
            <p:cNvPr id="251" name="object 251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11823700" y="4305300"/>
              <a:ext cx="3238500" cy="3238500"/>
            </a:xfrm>
            <a:prstGeom prst="rect">
              <a:avLst/>
            </a:prstGeom>
          </p:spPr>
        </p:pic>
      </p:grpSp>
      <p:sp>
        <p:nvSpPr>
          <p:cNvPr id="252" name="TextBox 251"/>
          <p:cNvSpPr txBox="1"/>
          <p:nvPr/>
        </p:nvSpPr>
        <p:spPr>
          <a:xfrm>
            <a:off x="497645" y="5570191"/>
            <a:ext cx="7226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Pattachitra</a:t>
            </a:r>
            <a:r>
              <a:rPr lang="en-US" b="1" dirty="0" smtClean="0"/>
              <a:t> –</a:t>
            </a:r>
            <a:r>
              <a:rPr lang="en-US" dirty="0" smtClean="0"/>
              <a:t> 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Scroll paintings from Odisha with detailed mythological themes</a:t>
            </a:r>
            <a:endParaRPr lang="en-IN" sz="1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5240000" cy="7975600"/>
            <a:chOff x="0" y="0"/>
            <a:chExt cx="15240000" cy="79756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5240000" cy="79756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221829" y="631913"/>
              <a:ext cx="327025" cy="204470"/>
            </a:xfrm>
            <a:custGeom>
              <a:avLst/>
              <a:gdLst/>
              <a:ahLst/>
              <a:cxnLst/>
              <a:rect l="l" t="t" r="r" b="b"/>
              <a:pathLst>
                <a:path w="327025" h="204469">
                  <a:moveTo>
                    <a:pt x="49085" y="0"/>
                  </a:moveTo>
                  <a:lnTo>
                    <a:pt x="0" y="0"/>
                  </a:lnTo>
                  <a:lnTo>
                    <a:pt x="66903" y="204470"/>
                  </a:lnTo>
                  <a:lnTo>
                    <a:pt x="117729" y="204470"/>
                  </a:lnTo>
                  <a:lnTo>
                    <a:pt x="125546" y="181102"/>
                  </a:lnTo>
                  <a:lnTo>
                    <a:pt x="82664" y="181102"/>
                  </a:lnTo>
                  <a:lnTo>
                    <a:pt x="95210" y="143705"/>
                  </a:lnTo>
                  <a:lnTo>
                    <a:pt x="49085" y="0"/>
                  </a:lnTo>
                  <a:close/>
                </a:path>
                <a:path w="327025" h="204469">
                  <a:moveTo>
                    <a:pt x="201944" y="45567"/>
                  </a:moveTo>
                  <a:lnTo>
                    <a:pt x="170891" y="45567"/>
                  </a:lnTo>
                  <a:lnTo>
                    <a:pt x="164078" y="65930"/>
                  </a:lnTo>
                  <a:lnTo>
                    <a:pt x="209143" y="204470"/>
                  </a:lnTo>
                  <a:lnTo>
                    <a:pt x="259969" y="204470"/>
                  </a:lnTo>
                  <a:lnTo>
                    <a:pt x="267615" y="181102"/>
                  </a:lnTo>
                  <a:lnTo>
                    <a:pt x="222008" y="181102"/>
                  </a:lnTo>
                  <a:lnTo>
                    <a:pt x="233949" y="144803"/>
                  </a:lnTo>
                  <a:lnTo>
                    <a:pt x="201944" y="45567"/>
                  </a:lnTo>
                  <a:close/>
                </a:path>
                <a:path w="327025" h="204469">
                  <a:moveTo>
                    <a:pt x="95210" y="143705"/>
                  </a:moveTo>
                  <a:lnTo>
                    <a:pt x="82664" y="181102"/>
                  </a:lnTo>
                  <a:lnTo>
                    <a:pt x="107213" y="181102"/>
                  </a:lnTo>
                  <a:lnTo>
                    <a:pt x="95210" y="143705"/>
                  </a:lnTo>
                  <a:close/>
                </a:path>
                <a:path w="327025" h="204469">
                  <a:moveTo>
                    <a:pt x="187248" y="0"/>
                  </a:moveTo>
                  <a:lnTo>
                    <a:pt x="143421" y="0"/>
                  </a:lnTo>
                  <a:lnTo>
                    <a:pt x="95210" y="143705"/>
                  </a:lnTo>
                  <a:lnTo>
                    <a:pt x="107213" y="181102"/>
                  </a:lnTo>
                  <a:lnTo>
                    <a:pt x="125546" y="181102"/>
                  </a:lnTo>
                  <a:lnTo>
                    <a:pt x="164078" y="65930"/>
                  </a:lnTo>
                  <a:lnTo>
                    <a:pt x="157454" y="45567"/>
                  </a:lnTo>
                  <a:lnTo>
                    <a:pt x="201944" y="45567"/>
                  </a:lnTo>
                  <a:lnTo>
                    <a:pt x="187248" y="0"/>
                  </a:lnTo>
                  <a:close/>
                </a:path>
                <a:path w="327025" h="204469">
                  <a:moveTo>
                    <a:pt x="233949" y="144803"/>
                  </a:moveTo>
                  <a:lnTo>
                    <a:pt x="222008" y="181102"/>
                  </a:lnTo>
                  <a:lnTo>
                    <a:pt x="245656" y="181102"/>
                  </a:lnTo>
                  <a:lnTo>
                    <a:pt x="233949" y="144803"/>
                  </a:lnTo>
                  <a:close/>
                </a:path>
                <a:path w="327025" h="204469">
                  <a:moveTo>
                    <a:pt x="326872" y="0"/>
                  </a:moveTo>
                  <a:lnTo>
                    <a:pt x="281584" y="0"/>
                  </a:lnTo>
                  <a:lnTo>
                    <a:pt x="233949" y="144803"/>
                  </a:lnTo>
                  <a:lnTo>
                    <a:pt x="245656" y="181102"/>
                  </a:lnTo>
                  <a:lnTo>
                    <a:pt x="267615" y="181102"/>
                  </a:lnTo>
                  <a:lnTo>
                    <a:pt x="326872" y="0"/>
                  </a:lnTo>
                  <a:close/>
                </a:path>
                <a:path w="327025" h="204469">
                  <a:moveTo>
                    <a:pt x="170891" y="45567"/>
                  </a:moveTo>
                  <a:lnTo>
                    <a:pt x="157454" y="45567"/>
                  </a:lnTo>
                  <a:lnTo>
                    <a:pt x="164078" y="65930"/>
                  </a:lnTo>
                  <a:lnTo>
                    <a:pt x="170891" y="4556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76146" y="619645"/>
              <a:ext cx="354926" cy="27574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35632" y="631913"/>
              <a:ext cx="187528" cy="20447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54987" y="679234"/>
              <a:ext cx="357543" cy="21615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695169" y="617308"/>
              <a:ext cx="417118" cy="22141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9142666" y="676897"/>
              <a:ext cx="266065" cy="160020"/>
            </a:xfrm>
            <a:custGeom>
              <a:avLst/>
              <a:gdLst/>
              <a:ahLst/>
              <a:cxnLst/>
              <a:rect l="l" t="t" r="r" b="b"/>
              <a:pathLst>
                <a:path w="266065" h="160019">
                  <a:moveTo>
                    <a:pt x="43522" y="2336"/>
                  </a:moveTo>
                  <a:lnTo>
                    <a:pt x="0" y="2336"/>
                  </a:lnTo>
                  <a:lnTo>
                    <a:pt x="0" y="159486"/>
                  </a:lnTo>
                  <a:lnTo>
                    <a:pt x="45567" y="159486"/>
                  </a:lnTo>
                  <a:lnTo>
                    <a:pt x="45567" y="71272"/>
                  </a:lnTo>
                  <a:lnTo>
                    <a:pt x="47028" y="63576"/>
                  </a:lnTo>
                  <a:lnTo>
                    <a:pt x="52870" y="51511"/>
                  </a:lnTo>
                  <a:lnTo>
                    <a:pt x="56959" y="46990"/>
                  </a:lnTo>
                  <a:lnTo>
                    <a:pt x="59941" y="45275"/>
                  </a:lnTo>
                  <a:lnTo>
                    <a:pt x="43522" y="45275"/>
                  </a:lnTo>
                  <a:lnTo>
                    <a:pt x="35356" y="32715"/>
                  </a:lnTo>
                  <a:lnTo>
                    <a:pt x="39866" y="25169"/>
                  </a:lnTo>
                  <a:lnTo>
                    <a:pt x="43522" y="20692"/>
                  </a:lnTo>
                  <a:lnTo>
                    <a:pt x="43522" y="2336"/>
                  </a:lnTo>
                  <a:close/>
                </a:path>
                <a:path w="266065" h="160019">
                  <a:moveTo>
                    <a:pt x="136422" y="39433"/>
                  </a:moveTo>
                  <a:lnTo>
                    <a:pt x="89573" y="39433"/>
                  </a:lnTo>
                  <a:lnTo>
                    <a:pt x="96926" y="42456"/>
                  </a:lnTo>
                  <a:lnTo>
                    <a:pt x="102082" y="48488"/>
                  </a:lnTo>
                  <a:lnTo>
                    <a:pt x="105473" y="53636"/>
                  </a:lnTo>
                  <a:lnTo>
                    <a:pt x="107894" y="60028"/>
                  </a:lnTo>
                  <a:lnTo>
                    <a:pt x="109346" y="67660"/>
                  </a:lnTo>
                  <a:lnTo>
                    <a:pt x="109829" y="76530"/>
                  </a:lnTo>
                  <a:lnTo>
                    <a:pt x="109829" y="159486"/>
                  </a:lnTo>
                  <a:lnTo>
                    <a:pt x="155397" y="159486"/>
                  </a:lnTo>
                  <a:lnTo>
                    <a:pt x="155397" y="71272"/>
                  </a:lnTo>
                  <a:lnTo>
                    <a:pt x="156857" y="63576"/>
                  </a:lnTo>
                  <a:lnTo>
                    <a:pt x="162699" y="51511"/>
                  </a:lnTo>
                  <a:lnTo>
                    <a:pt x="166789" y="46990"/>
                  </a:lnTo>
                  <a:lnTo>
                    <a:pt x="171295" y="44399"/>
                  </a:lnTo>
                  <a:lnTo>
                    <a:pt x="152184" y="44399"/>
                  </a:lnTo>
                  <a:lnTo>
                    <a:pt x="136118" y="40017"/>
                  </a:lnTo>
                  <a:lnTo>
                    <a:pt x="136422" y="39433"/>
                  </a:lnTo>
                  <a:close/>
                </a:path>
                <a:path w="266065" h="160019">
                  <a:moveTo>
                    <a:pt x="261117" y="39433"/>
                  </a:moveTo>
                  <a:lnTo>
                    <a:pt x="199402" y="39433"/>
                  </a:lnTo>
                  <a:lnTo>
                    <a:pt x="206806" y="42456"/>
                  </a:lnTo>
                  <a:lnTo>
                    <a:pt x="212064" y="48488"/>
                  </a:lnTo>
                  <a:lnTo>
                    <a:pt x="215515" y="53636"/>
                  </a:lnTo>
                  <a:lnTo>
                    <a:pt x="217979" y="60028"/>
                  </a:lnTo>
                  <a:lnTo>
                    <a:pt x="219458" y="67660"/>
                  </a:lnTo>
                  <a:lnTo>
                    <a:pt x="219951" y="76530"/>
                  </a:lnTo>
                  <a:lnTo>
                    <a:pt x="219951" y="159486"/>
                  </a:lnTo>
                  <a:lnTo>
                    <a:pt x="265531" y="159486"/>
                  </a:lnTo>
                  <a:lnTo>
                    <a:pt x="265446" y="67660"/>
                  </a:lnTo>
                  <a:lnTo>
                    <a:pt x="263445" y="47725"/>
                  </a:lnTo>
                  <a:lnTo>
                    <a:pt x="261117" y="39433"/>
                  </a:lnTo>
                  <a:close/>
                </a:path>
                <a:path w="266065" h="160019">
                  <a:moveTo>
                    <a:pt x="43522" y="20692"/>
                  </a:moveTo>
                  <a:lnTo>
                    <a:pt x="39866" y="25169"/>
                  </a:lnTo>
                  <a:lnTo>
                    <a:pt x="35356" y="32715"/>
                  </a:lnTo>
                  <a:lnTo>
                    <a:pt x="43522" y="45275"/>
                  </a:lnTo>
                  <a:lnTo>
                    <a:pt x="43522" y="20692"/>
                  </a:lnTo>
                  <a:close/>
                </a:path>
                <a:path w="266065" h="160019">
                  <a:moveTo>
                    <a:pt x="92887" y="0"/>
                  </a:moveTo>
                  <a:lnTo>
                    <a:pt x="51476" y="12977"/>
                  </a:lnTo>
                  <a:lnTo>
                    <a:pt x="43522" y="20692"/>
                  </a:lnTo>
                  <a:lnTo>
                    <a:pt x="43522" y="45275"/>
                  </a:lnTo>
                  <a:lnTo>
                    <a:pt x="59941" y="45275"/>
                  </a:lnTo>
                  <a:lnTo>
                    <a:pt x="67475" y="40944"/>
                  </a:lnTo>
                  <a:lnTo>
                    <a:pt x="73418" y="39433"/>
                  </a:lnTo>
                  <a:lnTo>
                    <a:pt x="136422" y="39433"/>
                  </a:lnTo>
                  <a:lnTo>
                    <a:pt x="140654" y="31290"/>
                  </a:lnTo>
                  <a:lnTo>
                    <a:pt x="144703" y="25786"/>
                  </a:lnTo>
                  <a:lnTo>
                    <a:pt x="113155" y="2741"/>
                  </a:lnTo>
                  <a:lnTo>
                    <a:pt x="103360" y="685"/>
                  </a:lnTo>
                  <a:lnTo>
                    <a:pt x="92887" y="0"/>
                  </a:lnTo>
                  <a:close/>
                </a:path>
                <a:path w="266065" h="160019">
                  <a:moveTo>
                    <a:pt x="144703" y="25786"/>
                  </a:moveTo>
                  <a:lnTo>
                    <a:pt x="140654" y="31290"/>
                  </a:lnTo>
                  <a:lnTo>
                    <a:pt x="136118" y="40017"/>
                  </a:lnTo>
                  <a:lnTo>
                    <a:pt x="152184" y="44399"/>
                  </a:lnTo>
                  <a:lnTo>
                    <a:pt x="148871" y="33871"/>
                  </a:lnTo>
                  <a:lnTo>
                    <a:pt x="144703" y="25786"/>
                  </a:lnTo>
                  <a:close/>
                </a:path>
                <a:path w="266065" h="160019">
                  <a:moveTo>
                    <a:pt x="201256" y="0"/>
                  </a:moveTo>
                  <a:lnTo>
                    <a:pt x="161378" y="10807"/>
                  </a:lnTo>
                  <a:lnTo>
                    <a:pt x="144703" y="25786"/>
                  </a:lnTo>
                  <a:lnTo>
                    <a:pt x="148871" y="33871"/>
                  </a:lnTo>
                  <a:lnTo>
                    <a:pt x="152184" y="44399"/>
                  </a:lnTo>
                  <a:lnTo>
                    <a:pt x="171295" y="44399"/>
                  </a:lnTo>
                  <a:lnTo>
                    <a:pt x="177304" y="40944"/>
                  </a:lnTo>
                  <a:lnTo>
                    <a:pt x="183248" y="39433"/>
                  </a:lnTo>
                  <a:lnTo>
                    <a:pt x="261117" y="39433"/>
                  </a:lnTo>
                  <a:lnTo>
                    <a:pt x="260838" y="38439"/>
                  </a:lnTo>
                  <a:lnTo>
                    <a:pt x="234403" y="7442"/>
                  </a:lnTo>
                  <a:lnTo>
                    <a:pt x="210674" y="521"/>
                  </a:lnTo>
                  <a:lnTo>
                    <a:pt x="211408" y="521"/>
                  </a:lnTo>
                  <a:lnTo>
                    <a:pt x="2012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534956" y="631913"/>
              <a:ext cx="230454" cy="20447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799015" y="676897"/>
              <a:ext cx="172631" cy="16182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9953841" y="606501"/>
              <a:ext cx="101600" cy="288925"/>
            </a:xfrm>
            <a:custGeom>
              <a:avLst/>
              <a:gdLst/>
              <a:ahLst/>
              <a:cxnLst/>
              <a:rect l="l" t="t" r="r" b="b"/>
              <a:pathLst>
                <a:path w="101600" h="288925">
                  <a:moveTo>
                    <a:pt x="81394" y="0"/>
                  </a:moveTo>
                  <a:lnTo>
                    <a:pt x="64643" y="0"/>
                  </a:lnTo>
                  <a:lnTo>
                    <a:pt x="57835" y="2438"/>
                  </a:lnTo>
                  <a:lnTo>
                    <a:pt x="47320" y="12179"/>
                  </a:lnTo>
                  <a:lnTo>
                    <a:pt x="44691" y="18211"/>
                  </a:lnTo>
                  <a:lnTo>
                    <a:pt x="44691" y="32613"/>
                  </a:lnTo>
                  <a:lnTo>
                    <a:pt x="47209" y="38404"/>
                  </a:lnTo>
                  <a:lnTo>
                    <a:pt x="47320" y="38658"/>
                  </a:lnTo>
                  <a:lnTo>
                    <a:pt x="57835" y="48399"/>
                  </a:lnTo>
                  <a:lnTo>
                    <a:pt x="64643" y="50825"/>
                  </a:lnTo>
                  <a:lnTo>
                    <a:pt x="81584" y="50825"/>
                  </a:lnTo>
                  <a:lnTo>
                    <a:pt x="88314" y="48399"/>
                  </a:lnTo>
                  <a:lnTo>
                    <a:pt x="98767" y="38404"/>
                  </a:lnTo>
                  <a:lnTo>
                    <a:pt x="101346" y="32130"/>
                  </a:lnTo>
                  <a:lnTo>
                    <a:pt x="101346" y="17335"/>
                  </a:lnTo>
                  <a:lnTo>
                    <a:pt x="98717" y="11442"/>
                  </a:lnTo>
                  <a:lnTo>
                    <a:pt x="88201" y="2298"/>
                  </a:lnTo>
                  <a:lnTo>
                    <a:pt x="81394" y="0"/>
                  </a:lnTo>
                  <a:close/>
                </a:path>
                <a:path w="101600" h="288925">
                  <a:moveTo>
                    <a:pt x="12268" y="247116"/>
                  </a:moveTo>
                  <a:lnTo>
                    <a:pt x="102" y="279848"/>
                  </a:lnTo>
                  <a:lnTo>
                    <a:pt x="0" y="280123"/>
                  </a:lnTo>
                  <a:lnTo>
                    <a:pt x="4483" y="283044"/>
                  </a:lnTo>
                  <a:lnTo>
                    <a:pt x="9918" y="285241"/>
                  </a:lnTo>
                  <a:lnTo>
                    <a:pt x="22783" y="288150"/>
                  </a:lnTo>
                  <a:lnTo>
                    <a:pt x="29489" y="288886"/>
                  </a:lnTo>
                  <a:lnTo>
                    <a:pt x="36512" y="288886"/>
                  </a:lnTo>
                  <a:lnTo>
                    <a:pt x="80314" y="272821"/>
                  </a:lnTo>
                  <a:lnTo>
                    <a:pt x="92270" y="252666"/>
                  </a:lnTo>
                  <a:lnTo>
                    <a:pt x="23952" y="252666"/>
                  </a:lnTo>
                  <a:lnTo>
                    <a:pt x="17526" y="250812"/>
                  </a:lnTo>
                  <a:lnTo>
                    <a:pt x="12268" y="247116"/>
                  </a:lnTo>
                  <a:close/>
                </a:path>
                <a:path w="101600" h="288925">
                  <a:moveTo>
                    <a:pt x="95808" y="72732"/>
                  </a:moveTo>
                  <a:lnTo>
                    <a:pt x="50241" y="72732"/>
                  </a:lnTo>
                  <a:lnTo>
                    <a:pt x="50241" y="237477"/>
                  </a:lnTo>
                  <a:lnTo>
                    <a:pt x="48526" y="243179"/>
                  </a:lnTo>
                  <a:lnTo>
                    <a:pt x="44997" y="247116"/>
                  </a:lnTo>
                  <a:lnTo>
                    <a:pt x="41628" y="250812"/>
                  </a:lnTo>
                  <a:lnTo>
                    <a:pt x="37185" y="252666"/>
                  </a:lnTo>
                  <a:lnTo>
                    <a:pt x="92270" y="252666"/>
                  </a:lnTo>
                  <a:lnTo>
                    <a:pt x="94841" y="242480"/>
                  </a:lnTo>
                  <a:lnTo>
                    <a:pt x="95808" y="229590"/>
                  </a:lnTo>
                  <a:lnTo>
                    <a:pt x="95808" y="727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081462" y="676897"/>
              <a:ext cx="149263" cy="161823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7239013" y="628408"/>
              <a:ext cx="3599815" cy="760095"/>
            </a:xfrm>
            <a:custGeom>
              <a:avLst/>
              <a:gdLst/>
              <a:ahLst/>
              <a:cxnLst/>
              <a:rect l="l" t="t" r="r" b="b"/>
              <a:pathLst>
                <a:path w="3599815" h="760094">
                  <a:moveTo>
                    <a:pt x="48158" y="617474"/>
                  </a:moveTo>
                  <a:lnTo>
                    <a:pt x="39738" y="617474"/>
                  </a:lnTo>
                  <a:lnTo>
                    <a:pt x="39738" y="630174"/>
                  </a:lnTo>
                  <a:lnTo>
                    <a:pt x="36766" y="630174"/>
                  </a:lnTo>
                  <a:lnTo>
                    <a:pt x="36766" y="627011"/>
                  </a:lnTo>
                  <a:lnTo>
                    <a:pt x="39738" y="630174"/>
                  </a:lnTo>
                  <a:lnTo>
                    <a:pt x="39738" y="617474"/>
                  </a:lnTo>
                  <a:lnTo>
                    <a:pt x="0" y="617474"/>
                  </a:lnTo>
                  <a:lnTo>
                    <a:pt x="0" y="623824"/>
                  </a:lnTo>
                  <a:lnTo>
                    <a:pt x="0" y="630174"/>
                  </a:lnTo>
                  <a:lnTo>
                    <a:pt x="33540" y="630174"/>
                  </a:lnTo>
                  <a:lnTo>
                    <a:pt x="33540" y="759726"/>
                  </a:lnTo>
                  <a:lnTo>
                    <a:pt x="48158" y="759726"/>
                  </a:lnTo>
                  <a:lnTo>
                    <a:pt x="48158" y="630491"/>
                  </a:lnTo>
                  <a:lnTo>
                    <a:pt x="48158" y="630174"/>
                  </a:lnTo>
                  <a:lnTo>
                    <a:pt x="48158" y="623824"/>
                  </a:lnTo>
                  <a:lnTo>
                    <a:pt x="48158" y="623570"/>
                  </a:lnTo>
                  <a:lnTo>
                    <a:pt x="48158" y="617474"/>
                  </a:lnTo>
                  <a:close/>
                </a:path>
                <a:path w="3599815" h="760094">
                  <a:moveTo>
                    <a:pt x="3130461" y="48488"/>
                  </a:moveTo>
                  <a:lnTo>
                    <a:pt x="3092780" y="57111"/>
                  </a:lnTo>
                  <a:lnTo>
                    <a:pt x="3076422" y="71729"/>
                  </a:lnTo>
                  <a:lnTo>
                    <a:pt x="3076422" y="50825"/>
                  </a:lnTo>
                  <a:lnTo>
                    <a:pt x="3032899" y="50825"/>
                  </a:lnTo>
                  <a:lnTo>
                    <a:pt x="3032899" y="207975"/>
                  </a:lnTo>
                  <a:lnTo>
                    <a:pt x="3078467" y="207975"/>
                  </a:lnTo>
                  <a:lnTo>
                    <a:pt x="3078467" y="133781"/>
                  </a:lnTo>
                  <a:lnTo>
                    <a:pt x="3079178" y="123278"/>
                  </a:lnTo>
                  <a:lnTo>
                    <a:pt x="3103321" y="92633"/>
                  </a:lnTo>
                  <a:lnTo>
                    <a:pt x="3116834" y="90220"/>
                  </a:lnTo>
                  <a:lnTo>
                    <a:pt x="3126765" y="90220"/>
                  </a:lnTo>
                  <a:lnTo>
                    <a:pt x="3128505" y="90360"/>
                  </a:lnTo>
                  <a:lnTo>
                    <a:pt x="3130461" y="90563"/>
                  </a:lnTo>
                  <a:lnTo>
                    <a:pt x="3130461" y="90220"/>
                  </a:lnTo>
                  <a:lnTo>
                    <a:pt x="3130461" y="48488"/>
                  </a:lnTo>
                  <a:close/>
                </a:path>
                <a:path w="3599815" h="760094">
                  <a:moveTo>
                    <a:pt x="3264535" y="200380"/>
                  </a:moveTo>
                  <a:lnTo>
                    <a:pt x="3254489" y="174091"/>
                  </a:lnTo>
                  <a:lnTo>
                    <a:pt x="3252266" y="168249"/>
                  </a:lnTo>
                  <a:lnTo>
                    <a:pt x="3247212" y="172148"/>
                  </a:lnTo>
                  <a:lnTo>
                    <a:pt x="3241065" y="174091"/>
                  </a:lnTo>
                  <a:lnTo>
                    <a:pt x="3227819" y="174091"/>
                  </a:lnTo>
                  <a:lnTo>
                    <a:pt x="3223056" y="172288"/>
                  </a:lnTo>
                  <a:lnTo>
                    <a:pt x="3216059" y="165087"/>
                  </a:lnTo>
                  <a:lnTo>
                    <a:pt x="3214293" y="159969"/>
                  </a:lnTo>
                  <a:lnTo>
                    <a:pt x="3214293" y="89382"/>
                  </a:lnTo>
                  <a:lnTo>
                    <a:pt x="3253435" y="89382"/>
                  </a:lnTo>
                  <a:lnTo>
                    <a:pt x="3253435" y="54330"/>
                  </a:lnTo>
                  <a:lnTo>
                    <a:pt x="3214293" y="54330"/>
                  </a:lnTo>
                  <a:lnTo>
                    <a:pt x="3214293" y="16065"/>
                  </a:lnTo>
                  <a:lnTo>
                    <a:pt x="3168726" y="16065"/>
                  </a:lnTo>
                  <a:lnTo>
                    <a:pt x="3168726" y="54330"/>
                  </a:lnTo>
                  <a:lnTo>
                    <a:pt x="3144482" y="54330"/>
                  </a:lnTo>
                  <a:lnTo>
                    <a:pt x="3144482" y="89382"/>
                  </a:lnTo>
                  <a:lnTo>
                    <a:pt x="3168726" y="89382"/>
                  </a:lnTo>
                  <a:lnTo>
                    <a:pt x="3168726" y="153936"/>
                  </a:lnTo>
                  <a:lnTo>
                    <a:pt x="3169691" y="167093"/>
                  </a:lnTo>
                  <a:lnTo>
                    <a:pt x="3192703" y="202349"/>
                  </a:lnTo>
                  <a:lnTo>
                    <a:pt x="3214586" y="209486"/>
                  </a:lnTo>
                  <a:lnTo>
                    <a:pt x="3215221" y="209486"/>
                  </a:lnTo>
                  <a:lnTo>
                    <a:pt x="3227438" y="210312"/>
                  </a:lnTo>
                  <a:lnTo>
                    <a:pt x="3234448" y="210312"/>
                  </a:lnTo>
                  <a:lnTo>
                    <a:pt x="3241217" y="209486"/>
                  </a:lnTo>
                  <a:lnTo>
                    <a:pt x="3254260" y="206171"/>
                  </a:lnTo>
                  <a:lnTo>
                    <a:pt x="3259861" y="203695"/>
                  </a:lnTo>
                  <a:lnTo>
                    <a:pt x="3264535" y="200380"/>
                  </a:lnTo>
                  <a:close/>
                </a:path>
                <a:path w="3599815" h="760094">
                  <a:moveTo>
                    <a:pt x="3446221" y="129400"/>
                  </a:moveTo>
                  <a:lnTo>
                    <a:pt x="3445522" y="117919"/>
                  </a:lnTo>
                  <a:lnTo>
                    <a:pt x="3443478" y="107099"/>
                  </a:lnTo>
                  <a:lnTo>
                    <a:pt x="3443440" y="106908"/>
                  </a:lnTo>
                  <a:lnTo>
                    <a:pt x="3440036" y="96951"/>
                  </a:lnTo>
                  <a:lnTo>
                    <a:pt x="3439972" y="96761"/>
                  </a:lnTo>
                  <a:lnTo>
                    <a:pt x="3435261" y="87630"/>
                  </a:lnTo>
                  <a:lnTo>
                    <a:pt x="3435185" y="87477"/>
                  </a:lnTo>
                  <a:lnTo>
                    <a:pt x="3435121" y="87337"/>
                  </a:lnTo>
                  <a:lnTo>
                    <a:pt x="3434080" y="85877"/>
                  </a:lnTo>
                  <a:lnTo>
                    <a:pt x="3404451" y="58851"/>
                  </a:lnTo>
                  <a:lnTo>
                    <a:pt x="3400069" y="56896"/>
                  </a:lnTo>
                  <a:lnTo>
                    <a:pt x="3400069" y="120243"/>
                  </a:lnTo>
                  <a:lnTo>
                    <a:pt x="3400069" y="138353"/>
                  </a:lnTo>
                  <a:lnTo>
                    <a:pt x="3374466" y="171170"/>
                  </a:lnTo>
                  <a:lnTo>
                    <a:pt x="3367646" y="172923"/>
                  </a:lnTo>
                  <a:lnTo>
                    <a:pt x="3352457" y="172923"/>
                  </a:lnTo>
                  <a:lnTo>
                    <a:pt x="3321545" y="146100"/>
                  </a:lnTo>
                  <a:lnTo>
                    <a:pt x="3319742" y="138353"/>
                  </a:lnTo>
                  <a:lnTo>
                    <a:pt x="3319742" y="120243"/>
                  </a:lnTo>
                  <a:lnTo>
                    <a:pt x="3345637" y="87630"/>
                  </a:lnTo>
                  <a:lnTo>
                    <a:pt x="3352457" y="85877"/>
                  </a:lnTo>
                  <a:lnTo>
                    <a:pt x="3367646" y="85877"/>
                  </a:lnTo>
                  <a:lnTo>
                    <a:pt x="3398316" y="112458"/>
                  </a:lnTo>
                  <a:lnTo>
                    <a:pt x="3400069" y="120243"/>
                  </a:lnTo>
                  <a:lnTo>
                    <a:pt x="3400069" y="56896"/>
                  </a:lnTo>
                  <a:lnTo>
                    <a:pt x="3394329" y="54317"/>
                  </a:lnTo>
                  <a:lnTo>
                    <a:pt x="3383559" y="51079"/>
                  </a:lnTo>
                  <a:lnTo>
                    <a:pt x="3372129" y="49136"/>
                  </a:lnTo>
                  <a:lnTo>
                    <a:pt x="3360051" y="48488"/>
                  </a:lnTo>
                  <a:lnTo>
                    <a:pt x="3347834" y="49136"/>
                  </a:lnTo>
                  <a:lnTo>
                    <a:pt x="3306292" y="64528"/>
                  </a:lnTo>
                  <a:lnTo>
                    <a:pt x="3280003" y="96761"/>
                  </a:lnTo>
                  <a:lnTo>
                    <a:pt x="3279902" y="96951"/>
                  </a:lnTo>
                  <a:lnTo>
                    <a:pt x="3276460" y="106908"/>
                  </a:lnTo>
                  <a:lnTo>
                    <a:pt x="3276396" y="107099"/>
                  </a:lnTo>
                  <a:lnTo>
                    <a:pt x="3274288" y="117919"/>
                  </a:lnTo>
                  <a:lnTo>
                    <a:pt x="3273590" y="129400"/>
                  </a:lnTo>
                  <a:lnTo>
                    <a:pt x="3274288" y="140766"/>
                  </a:lnTo>
                  <a:lnTo>
                    <a:pt x="3290963" y="179679"/>
                  </a:lnTo>
                  <a:lnTo>
                    <a:pt x="3325558" y="204406"/>
                  </a:lnTo>
                  <a:lnTo>
                    <a:pt x="3360051" y="210312"/>
                  </a:lnTo>
                  <a:lnTo>
                    <a:pt x="3372129" y="209664"/>
                  </a:lnTo>
                  <a:lnTo>
                    <a:pt x="3413696" y="194056"/>
                  </a:lnTo>
                  <a:lnTo>
                    <a:pt x="3433775" y="172923"/>
                  </a:lnTo>
                  <a:lnTo>
                    <a:pt x="3435007" y="171170"/>
                  </a:lnTo>
                  <a:lnTo>
                    <a:pt x="3435121" y="171018"/>
                  </a:lnTo>
                  <a:lnTo>
                    <a:pt x="3439972" y="161582"/>
                  </a:lnTo>
                  <a:lnTo>
                    <a:pt x="3443440" y="151498"/>
                  </a:lnTo>
                  <a:lnTo>
                    <a:pt x="3445522" y="140766"/>
                  </a:lnTo>
                  <a:lnTo>
                    <a:pt x="3446221" y="129400"/>
                  </a:lnTo>
                  <a:close/>
                </a:path>
                <a:path w="3599815" h="760094">
                  <a:moveTo>
                    <a:pt x="3556355" y="176326"/>
                  </a:moveTo>
                  <a:lnTo>
                    <a:pt x="3553764" y="170141"/>
                  </a:lnTo>
                  <a:lnTo>
                    <a:pt x="3543439" y="160210"/>
                  </a:lnTo>
                  <a:lnTo>
                    <a:pt x="3536683" y="157734"/>
                  </a:lnTo>
                  <a:lnTo>
                    <a:pt x="3520122" y="157734"/>
                  </a:lnTo>
                  <a:lnTo>
                    <a:pt x="3513417" y="160210"/>
                  </a:lnTo>
                  <a:lnTo>
                    <a:pt x="3502901" y="170141"/>
                  </a:lnTo>
                  <a:lnTo>
                    <a:pt x="3500272" y="176326"/>
                  </a:lnTo>
                  <a:lnTo>
                    <a:pt x="3500272" y="190944"/>
                  </a:lnTo>
                  <a:lnTo>
                    <a:pt x="3502901" y="197167"/>
                  </a:lnTo>
                  <a:lnTo>
                    <a:pt x="3513417" y="207683"/>
                  </a:lnTo>
                  <a:lnTo>
                    <a:pt x="3520122" y="210312"/>
                  </a:lnTo>
                  <a:lnTo>
                    <a:pt x="3536683" y="210312"/>
                  </a:lnTo>
                  <a:lnTo>
                    <a:pt x="3543439" y="207683"/>
                  </a:lnTo>
                  <a:lnTo>
                    <a:pt x="3553764" y="197167"/>
                  </a:lnTo>
                  <a:lnTo>
                    <a:pt x="3556355" y="190944"/>
                  </a:lnTo>
                  <a:lnTo>
                    <a:pt x="3556355" y="176326"/>
                  </a:lnTo>
                  <a:close/>
                </a:path>
                <a:path w="3599815" h="760094">
                  <a:moveTo>
                    <a:pt x="3599294" y="61633"/>
                  </a:moveTo>
                  <a:lnTo>
                    <a:pt x="3589794" y="24536"/>
                  </a:lnTo>
                  <a:lnTo>
                    <a:pt x="3554996" y="3543"/>
                  </a:lnTo>
                  <a:lnTo>
                    <a:pt x="3525101" y="0"/>
                  </a:lnTo>
                  <a:lnTo>
                    <a:pt x="3510889" y="673"/>
                  </a:lnTo>
                  <a:lnTo>
                    <a:pt x="3465042" y="16446"/>
                  </a:lnTo>
                  <a:lnTo>
                    <a:pt x="3442424" y="39141"/>
                  </a:lnTo>
                  <a:lnTo>
                    <a:pt x="3477780" y="59880"/>
                  </a:lnTo>
                  <a:lnTo>
                    <a:pt x="3482454" y="53060"/>
                  </a:lnTo>
                  <a:lnTo>
                    <a:pt x="3488385" y="47752"/>
                  </a:lnTo>
                  <a:lnTo>
                    <a:pt x="3502799" y="40170"/>
                  </a:lnTo>
                  <a:lnTo>
                    <a:pt x="3510978" y="38265"/>
                  </a:lnTo>
                  <a:lnTo>
                    <a:pt x="3529660" y="38265"/>
                  </a:lnTo>
                  <a:lnTo>
                    <a:pt x="3537318" y="40411"/>
                  </a:lnTo>
                  <a:lnTo>
                    <a:pt x="3548799" y="48971"/>
                  </a:lnTo>
                  <a:lnTo>
                    <a:pt x="3551682" y="54622"/>
                  </a:lnTo>
                  <a:lnTo>
                    <a:pt x="3551682" y="65913"/>
                  </a:lnTo>
                  <a:lnTo>
                    <a:pt x="3550551" y="69811"/>
                  </a:lnTo>
                  <a:lnTo>
                    <a:pt x="3546068" y="76822"/>
                  </a:lnTo>
                  <a:lnTo>
                    <a:pt x="3543376" y="80035"/>
                  </a:lnTo>
                  <a:lnTo>
                    <a:pt x="3543262" y="80175"/>
                  </a:lnTo>
                  <a:lnTo>
                    <a:pt x="3536442" y="86601"/>
                  </a:lnTo>
                  <a:lnTo>
                    <a:pt x="3532797" y="89966"/>
                  </a:lnTo>
                  <a:lnTo>
                    <a:pt x="3524999" y="96977"/>
                  </a:lnTo>
                  <a:lnTo>
                    <a:pt x="3521341" y="100774"/>
                  </a:lnTo>
                  <a:lnTo>
                    <a:pt x="3514534" y="108953"/>
                  </a:lnTo>
                  <a:lnTo>
                    <a:pt x="3511702" y="113626"/>
                  </a:lnTo>
                  <a:lnTo>
                    <a:pt x="3507232" y="124142"/>
                  </a:lnTo>
                  <a:lnTo>
                    <a:pt x="3506114" y="130175"/>
                  </a:lnTo>
                  <a:lnTo>
                    <a:pt x="3506114" y="136994"/>
                  </a:lnTo>
                  <a:lnTo>
                    <a:pt x="3550221" y="136994"/>
                  </a:lnTo>
                  <a:lnTo>
                    <a:pt x="3550221" y="131737"/>
                  </a:lnTo>
                  <a:lnTo>
                    <a:pt x="3551428" y="127165"/>
                  </a:lnTo>
                  <a:lnTo>
                    <a:pt x="3579088" y="97663"/>
                  </a:lnTo>
                  <a:lnTo>
                    <a:pt x="3583038" y="93662"/>
                  </a:lnTo>
                  <a:lnTo>
                    <a:pt x="3590429" y="85102"/>
                  </a:lnTo>
                  <a:lnTo>
                    <a:pt x="3593363" y="80175"/>
                  </a:lnTo>
                  <a:lnTo>
                    <a:pt x="3593452" y="80035"/>
                  </a:lnTo>
                  <a:lnTo>
                    <a:pt x="3598126" y="68351"/>
                  </a:lnTo>
                  <a:lnTo>
                    <a:pt x="3599294" y="6163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321105" y="1244663"/>
              <a:ext cx="113588" cy="14467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455611" y="1244663"/>
              <a:ext cx="283870" cy="14467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810601" y="1280426"/>
              <a:ext cx="108699" cy="108712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7948777" y="1237348"/>
              <a:ext cx="97790" cy="151130"/>
            </a:xfrm>
            <a:custGeom>
              <a:avLst/>
              <a:gdLst/>
              <a:ahLst/>
              <a:cxnLst/>
              <a:rect l="l" t="t" r="r" b="b"/>
              <a:pathLst>
                <a:path w="97790" h="151130">
                  <a:moveTo>
                    <a:pt x="53644" y="43078"/>
                  </a:moveTo>
                  <a:lnTo>
                    <a:pt x="15379" y="59944"/>
                  </a:lnTo>
                  <a:lnTo>
                    <a:pt x="13817" y="64198"/>
                  </a:lnTo>
                  <a:lnTo>
                    <a:pt x="13817" y="72834"/>
                  </a:lnTo>
                  <a:lnTo>
                    <a:pt x="13716" y="72517"/>
                  </a:lnTo>
                  <a:lnTo>
                    <a:pt x="13817" y="64198"/>
                  </a:lnTo>
                  <a:lnTo>
                    <a:pt x="13817" y="44094"/>
                  </a:lnTo>
                  <a:lnTo>
                    <a:pt x="0" y="44094"/>
                  </a:lnTo>
                  <a:lnTo>
                    <a:pt x="0" y="150787"/>
                  </a:lnTo>
                  <a:lnTo>
                    <a:pt x="14427" y="150787"/>
                  </a:lnTo>
                  <a:lnTo>
                    <a:pt x="14427" y="96329"/>
                  </a:lnTo>
                  <a:lnTo>
                    <a:pt x="15024" y="87414"/>
                  </a:lnTo>
                  <a:lnTo>
                    <a:pt x="42405" y="57543"/>
                  </a:lnTo>
                  <a:lnTo>
                    <a:pt x="47853" y="57099"/>
                  </a:lnTo>
                  <a:lnTo>
                    <a:pt x="53644" y="57099"/>
                  </a:lnTo>
                  <a:lnTo>
                    <a:pt x="53644" y="43078"/>
                  </a:lnTo>
                  <a:close/>
                </a:path>
                <a:path w="97790" h="151130">
                  <a:moveTo>
                    <a:pt x="94284" y="44094"/>
                  </a:moveTo>
                  <a:lnTo>
                    <a:pt x="79857" y="44094"/>
                  </a:lnTo>
                  <a:lnTo>
                    <a:pt x="79857" y="150774"/>
                  </a:lnTo>
                  <a:lnTo>
                    <a:pt x="94284" y="150774"/>
                  </a:lnTo>
                  <a:lnTo>
                    <a:pt x="94284" y="44094"/>
                  </a:lnTo>
                  <a:close/>
                </a:path>
                <a:path w="97790" h="151130">
                  <a:moveTo>
                    <a:pt x="97739" y="7112"/>
                  </a:moveTo>
                  <a:lnTo>
                    <a:pt x="96786" y="4902"/>
                  </a:lnTo>
                  <a:lnTo>
                    <a:pt x="96723" y="4737"/>
                  </a:lnTo>
                  <a:lnTo>
                    <a:pt x="92697" y="977"/>
                  </a:lnTo>
                  <a:lnTo>
                    <a:pt x="90144" y="0"/>
                  </a:lnTo>
                  <a:lnTo>
                    <a:pt x="84188" y="0"/>
                  </a:lnTo>
                  <a:lnTo>
                    <a:pt x="81673" y="977"/>
                  </a:lnTo>
                  <a:lnTo>
                    <a:pt x="77622" y="4902"/>
                  </a:lnTo>
                  <a:lnTo>
                    <a:pt x="76682" y="7112"/>
                  </a:lnTo>
                  <a:lnTo>
                    <a:pt x="76606" y="13004"/>
                  </a:lnTo>
                  <a:lnTo>
                    <a:pt x="77622" y="15443"/>
                  </a:lnTo>
                  <a:lnTo>
                    <a:pt x="81673" y="19507"/>
                  </a:lnTo>
                  <a:lnTo>
                    <a:pt x="84188" y="20523"/>
                  </a:lnTo>
                  <a:lnTo>
                    <a:pt x="90284" y="20523"/>
                  </a:lnTo>
                  <a:lnTo>
                    <a:pt x="92824" y="19507"/>
                  </a:lnTo>
                  <a:lnTo>
                    <a:pt x="96748" y="15443"/>
                  </a:lnTo>
                  <a:lnTo>
                    <a:pt x="97713" y="13004"/>
                  </a:lnTo>
                  <a:lnTo>
                    <a:pt x="97739" y="71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072526" y="1280426"/>
              <a:ext cx="109727" cy="148132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8219237" y="1237348"/>
              <a:ext cx="21590" cy="151130"/>
            </a:xfrm>
            <a:custGeom>
              <a:avLst/>
              <a:gdLst/>
              <a:ahLst/>
              <a:cxnLst/>
              <a:rect l="l" t="t" r="r" b="b"/>
              <a:pathLst>
                <a:path w="21590" h="151130">
                  <a:moveTo>
                    <a:pt x="17665" y="44094"/>
                  </a:moveTo>
                  <a:lnTo>
                    <a:pt x="3238" y="44094"/>
                  </a:lnTo>
                  <a:lnTo>
                    <a:pt x="3238" y="150774"/>
                  </a:lnTo>
                  <a:lnTo>
                    <a:pt x="17665" y="150774"/>
                  </a:lnTo>
                  <a:lnTo>
                    <a:pt x="17665" y="44094"/>
                  </a:lnTo>
                  <a:close/>
                </a:path>
                <a:path w="21590" h="151130">
                  <a:moveTo>
                    <a:pt x="13538" y="0"/>
                  </a:moveTo>
                  <a:lnTo>
                    <a:pt x="7569" y="0"/>
                  </a:lnTo>
                  <a:lnTo>
                    <a:pt x="5067" y="977"/>
                  </a:lnTo>
                  <a:lnTo>
                    <a:pt x="1016" y="4902"/>
                  </a:lnTo>
                  <a:lnTo>
                    <a:pt x="85" y="7112"/>
                  </a:lnTo>
                  <a:lnTo>
                    <a:pt x="0" y="13004"/>
                  </a:lnTo>
                  <a:lnTo>
                    <a:pt x="1016" y="15443"/>
                  </a:lnTo>
                  <a:lnTo>
                    <a:pt x="5067" y="19507"/>
                  </a:lnTo>
                  <a:lnTo>
                    <a:pt x="7569" y="20523"/>
                  </a:lnTo>
                  <a:lnTo>
                    <a:pt x="13677" y="20523"/>
                  </a:lnTo>
                  <a:lnTo>
                    <a:pt x="16217" y="19507"/>
                  </a:lnTo>
                  <a:lnTo>
                    <a:pt x="20142" y="15443"/>
                  </a:lnTo>
                  <a:lnTo>
                    <a:pt x="21107" y="13004"/>
                  </a:lnTo>
                  <a:lnTo>
                    <a:pt x="21132" y="7112"/>
                  </a:lnTo>
                  <a:lnTo>
                    <a:pt x="20187" y="4902"/>
                  </a:lnTo>
                  <a:lnTo>
                    <a:pt x="20116" y="4737"/>
                  </a:lnTo>
                  <a:lnTo>
                    <a:pt x="16081" y="977"/>
                  </a:lnTo>
                  <a:lnTo>
                    <a:pt x="1353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277135" y="1280426"/>
              <a:ext cx="98348" cy="10769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405631" y="1280426"/>
              <a:ext cx="89537" cy="108712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8534387" y="1237348"/>
              <a:ext cx="14604" cy="151130"/>
            </a:xfrm>
            <a:custGeom>
              <a:avLst/>
              <a:gdLst/>
              <a:ahLst/>
              <a:cxnLst/>
              <a:rect l="l" t="t" r="r" b="b"/>
              <a:pathLst>
                <a:path w="14604" h="151130">
                  <a:moveTo>
                    <a:pt x="14427" y="0"/>
                  </a:moveTo>
                  <a:lnTo>
                    <a:pt x="0" y="0"/>
                  </a:lnTo>
                  <a:lnTo>
                    <a:pt x="0" y="150774"/>
                  </a:lnTo>
                  <a:lnTo>
                    <a:pt x="14427" y="150774"/>
                  </a:lnTo>
                  <a:lnTo>
                    <a:pt x="144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633419" y="1280426"/>
              <a:ext cx="89537" cy="10871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762174" y="1280426"/>
              <a:ext cx="98348" cy="10769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888780" y="1237348"/>
              <a:ext cx="108292" cy="15179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079763" y="1236332"/>
              <a:ext cx="811771" cy="152806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976152" y="1280426"/>
              <a:ext cx="89537" cy="108712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104907" y="1257871"/>
              <a:ext cx="438505" cy="131267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0572889" y="1280426"/>
              <a:ext cx="53975" cy="107950"/>
            </a:xfrm>
            <a:custGeom>
              <a:avLst/>
              <a:gdLst/>
              <a:ahLst/>
              <a:cxnLst/>
              <a:rect l="l" t="t" r="r" b="b"/>
              <a:pathLst>
                <a:path w="53975" h="107950">
                  <a:moveTo>
                    <a:pt x="13817" y="1016"/>
                  </a:moveTo>
                  <a:lnTo>
                    <a:pt x="0" y="1016"/>
                  </a:lnTo>
                  <a:lnTo>
                    <a:pt x="0" y="107696"/>
                  </a:lnTo>
                  <a:lnTo>
                    <a:pt x="14427" y="107696"/>
                  </a:lnTo>
                  <a:lnTo>
                    <a:pt x="14427" y="53238"/>
                  </a:lnTo>
                  <a:lnTo>
                    <a:pt x="15024" y="44329"/>
                  </a:lnTo>
                  <a:lnTo>
                    <a:pt x="16816" y="36501"/>
                  </a:lnTo>
                  <a:lnTo>
                    <a:pt x="19658" y="30073"/>
                  </a:lnTo>
                  <a:lnTo>
                    <a:pt x="13817" y="30073"/>
                  </a:lnTo>
                  <a:lnTo>
                    <a:pt x="13817" y="29751"/>
                  </a:lnTo>
                  <a:lnTo>
                    <a:pt x="12395" y="24993"/>
                  </a:lnTo>
                  <a:lnTo>
                    <a:pt x="13817" y="21119"/>
                  </a:lnTo>
                  <a:lnTo>
                    <a:pt x="13817" y="1016"/>
                  </a:lnTo>
                  <a:close/>
                </a:path>
                <a:path w="53975" h="107950">
                  <a:moveTo>
                    <a:pt x="53644" y="0"/>
                  </a:moveTo>
                  <a:lnTo>
                    <a:pt x="15379" y="16865"/>
                  </a:lnTo>
                  <a:lnTo>
                    <a:pt x="13817" y="21119"/>
                  </a:lnTo>
                  <a:lnTo>
                    <a:pt x="13817" y="30073"/>
                  </a:lnTo>
                  <a:lnTo>
                    <a:pt x="19658" y="30073"/>
                  </a:lnTo>
                  <a:lnTo>
                    <a:pt x="19801" y="29751"/>
                  </a:lnTo>
                  <a:lnTo>
                    <a:pt x="23977" y="24079"/>
                  </a:lnTo>
                  <a:lnTo>
                    <a:pt x="29212" y="19587"/>
                  </a:lnTo>
                  <a:lnTo>
                    <a:pt x="35356" y="16381"/>
                  </a:lnTo>
                  <a:lnTo>
                    <a:pt x="42415" y="14458"/>
                  </a:lnTo>
                  <a:lnTo>
                    <a:pt x="47863" y="14020"/>
                  </a:lnTo>
                  <a:lnTo>
                    <a:pt x="53644" y="14020"/>
                  </a:lnTo>
                  <a:lnTo>
                    <a:pt x="53644" y="0"/>
                  </a:lnTo>
                  <a:close/>
                </a:path>
                <a:path w="53975" h="107950">
                  <a:moveTo>
                    <a:pt x="13817" y="21119"/>
                  </a:moveTo>
                  <a:lnTo>
                    <a:pt x="12395" y="24993"/>
                  </a:lnTo>
                  <a:lnTo>
                    <a:pt x="13727" y="29751"/>
                  </a:lnTo>
                  <a:lnTo>
                    <a:pt x="13817" y="2111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652734" y="1237348"/>
              <a:ext cx="191630" cy="15179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260349" y="1656448"/>
              <a:ext cx="1200492" cy="190195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543543" y="1699526"/>
              <a:ext cx="221272" cy="108712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8794293" y="1656447"/>
              <a:ext cx="69215" cy="151130"/>
            </a:xfrm>
            <a:custGeom>
              <a:avLst/>
              <a:gdLst/>
              <a:ahLst/>
              <a:cxnLst/>
              <a:rect l="l" t="t" r="r" b="b"/>
              <a:pathLst>
                <a:path w="69215" h="151130">
                  <a:moveTo>
                    <a:pt x="14427" y="0"/>
                  </a:moveTo>
                  <a:lnTo>
                    <a:pt x="0" y="0"/>
                  </a:lnTo>
                  <a:lnTo>
                    <a:pt x="0" y="150774"/>
                  </a:lnTo>
                  <a:lnTo>
                    <a:pt x="14427" y="150774"/>
                  </a:lnTo>
                  <a:lnTo>
                    <a:pt x="14427" y="0"/>
                  </a:lnTo>
                  <a:close/>
                </a:path>
                <a:path w="69215" h="151130">
                  <a:moveTo>
                    <a:pt x="69088" y="0"/>
                  </a:moveTo>
                  <a:lnTo>
                    <a:pt x="54660" y="0"/>
                  </a:lnTo>
                  <a:lnTo>
                    <a:pt x="54660" y="150774"/>
                  </a:lnTo>
                  <a:lnTo>
                    <a:pt x="69088" y="150774"/>
                  </a:lnTo>
                  <a:lnTo>
                    <a:pt x="690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892957" y="1676971"/>
              <a:ext cx="305272" cy="131267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9221203" y="1656448"/>
              <a:ext cx="21590" cy="151130"/>
            </a:xfrm>
            <a:custGeom>
              <a:avLst/>
              <a:gdLst/>
              <a:ahLst/>
              <a:cxnLst/>
              <a:rect l="l" t="t" r="r" b="b"/>
              <a:pathLst>
                <a:path w="21590" h="151130">
                  <a:moveTo>
                    <a:pt x="17678" y="44094"/>
                  </a:moveTo>
                  <a:lnTo>
                    <a:pt x="3251" y="44094"/>
                  </a:lnTo>
                  <a:lnTo>
                    <a:pt x="3251" y="150774"/>
                  </a:lnTo>
                  <a:lnTo>
                    <a:pt x="17678" y="150774"/>
                  </a:lnTo>
                  <a:lnTo>
                    <a:pt x="17678" y="44094"/>
                  </a:lnTo>
                  <a:close/>
                </a:path>
                <a:path w="21590" h="151130">
                  <a:moveTo>
                    <a:pt x="13550" y="0"/>
                  </a:moveTo>
                  <a:lnTo>
                    <a:pt x="7581" y="0"/>
                  </a:lnTo>
                  <a:lnTo>
                    <a:pt x="5080" y="977"/>
                  </a:lnTo>
                  <a:lnTo>
                    <a:pt x="1016" y="4902"/>
                  </a:lnTo>
                  <a:lnTo>
                    <a:pt x="85" y="7112"/>
                  </a:lnTo>
                  <a:lnTo>
                    <a:pt x="0" y="13004"/>
                  </a:lnTo>
                  <a:lnTo>
                    <a:pt x="1016" y="15443"/>
                  </a:lnTo>
                  <a:lnTo>
                    <a:pt x="5080" y="19507"/>
                  </a:lnTo>
                  <a:lnTo>
                    <a:pt x="7581" y="20523"/>
                  </a:lnTo>
                  <a:lnTo>
                    <a:pt x="13677" y="20523"/>
                  </a:lnTo>
                  <a:lnTo>
                    <a:pt x="16217" y="19507"/>
                  </a:lnTo>
                  <a:lnTo>
                    <a:pt x="20142" y="15443"/>
                  </a:lnTo>
                  <a:lnTo>
                    <a:pt x="21107" y="13004"/>
                  </a:lnTo>
                  <a:lnTo>
                    <a:pt x="21132" y="7112"/>
                  </a:lnTo>
                  <a:lnTo>
                    <a:pt x="20187" y="4902"/>
                  </a:lnTo>
                  <a:lnTo>
                    <a:pt x="20116" y="4737"/>
                  </a:lnTo>
                  <a:lnTo>
                    <a:pt x="16093" y="977"/>
                  </a:lnTo>
                  <a:lnTo>
                    <a:pt x="135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268345" y="1699526"/>
              <a:ext cx="108699" cy="108712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406521" y="1699526"/>
              <a:ext cx="98348" cy="107696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597110" y="1656448"/>
              <a:ext cx="1100708" cy="191211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246746" y="2074532"/>
              <a:ext cx="1143406" cy="191211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8460572" y="2075548"/>
              <a:ext cx="980721" cy="191211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525899" y="2118626"/>
              <a:ext cx="89537" cy="108712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654654" y="2118626"/>
              <a:ext cx="98348" cy="107696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9781260" y="2075548"/>
              <a:ext cx="108292" cy="15179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9972368" y="2096071"/>
              <a:ext cx="395708" cy="131267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0407294" y="2075548"/>
              <a:ext cx="108305" cy="151790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10545064" y="2075547"/>
              <a:ext cx="73025" cy="151130"/>
            </a:xfrm>
            <a:custGeom>
              <a:avLst/>
              <a:gdLst/>
              <a:ahLst/>
              <a:cxnLst/>
              <a:rect l="l" t="t" r="r" b="b"/>
              <a:pathLst>
                <a:path w="73025" h="151130">
                  <a:moveTo>
                    <a:pt x="14427" y="0"/>
                  </a:moveTo>
                  <a:lnTo>
                    <a:pt x="0" y="0"/>
                  </a:lnTo>
                  <a:lnTo>
                    <a:pt x="0" y="150774"/>
                  </a:lnTo>
                  <a:lnTo>
                    <a:pt x="14427" y="150774"/>
                  </a:lnTo>
                  <a:lnTo>
                    <a:pt x="14427" y="0"/>
                  </a:lnTo>
                  <a:close/>
                </a:path>
                <a:path w="73025" h="151130">
                  <a:moveTo>
                    <a:pt x="69088" y="44094"/>
                  </a:moveTo>
                  <a:lnTo>
                    <a:pt x="54660" y="44094"/>
                  </a:lnTo>
                  <a:lnTo>
                    <a:pt x="54660" y="150774"/>
                  </a:lnTo>
                  <a:lnTo>
                    <a:pt x="69088" y="150774"/>
                  </a:lnTo>
                  <a:lnTo>
                    <a:pt x="69088" y="44094"/>
                  </a:lnTo>
                  <a:close/>
                </a:path>
                <a:path w="73025" h="151130">
                  <a:moveTo>
                    <a:pt x="72542" y="7112"/>
                  </a:moveTo>
                  <a:lnTo>
                    <a:pt x="71589" y="4902"/>
                  </a:lnTo>
                  <a:lnTo>
                    <a:pt x="71526" y="4737"/>
                  </a:lnTo>
                  <a:lnTo>
                    <a:pt x="67500" y="977"/>
                  </a:lnTo>
                  <a:lnTo>
                    <a:pt x="64960" y="0"/>
                  </a:lnTo>
                  <a:lnTo>
                    <a:pt x="58991" y="0"/>
                  </a:lnTo>
                  <a:lnTo>
                    <a:pt x="56489" y="977"/>
                  </a:lnTo>
                  <a:lnTo>
                    <a:pt x="52425" y="4902"/>
                  </a:lnTo>
                  <a:lnTo>
                    <a:pt x="51485" y="7112"/>
                  </a:lnTo>
                  <a:lnTo>
                    <a:pt x="51409" y="13004"/>
                  </a:lnTo>
                  <a:lnTo>
                    <a:pt x="52425" y="15443"/>
                  </a:lnTo>
                  <a:lnTo>
                    <a:pt x="56489" y="19507"/>
                  </a:lnTo>
                  <a:lnTo>
                    <a:pt x="58991" y="20523"/>
                  </a:lnTo>
                  <a:lnTo>
                    <a:pt x="65087" y="20523"/>
                  </a:lnTo>
                  <a:lnTo>
                    <a:pt x="67640" y="19507"/>
                  </a:lnTo>
                  <a:lnTo>
                    <a:pt x="71551" y="15443"/>
                  </a:lnTo>
                  <a:lnTo>
                    <a:pt x="72517" y="13004"/>
                  </a:lnTo>
                  <a:lnTo>
                    <a:pt x="72542" y="71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0639552" y="2118626"/>
              <a:ext cx="87579" cy="108712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0753534" y="2075548"/>
              <a:ext cx="98348" cy="150774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0880239" y="2075548"/>
              <a:ext cx="230926" cy="151790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11207674" y="2084082"/>
              <a:ext cx="15240" cy="142240"/>
            </a:xfrm>
            <a:custGeom>
              <a:avLst/>
              <a:gdLst/>
              <a:ahLst/>
              <a:cxnLst/>
              <a:rect l="l" t="t" r="r" b="b"/>
              <a:pathLst>
                <a:path w="15240" h="142239">
                  <a:moveTo>
                    <a:pt x="15036" y="0"/>
                  </a:moveTo>
                  <a:lnTo>
                    <a:pt x="0" y="0"/>
                  </a:lnTo>
                  <a:lnTo>
                    <a:pt x="0" y="142239"/>
                  </a:lnTo>
                  <a:lnTo>
                    <a:pt x="15036" y="142239"/>
                  </a:lnTo>
                  <a:lnTo>
                    <a:pt x="1503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265992" y="2118626"/>
              <a:ext cx="98348" cy="107696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1392598" y="2075548"/>
              <a:ext cx="108292" cy="151790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11537874" y="2075548"/>
              <a:ext cx="21590" cy="151130"/>
            </a:xfrm>
            <a:custGeom>
              <a:avLst/>
              <a:gdLst/>
              <a:ahLst/>
              <a:cxnLst/>
              <a:rect l="l" t="t" r="r" b="b"/>
              <a:pathLst>
                <a:path w="21590" h="151130">
                  <a:moveTo>
                    <a:pt x="17678" y="44094"/>
                  </a:moveTo>
                  <a:lnTo>
                    <a:pt x="3251" y="44094"/>
                  </a:lnTo>
                  <a:lnTo>
                    <a:pt x="3251" y="150774"/>
                  </a:lnTo>
                  <a:lnTo>
                    <a:pt x="17678" y="150774"/>
                  </a:lnTo>
                  <a:lnTo>
                    <a:pt x="17678" y="44094"/>
                  </a:lnTo>
                  <a:close/>
                </a:path>
                <a:path w="21590" h="151130">
                  <a:moveTo>
                    <a:pt x="13550" y="0"/>
                  </a:moveTo>
                  <a:lnTo>
                    <a:pt x="7581" y="0"/>
                  </a:lnTo>
                  <a:lnTo>
                    <a:pt x="5079" y="977"/>
                  </a:lnTo>
                  <a:lnTo>
                    <a:pt x="1015" y="4902"/>
                  </a:lnTo>
                  <a:lnTo>
                    <a:pt x="85" y="7112"/>
                  </a:lnTo>
                  <a:lnTo>
                    <a:pt x="0" y="13004"/>
                  </a:lnTo>
                  <a:lnTo>
                    <a:pt x="1015" y="15443"/>
                  </a:lnTo>
                  <a:lnTo>
                    <a:pt x="5079" y="19507"/>
                  </a:lnTo>
                  <a:lnTo>
                    <a:pt x="7581" y="20523"/>
                  </a:lnTo>
                  <a:lnTo>
                    <a:pt x="13677" y="20523"/>
                  </a:lnTo>
                  <a:lnTo>
                    <a:pt x="16217" y="19507"/>
                  </a:lnTo>
                  <a:lnTo>
                    <a:pt x="20142" y="15443"/>
                  </a:lnTo>
                  <a:lnTo>
                    <a:pt x="21107" y="13004"/>
                  </a:lnTo>
                  <a:lnTo>
                    <a:pt x="21132" y="7112"/>
                  </a:lnTo>
                  <a:lnTo>
                    <a:pt x="20187" y="4902"/>
                  </a:lnTo>
                  <a:lnTo>
                    <a:pt x="20116" y="4737"/>
                  </a:lnTo>
                  <a:lnTo>
                    <a:pt x="16093" y="977"/>
                  </a:lnTo>
                  <a:lnTo>
                    <a:pt x="135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1586905" y="2118626"/>
              <a:ext cx="89537" cy="108712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715674" y="2118626"/>
              <a:ext cx="98348" cy="107696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1897408" y="2118626"/>
              <a:ext cx="89537" cy="108712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2026150" y="2096071"/>
              <a:ext cx="140817" cy="131267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12189942" y="2075548"/>
              <a:ext cx="21590" cy="151130"/>
            </a:xfrm>
            <a:custGeom>
              <a:avLst/>
              <a:gdLst/>
              <a:ahLst/>
              <a:cxnLst/>
              <a:rect l="l" t="t" r="r" b="b"/>
              <a:pathLst>
                <a:path w="21590" h="151130">
                  <a:moveTo>
                    <a:pt x="17678" y="44094"/>
                  </a:moveTo>
                  <a:lnTo>
                    <a:pt x="3251" y="44094"/>
                  </a:lnTo>
                  <a:lnTo>
                    <a:pt x="3251" y="150774"/>
                  </a:lnTo>
                  <a:lnTo>
                    <a:pt x="17678" y="150774"/>
                  </a:lnTo>
                  <a:lnTo>
                    <a:pt x="17678" y="44094"/>
                  </a:lnTo>
                  <a:close/>
                </a:path>
                <a:path w="21590" h="151130">
                  <a:moveTo>
                    <a:pt x="13538" y="0"/>
                  </a:moveTo>
                  <a:lnTo>
                    <a:pt x="7581" y="0"/>
                  </a:lnTo>
                  <a:lnTo>
                    <a:pt x="5067" y="977"/>
                  </a:lnTo>
                  <a:lnTo>
                    <a:pt x="1016" y="4902"/>
                  </a:lnTo>
                  <a:lnTo>
                    <a:pt x="85" y="7112"/>
                  </a:lnTo>
                  <a:lnTo>
                    <a:pt x="0" y="13004"/>
                  </a:lnTo>
                  <a:lnTo>
                    <a:pt x="1016" y="15443"/>
                  </a:lnTo>
                  <a:lnTo>
                    <a:pt x="5067" y="19507"/>
                  </a:lnTo>
                  <a:lnTo>
                    <a:pt x="7581" y="20523"/>
                  </a:lnTo>
                  <a:lnTo>
                    <a:pt x="13677" y="20523"/>
                  </a:lnTo>
                  <a:lnTo>
                    <a:pt x="16217" y="19507"/>
                  </a:lnTo>
                  <a:lnTo>
                    <a:pt x="20142" y="15443"/>
                  </a:lnTo>
                  <a:lnTo>
                    <a:pt x="21107" y="13004"/>
                  </a:lnTo>
                  <a:lnTo>
                    <a:pt x="21132" y="7112"/>
                  </a:lnTo>
                  <a:lnTo>
                    <a:pt x="20187" y="4902"/>
                  </a:lnTo>
                  <a:lnTo>
                    <a:pt x="20116" y="4737"/>
                  </a:lnTo>
                  <a:lnTo>
                    <a:pt x="16093" y="977"/>
                  </a:lnTo>
                  <a:lnTo>
                    <a:pt x="1353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2232995" y="2096071"/>
              <a:ext cx="269252" cy="131267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7260361" y="2503169"/>
              <a:ext cx="100965" cy="142240"/>
            </a:xfrm>
            <a:custGeom>
              <a:avLst/>
              <a:gdLst/>
              <a:ahLst/>
              <a:cxnLst/>
              <a:rect l="l" t="t" r="r" b="b"/>
              <a:pathLst>
                <a:path w="100965" h="142239">
                  <a:moveTo>
                    <a:pt x="100584" y="129540"/>
                  </a:moveTo>
                  <a:lnTo>
                    <a:pt x="15024" y="129540"/>
                  </a:lnTo>
                  <a:lnTo>
                    <a:pt x="15024" y="76415"/>
                  </a:lnTo>
                  <a:lnTo>
                    <a:pt x="88569" y="76415"/>
                  </a:lnTo>
                  <a:lnTo>
                    <a:pt x="88569" y="63614"/>
                  </a:lnTo>
                  <a:lnTo>
                    <a:pt x="15024" y="63614"/>
                  </a:lnTo>
                  <a:lnTo>
                    <a:pt x="13398" y="63614"/>
                  </a:lnTo>
                  <a:lnTo>
                    <a:pt x="15024" y="63500"/>
                  </a:lnTo>
                  <a:lnTo>
                    <a:pt x="15024" y="12700"/>
                  </a:lnTo>
                  <a:lnTo>
                    <a:pt x="97523" y="12700"/>
                  </a:lnTo>
                  <a:lnTo>
                    <a:pt x="97523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63500"/>
                  </a:lnTo>
                  <a:lnTo>
                    <a:pt x="0" y="76200"/>
                  </a:lnTo>
                  <a:lnTo>
                    <a:pt x="0" y="129540"/>
                  </a:lnTo>
                  <a:lnTo>
                    <a:pt x="0" y="142240"/>
                  </a:lnTo>
                  <a:lnTo>
                    <a:pt x="100584" y="142240"/>
                  </a:lnTo>
                  <a:lnTo>
                    <a:pt x="100584" y="1295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382748" y="2537726"/>
              <a:ext cx="89537" cy="108712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496682" y="2537726"/>
              <a:ext cx="201777" cy="148132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763139" y="2537726"/>
              <a:ext cx="89537" cy="108712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891894" y="2537726"/>
              <a:ext cx="98348" cy="107696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8018500" y="2494648"/>
              <a:ext cx="108292" cy="151790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8205419" y="2537726"/>
              <a:ext cx="322897" cy="108712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8555532" y="2538742"/>
              <a:ext cx="97332" cy="107696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8693098" y="2537726"/>
              <a:ext cx="172001" cy="108712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8937155" y="2537726"/>
              <a:ext cx="108699" cy="108712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075343" y="2537726"/>
              <a:ext cx="98348" cy="107696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9212681" y="2494648"/>
              <a:ext cx="73025" cy="151130"/>
            </a:xfrm>
            <a:custGeom>
              <a:avLst/>
              <a:gdLst/>
              <a:ahLst/>
              <a:cxnLst/>
              <a:rect l="l" t="t" r="r" b="b"/>
              <a:pathLst>
                <a:path w="73025" h="151130">
                  <a:moveTo>
                    <a:pt x="14427" y="0"/>
                  </a:moveTo>
                  <a:lnTo>
                    <a:pt x="0" y="0"/>
                  </a:lnTo>
                  <a:lnTo>
                    <a:pt x="0" y="150774"/>
                  </a:lnTo>
                  <a:lnTo>
                    <a:pt x="14427" y="150774"/>
                  </a:lnTo>
                  <a:lnTo>
                    <a:pt x="14427" y="0"/>
                  </a:lnTo>
                  <a:close/>
                </a:path>
                <a:path w="73025" h="151130">
                  <a:moveTo>
                    <a:pt x="69088" y="44094"/>
                  </a:moveTo>
                  <a:lnTo>
                    <a:pt x="54673" y="44094"/>
                  </a:lnTo>
                  <a:lnTo>
                    <a:pt x="54673" y="150774"/>
                  </a:lnTo>
                  <a:lnTo>
                    <a:pt x="69088" y="150774"/>
                  </a:lnTo>
                  <a:lnTo>
                    <a:pt x="69088" y="44094"/>
                  </a:lnTo>
                  <a:close/>
                </a:path>
                <a:path w="73025" h="151130">
                  <a:moveTo>
                    <a:pt x="72555" y="7112"/>
                  </a:moveTo>
                  <a:lnTo>
                    <a:pt x="71602" y="4902"/>
                  </a:lnTo>
                  <a:lnTo>
                    <a:pt x="71539" y="4737"/>
                  </a:lnTo>
                  <a:lnTo>
                    <a:pt x="67513" y="977"/>
                  </a:lnTo>
                  <a:lnTo>
                    <a:pt x="64960" y="0"/>
                  </a:lnTo>
                  <a:lnTo>
                    <a:pt x="59004" y="0"/>
                  </a:lnTo>
                  <a:lnTo>
                    <a:pt x="56489" y="977"/>
                  </a:lnTo>
                  <a:lnTo>
                    <a:pt x="52438" y="4902"/>
                  </a:lnTo>
                  <a:lnTo>
                    <a:pt x="51498" y="7112"/>
                  </a:lnTo>
                  <a:lnTo>
                    <a:pt x="51422" y="13004"/>
                  </a:lnTo>
                  <a:lnTo>
                    <a:pt x="52438" y="15443"/>
                  </a:lnTo>
                  <a:lnTo>
                    <a:pt x="56489" y="19507"/>
                  </a:lnTo>
                  <a:lnTo>
                    <a:pt x="59004" y="20523"/>
                  </a:lnTo>
                  <a:lnTo>
                    <a:pt x="65100" y="20523"/>
                  </a:lnTo>
                  <a:lnTo>
                    <a:pt x="67640" y="19507"/>
                  </a:lnTo>
                  <a:lnTo>
                    <a:pt x="71564" y="15443"/>
                  </a:lnTo>
                  <a:lnTo>
                    <a:pt x="72529" y="13004"/>
                  </a:lnTo>
                  <a:lnTo>
                    <a:pt x="72555" y="71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322003" y="2537726"/>
              <a:ext cx="98348" cy="107696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9448708" y="2537726"/>
              <a:ext cx="103804" cy="108712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9624568" y="2494648"/>
              <a:ext cx="848372" cy="191211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6959600" y="635000"/>
              <a:ext cx="139700" cy="114300"/>
            </a:xfrm>
            <a:custGeom>
              <a:avLst/>
              <a:gdLst/>
              <a:ahLst/>
              <a:cxnLst/>
              <a:rect l="l" t="t" r="r" b="b"/>
              <a:pathLst>
                <a:path w="139700" h="114300">
                  <a:moveTo>
                    <a:pt x="139700" y="0"/>
                  </a:moveTo>
                  <a:lnTo>
                    <a:pt x="0" y="0"/>
                  </a:lnTo>
                  <a:lnTo>
                    <a:pt x="0" y="114300"/>
                  </a:lnTo>
                  <a:lnTo>
                    <a:pt x="139700" y="114300"/>
                  </a:lnTo>
                  <a:lnTo>
                    <a:pt x="139700" y="0"/>
                  </a:lnTo>
                  <a:close/>
                </a:path>
              </a:pathLst>
            </a:custGeom>
            <a:solidFill>
              <a:srgbClr val="EC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77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7226807" y="3549408"/>
              <a:ext cx="1479150" cy="211480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8796235" y="3527501"/>
              <a:ext cx="1666417" cy="232219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10503839" y="3540645"/>
              <a:ext cx="45720" cy="217170"/>
            </a:xfrm>
            <a:custGeom>
              <a:avLst/>
              <a:gdLst/>
              <a:ahLst/>
              <a:cxnLst/>
              <a:rect l="l" t="t" r="r" b="b"/>
              <a:pathLst>
                <a:path w="45720" h="217170">
                  <a:moveTo>
                    <a:pt x="45567" y="0"/>
                  </a:moveTo>
                  <a:lnTo>
                    <a:pt x="0" y="0"/>
                  </a:lnTo>
                  <a:lnTo>
                    <a:pt x="0" y="216738"/>
                  </a:lnTo>
                  <a:lnTo>
                    <a:pt x="45567" y="216738"/>
                  </a:lnTo>
                  <a:lnTo>
                    <a:pt x="455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" name="object 80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0576573" y="3597897"/>
              <a:ext cx="142252" cy="161823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7237996" y="4116082"/>
              <a:ext cx="115570" cy="142240"/>
            </a:xfrm>
            <a:custGeom>
              <a:avLst/>
              <a:gdLst/>
              <a:ahLst/>
              <a:cxnLst/>
              <a:rect l="l" t="t" r="r" b="b"/>
              <a:pathLst>
                <a:path w="115570" h="142239">
                  <a:moveTo>
                    <a:pt x="115011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49987" y="12700"/>
                  </a:lnTo>
                  <a:lnTo>
                    <a:pt x="49987" y="142240"/>
                  </a:lnTo>
                  <a:lnTo>
                    <a:pt x="65024" y="142240"/>
                  </a:lnTo>
                  <a:lnTo>
                    <a:pt x="65024" y="12700"/>
                  </a:lnTo>
                  <a:lnTo>
                    <a:pt x="115011" y="12700"/>
                  </a:lnTo>
                  <a:lnTo>
                    <a:pt x="11501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7373937" y="4107535"/>
              <a:ext cx="98348" cy="150774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7500656" y="4150614"/>
              <a:ext cx="103804" cy="108724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7676501" y="4150614"/>
              <a:ext cx="108305" cy="147116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7824013" y="4151642"/>
              <a:ext cx="97332" cy="107696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7952708" y="4150626"/>
              <a:ext cx="89540" cy="108712"/>
            </a:xfrm>
            <a:prstGeom prst="rect">
              <a:avLst/>
            </a:prstGeom>
          </p:spPr>
        </p:pic>
        <p:sp>
          <p:nvSpPr>
            <p:cNvPr id="87" name="object 87"/>
            <p:cNvSpPr/>
            <p:nvPr/>
          </p:nvSpPr>
          <p:spPr>
            <a:xfrm>
              <a:off x="8081467" y="4107548"/>
              <a:ext cx="73025" cy="151130"/>
            </a:xfrm>
            <a:custGeom>
              <a:avLst/>
              <a:gdLst/>
              <a:ahLst/>
              <a:cxnLst/>
              <a:rect l="l" t="t" r="r" b="b"/>
              <a:pathLst>
                <a:path w="73025" h="151129">
                  <a:moveTo>
                    <a:pt x="14427" y="0"/>
                  </a:moveTo>
                  <a:lnTo>
                    <a:pt x="0" y="0"/>
                  </a:lnTo>
                  <a:lnTo>
                    <a:pt x="0" y="150774"/>
                  </a:lnTo>
                  <a:lnTo>
                    <a:pt x="14427" y="150774"/>
                  </a:lnTo>
                  <a:lnTo>
                    <a:pt x="14427" y="0"/>
                  </a:lnTo>
                  <a:close/>
                </a:path>
                <a:path w="73025" h="151129">
                  <a:moveTo>
                    <a:pt x="69088" y="44081"/>
                  </a:moveTo>
                  <a:lnTo>
                    <a:pt x="54660" y="44081"/>
                  </a:lnTo>
                  <a:lnTo>
                    <a:pt x="54660" y="150761"/>
                  </a:lnTo>
                  <a:lnTo>
                    <a:pt x="69088" y="150761"/>
                  </a:lnTo>
                  <a:lnTo>
                    <a:pt x="69088" y="44081"/>
                  </a:lnTo>
                  <a:close/>
                </a:path>
                <a:path w="73025" h="151129">
                  <a:moveTo>
                    <a:pt x="72542" y="7099"/>
                  </a:moveTo>
                  <a:lnTo>
                    <a:pt x="71589" y="4902"/>
                  </a:lnTo>
                  <a:lnTo>
                    <a:pt x="71526" y="4749"/>
                  </a:lnTo>
                  <a:lnTo>
                    <a:pt x="69494" y="2832"/>
                  </a:lnTo>
                  <a:lnTo>
                    <a:pt x="67475" y="977"/>
                  </a:lnTo>
                  <a:lnTo>
                    <a:pt x="64947" y="0"/>
                  </a:lnTo>
                  <a:lnTo>
                    <a:pt x="58978" y="0"/>
                  </a:lnTo>
                  <a:lnTo>
                    <a:pt x="56476" y="977"/>
                  </a:lnTo>
                  <a:lnTo>
                    <a:pt x="52425" y="4902"/>
                  </a:lnTo>
                  <a:lnTo>
                    <a:pt x="51498" y="7099"/>
                  </a:lnTo>
                  <a:lnTo>
                    <a:pt x="51409" y="13004"/>
                  </a:lnTo>
                  <a:lnTo>
                    <a:pt x="52425" y="15443"/>
                  </a:lnTo>
                  <a:lnTo>
                    <a:pt x="56476" y="19507"/>
                  </a:lnTo>
                  <a:lnTo>
                    <a:pt x="58978" y="20523"/>
                  </a:lnTo>
                  <a:lnTo>
                    <a:pt x="65087" y="20523"/>
                  </a:lnTo>
                  <a:lnTo>
                    <a:pt x="67627" y="19507"/>
                  </a:lnTo>
                  <a:lnTo>
                    <a:pt x="71551" y="15443"/>
                  </a:lnTo>
                  <a:lnTo>
                    <a:pt x="72504" y="13004"/>
                  </a:lnTo>
                  <a:lnTo>
                    <a:pt x="72542" y="70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88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8174126" y="4128071"/>
              <a:ext cx="186943" cy="170675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8425732" y="4150626"/>
              <a:ext cx="89540" cy="108712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8554491" y="4150614"/>
              <a:ext cx="98348" cy="107696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8681098" y="4107548"/>
              <a:ext cx="108292" cy="151790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8872093" y="4150614"/>
              <a:ext cx="96926" cy="108724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8996235" y="4151642"/>
              <a:ext cx="97332" cy="107696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9133802" y="4107548"/>
              <a:ext cx="14604" cy="151130"/>
            </a:xfrm>
            <a:custGeom>
              <a:avLst/>
              <a:gdLst/>
              <a:ahLst/>
              <a:cxnLst/>
              <a:rect l="l" t="t" r="r" b="b"/>
              <a:pathLst>
                <a:path w="14604" h="151129">
                  <a:moveTo>
                    <a:pt x="14427" y="0"/>
                  </a:moveTo>
                  <a:lnTo>
                    <a:pt x="0" y="0"/>
                  </a:lnTo>
                  <a:lnTo>
                    <a:pt x="0" y="150774"/>
                  </a:lnTo>
                  <a:lnTo>
                    <a:pt x="14427" y="150774"/>
                  </a:lnTo>
                  <a:lnTo>
                    <a:pt x="144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" name="object 95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9172219" y="4128071"/>
              <a:ext cx="72936" cy="131267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9270351" y="4151642"/>
              <a:ext cx="97332" cy="107696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9407918" y="4150626"/>
              <a:ext cx="152603" cy="108712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9599752" y="4107548"/>
              <a:ext cx="205740" cy="151130"/>
            </a:xfrm>
            <a:custGeom>
              <a:avLst/>
              <a:gdLst/>
              <a:ahLst/>
              <a:cxnLst/>
              <a:rect l="l" t="t" r="r" b="b"/>
              <a:pathLst>
                <a:path w="205740" h="151129">
                  <a:moveTo>
                    <a:pt x="14414" y="0"/>
                  </a:moveTo>
                  <a:lnTo>
                    <a:pt x="0" y="0"/>
                  </a:lnTo>
                  <a:lnTo>
                    <a:pt x="0" y="150774"/>
                  </a:lnTo>
                  <a:lnTo>
                    <a:pt x="14414" y="150774"/>
                  </a:lnTo>
                  <a:lnTo>
                    <a:pt x="14414" y="0"/>
                  </a:lnTo>
                  <a:close/>
                </a:path>
                <a:path w="205740" h="151129">
                  <a:moveTo>
                    <a:pt x="161544" y="43078"/>
                  </a:moveTo>
                  <a:lnTo>
                    <a:pt x="123278" y="59944"/>
                  </a:lnTo>
                  <a:lnTo>
                    <a:pt x="121716" y="64198"/>
                  </a:lnTo>
                  <a:lnTo>
                    <a:pt x="121716" y="72834"/>
                  </a:lnTo>
                  <a:lnTo>
                    <a:pt x="121615" y="72517"/>
                  </a:lnTo>
                  <a:lnTo>
                    <a:pt x="121716" y="64198"/>
                  </a:lnTo>
                  <a:lnTo>
                    <a:pt x="121716" y="44094"/>
                  </a:lnTo>
                  <a:lnTo>
                    <a:pt x="107899" y="44094"/>
                  </a:lnTo>
                  <a:lnTo>
                    <a:pt x="107899" y="150774"/>
                  </a:lnTo>
                  <a:lnTo>
                    <a:pt x="122326" y="150774"/>
                  </a:lnTo>
                  <a:lnTo>
                    <a:pt x="122326" y="96316"/>
                  </a:lnTo>
                  <a:lnTo>
                    <a:pt x="122923" y="87414"/>
                  </a:lnTo>
                  <a:lnTo>
                    <a:pt x="150304" y="57531"/>
                  </a:lnTo>
                  <a:lnTo>
                    <a:pt x="155600" y="57099"/>
                  </a:lnTo>
                  <a:lnTo>
                    <a:pt x="161544" y="57099"/>
                  </a:lnTo>
                  <a:lnTo>
                    <a:pt x="161544" y="43078"/>
                  </a:lnTo>
                  <a:close/>
                </a:path>
                <a:path w="205740" h="151129">
                  <a:moveTo>
                    <a:pt x="202171" y="44081"/>
                  </a:moveTo>
                  <a:lnTo>
                    <a:pt x="187756" y="44081"/>
                  </a:lnTo>
                  <a:lnTo>
                    <a:pt x="187756" y="150761"/>
                  </a:lnTo>
                  <a:lnTo>
                    <a:pt x="202171" y="150761"/>
                  </a:lnTo>
                  <a:lnTo>
                    <a:pt x="202171" y="44081"/>
                  </a:lnTo>
                  <a:close/>
                </a:path>
                <a:path w="205740" h="151129">
                  <a:moveTo>
                    <a:pt x="205638" y="7099"/>
                  </a:moveTo>
                  <a:lnTo>
                    <a:pt x="204685" y="4902"/>
                  </a:lnTo>
                  <a:lnTo>
                    <a:pt x="204622" y="4749"/>
                  </a:lnTo>
                  <a:lnTo>
                    <a:pt x="202590" y="2832"/>
                  </a:lnTo>
                  <a:lnTo>
                    <a:pt x="200583" y="977"/>
                  </a:lnTo>
                  <a:lnTo>
                    <a:pt x="198043" y="0"/>
                  </a:lnTo>
                  <a:lnTo>
                    <a:pt x="192087" y="0"/>
                  </a:lnTo>
                  <a:lnTo>
                    <a:pt x="189572" y="977"/>
                  </a:lnTo>
                  <a:lnTo>
                    <a:pt x="185521" y="4902"/>
                  </a:lnTo>
                  <a:lnTo>
                    <a:pt x="184594" y="7099"/>
                  </a:lnTo>
                  <a:lnTo>
                    <a:pt x="184505" y="13004"/>
                  </a:lnTo>
                  <a:lnTo>
                    <a:pt x="185521" y="15443"/>
                  </a:lnTo>
                  <a:lnTo>
                    <a:pt x="189572" y="19507"/>
                  </a:lnTo>
                  <a:lnTo>
                    <a:pt x="192087" y="20523"/>
                  </a:lnTo>
                  <a:lnTo>
                    <a:pt x="198183" y="20523"/>
                  </a:lnTo>
                  <a:lnTo>
                    <a:pt x="200723" y="19507"/>
                  </a:lnTo>
                  <a:lnTo>
                    <a:pt x="204647" y="15443"/>
                  </a:lnTo>
                  <a:lnTo>
                    <a:pt x="205600" y="13004"/>
                  </a:lnTo>
                  <a:lnTo>
                    <a:pt x="205638" y="70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9" name="object 99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9831399" y="4150614"/>
              <a:ext cx="96926" cy="108724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9954945" y="4107535"/>
              <a:ext cx="98348" cy="150774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0092296" y="4150614"/>
              <a:ext cx="98348" cy="107696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0219015" y="4150614"/>
              <a:ext cx="305284" cy="108724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10593184" y="4106532"/>
              <a:ext cx="194259" cy="152806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10836821" y="4128071"/>
              <a:ext cx="72936" cy="131267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0935982" y="4107535"/>
              <a:ext cx="98348" cy="150774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11062688" y="4150614"/>
              <a:ext cx="103804" cy="108724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1240434" y="4150626"/>
              <a:ext cx="89540" cy="108712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11369192" y="4128071"/>
              <a:ext cx="438505" cy="131267"/>
            </a:xfrm>
            <a:prstGeom prst="rect">
              <a:avLst/>
            </a:prstGeom>
          </p:spPr>
        </p:pic>
        <p:sp>
          <p:nvSpPr>
            <p:cNvPr id="109" name="object 109"/>
            <p:cNvSpPr/>
            <p:nvPr/>
          </p:nvSpPr>
          <p:spPr>
            <a:xfrm>
              <a:off x="11837161" y="4150626"/>
              <a:ext cx="53975" cy="107950"/>
            </a:xfrm>
            <a:custGeom>
              <a:avLst/>
              <a:gdLst/>
              <a:ahLst/>
              <a:cxnLst/>
              <a:rect l="l" t="t" r="r" b="b"/>
              <a:pathLst>
                <a:path w="53975" h="107950">
                  <a:moveTo>
                    <a:pt x="13817" y="1016"/>
                  </a:moveTo>
                  <a:lnTo>
                    <a:pt x="0" y="1016"/>
                  </a:lnTo>
                  <a:lnTo>
                    <a:pt x="0" y="107696"/>
                  </a:lnTo>
                  <a:lnTo>
                    <a:pt x="14427" y="107696"/>
                  </a:lnTo>
                  <a:lnTo>
                    <a:pt x="14427" y="53238"/>
                  </a:lnTo>
                  <a:lnTo>
                    <a:pt x="15024" y="44335"/>
                  </a:lnTo>
                  <a:lnTo>
                    <a:pt x="16816" y="36506"/>
                  </a:lnTo>
                  <a:lnTo>
                    <a:pt x="19653" y="30086"/>
                  </a:lnTo>
                  <a:lnTo>
                    <a:pt x="13817" y="30086"/>
                  </a:lnTo>
                  <a:lnTo>
                    <a:pt x="13817" y="29753"/>
                  </a:lnTo>
                  <a:lnTo>
                    <a:pt x="12395" y="24993"/>
                  </a:lnTo>
                  <a:lnTo>
                    <a:pt x="13817" y="21119"/>
                  </a:lnTo>
                  <a:lnTo>
                    <a:pt x="13817" y="1016"/>
                  </a:lnTo>
                  <a:close/>
                </a:path>
                <a:path w="53975" h="107950">
                  <a:moveTo>
                    <a:pt x="53644" y="0"/>
                  </a:moveTo>
                  <a:lnTo>
                    <a:pt x="15379" y="16865"/>
                  </a:lnTo>
                  <a:lnTo>
                    <a:pt x="13817" y="21119"/>
                  </a:lnTo>
                  <a:lnTo>
                    <a:pt x="13817" y="30086"/>
                  </a:lnTo>
                  <a:lnTo>
                    <a:pt x="19653" y="30086"/>
                  </a:lnTo>
                  <a:lnTo>
                    <a:pt x="19801" y="29753"/>
                  </a:lnTo>
                  <a:lnTo>
                    <a:pt x="23977" y="24079"/>
                  </a:lnTo>
                  <a:lnTo>
                    <a:pt x="29212" y="19585"/>
                  </a:lnTo>
                  <a:lnTo>
                    <a:pt x="35356" y="16375"/>
                  </a:lnTo>
                  <a:lnTo>
                    <a:pt x="42415" y="14447"/>
                  </a:lnTo>
                  <a:lnTo>
                    <a:pt x="47713" y="14020"/>
                  </a:lnTo>
                  <a:lnTo>
                    <a:pt x="53644" y="14020"/>
                  </a:lnTo>
                  <a:lnTo>
                    <a:pt x="53644" y="0"/>
                  </a:lnTo>
                  <a:close/>
                </a:path>
                <a:path w="53975" h="107950">
                  <a:moveTo>
                    <a:pt x="13817" y="21119"/>
                  </a:moveTo>
                  <a:lnTo>
                    <a:pt x="12395" y="24993"/>
                  </a:lnTo>
                  <a:lnTo>
                    <a:pt x="13724" y="29753"/>
                  </a:lnTo>
                  <a:lnTo>
                    <a:pt x="13817" y="2111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0" name="object 110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11917019" y="4107548"/>
              <a:ext cx="100393" cy="150774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12081736" y="4107548"/>
              <a:ext cx="951105" cy="151790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13115579" y="4107548"/>
              <a:ext cx="1391858" cy="190182"/>
            </a:xfrm>
            <a:prstGeom prst="rect">
              <a:avLst/>
            </a:prstGeom>
          </p:spPr>
        </p:pic>
        <p:sp>
          <p:nvSpPr>
            <p:cNvPr id="113" name="object 113"/>
            <p:cNvSpPr/>
            <p:nvPr/>
          </p:nvSpPr>
          <p:spPr>
            <a:xfrm>
              <a:off x="7251204" y="4725669"/>
              <a:ext cx="100330" cy="142875"/>
            </a:xfrm>
            <a:custGeom>
              <a:avLst/>
              <a:gdLst/>
              <a:ahLst/>
              <a:cxnLst/>
              <a:rect l="l" t="t" r="r" b="b"/>
              <a:pathLst>
                <a:path w="100329" h="142875">
                  <a:moveTo>
                    <a:pt x="12801" y="0"/>
                  </a:moveTo>
                  <a:lnTo>
                    <a:pt x="0" y="0"/>
                  </a:lnTo>
                  <a:lnTo>
                    <a:pt x="1016" y="53644"/>
                  </a:lnTo>
                  <a:lnTo>
                    <a:pt x="11785" y="53644"/>
                  </a:lnTo>
                  <a:lnTo>
                    <a:pt x="12801" y="0"/>
                  </a:lnTo>
                  <a:close/>
                </a:path>
                <a:path w="100329" h="142875">
                  <a:moveTo>
                    <a:pt x="47548" y="0"/>
                  </a:moveTo>
                  <a:lnTo>
                    <a:pt x="34747" y="0"/>
                  </a:lnTo>
                  <a:lnTo>
                    <a:pt x="35763" y="53644"/>
                  </a:lnTo>
                  <a:lnTo>
                    <a:pt x="46532" y="53644"/>
                  </a:lnTo>
                  <a:lnTo>
                    <a:pt x="47548" y="0"/>
                  </a:lnTo>
                  <a:close/>
                </a:path>
                <a:path w="100329" h="142875">
                  <a:moveTo>
                    <a:pt x="99974" y="12"/>
                  </a:moveTo>
                  <a:lnTo>
                    <a:pt x="84937" y="12"/>
                  </a:lnTo>
                  <a:lnTo>
                    <a:pt x="84937" y="142252"/>
                  </a:lnTo>
                  <a:lnTo>
                    <a:pt x="99974" y="142252"/>
                  </a:lnTo>
                  <a:lnTo>
                    <a:pt x="99974" y="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4" name="object 114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7377798" y="4716132"/>
              <a:ext cx="211734" cy="152806"/>
            </a:xfrm>
            <a:prstGeom prst="rect">
              <a:avLst/>
            </a:prstGeom>
          </p:spPr>
        </p:pic>
        <p:sp>
          <p:nvSpPr>
            <p:cNvPr id="115" name="object 115"/>
            <p:cNvSpPr/>
            <p:nvPr/>
          </p:nvSpPr>
          <p:spPr>
            <a:xfrm>
              <a:off x="7669187" y="4717148"/>
              <a:ext cx="73025" cy="151130"/>
            </a:xfrm>
            <a:custGeom>
              <a:avLst/>
              <a:gdLst/>
              <a:ahLst/>
              <a:cxnLst/>
              <a:rect l="l" t="t" r="r" b="b"/>
              <a:pathLst>
                <a:path w="73025" h="151129">
                  <a:moveTo>
                    <a:pt x="14427" y="0"/>
                  </a:moveTo>
                  <a:lnTo>
                    <a:pt x="0" y="0"/>
                  </a:lnTo>
                  <a:lnTo>
                    <a:pt x="0" y="150774"/>
                  </a:lnTo>
                  <a:lnTo>
                    <a:pt x="14427" y="150774"/>
                  </a:lnTo>
                  <a:lnTo>
                    <a:pt x="14427" y="0"/>
                  </a:lnTo>
                  <a:close/>
                </a:path>
                <a:path w="73025" h="151129">
                  <a:moveTo>
                    <a:pt x="69088" y="44081"/>
                  </a:moveTo>
                  <a:lnTo>
                    <a:pt x="54660" y="44081"/>
                  </a:lnTo>
                  <a:lnTo>
                    <a:pt x="54660" y="150761"/>
                  </a:lnTo>
                  <a:lnTo>
                    <a:pt x="69088" y="150761"/>
                  </a:lnTo>
                  <a:lnTo>
                    <a:pt x="69088" y="44081"/>
                  </a:lnTo>
                  <a:close/>
                </a:path>
                <a:path w="73025" h="151129">
                  <a:moveTo>
                    <a:pt x="72542" y="7099"/>
                  </a:moveTo>
                  <a:lnTo>
                    <a:pt x="71589" y="4902"/>
                  </a:lnTo>
                  <a:lnTo>
                    <a:pt x="71526" y="4749"/>
                  </a:lnTo>
                  <a:lnTo>
                    <a:pt x="69494" y="2832"/>
                  </a:lnTo>
                  <a:lnTo>
                    <a:pt x="67487" y="977"/>
                  </a:lnTo>
                  <a:lnTo>
                    <a:pt x="64947" y="0"/>
                  </a:lnTo>
                  <a:lnTo>
                    <a:pt x="58991" y="0"/>
                  </a:lnTo>
                  <a:lnTo>
                    <a:pt x="56476" y="977"/>
                  </a:lnTo>
                  <a:lnTo>
                    <a:pt x="52425" y="4902"/>
                  </a:lnTo>
                  <a:lnTo>
                    <a:pt x="51498" y="7099"/>
                  </a:lnTo>
                  <a:lnTo>
                    <a:pt x="51409" y="13004"/>
                  </a:lnTo>
                  <a:lnTo>
                    <a:pt x="52425" y="15443"/>
                  </a:lnTo>
                  <a:lnTo>
                    <a:pt x="56476" y="19507"/>
                  </a:lnTo>
                  <a:lnTo>
                    <a:pt x="58991" y="20523"/>
                  </a:lnTo>
                  <a:lnTo>
                    <a:pt x="65087" y="20523"/>
                  </a:lnTo>
                  <a:lnTo>
                    <a:pt x="67627" y="19507"/>
                  </a:lnTo>
                  <a:lnTo>
                    <a:pt x="71551" y="15443"/>
                  </a:lnTo>
                  <a:lnTo>
                    <a:pt x="72504" y="13004"/>
                  </a:lnTo>
                  <a:lnTo>
                    <a:pt x="72542" y="70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6" name="object 116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7778495" y="4717148"/>
              <a:ext cx="211016" cy="151790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8061579" y="4760214"/>
              <a:ext cx="291985" cy="108724"/>
            </a:xfrm>
            <a:prstGeom prst="rect">
              <a:avLst/>
            </a:prstGeom>
          </p:spPr>
        </p:pic>
        <p:pic>
          <p:nvPicPr>
            <p:cNvPr id="118" name="object 118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8375307" y="4760214"/>
              <a:ext cx="98348" cy="107695"/>
            </a:xfrm>
            <a:prstGeom prst="rect">
              <a:avLst/>
            </a:prstGeom>
          </p:spPr>
        </p:pic>
        <p:sp>
          <p:nvSpPr>
            <p:cNvPr id="119" name="object 119"/>
            <p:cNvSpPr/>
            <p:nvPr/>
          </p:nvSpPr>
          <p:spPr>
            <a:xfrm>
              <a:off x="8509419" y="4717148"/>
              <a:ext cx="21590" cy="151130"/>
            </a:xfrm>
            <a:custGeom>
              <a:avLst/>
              <a:gdLst/>
              <a:ahLst/>
              <a:cxnLst/>
              <a:rect l="l" t="t" r="r" b="b"/>
              <a:pathLst>
                <a:path w="21590" h="151129">
                  <a:moveTo>
                    <a:pt x="17678" y="44081"/>
                  </a:moveTo>
                  <a:lnTo>
                    <a:pt x="3251" y="44081"/>
                  </a:lnTo>
                  <a:lnTo>
                    <a:pt x="3251" y="150761"/>
                  </a:lnTo>
                  <a:lnTo>
                    <a:pt x="17678" y="150761"/>
                  </a:lnTo>
                  <a:lnTo>
                    <a:pt x="17678" y="44081"/>
                  </a:lnTo>
                  <a:close/>
                </a:path>
                <a:path w="21590" h="151129">
                  <a:moveTo>
                    <a:pt x="13550" y="0"/>
                  </a:moveTo>
                  <a:lnTo>
                    <a:pt x="7581" y="0"/>
                  </a:lnTo>
                  <a:lnTo>
                    <a:pt x="5079" y="977"/>
                  </a:lnTo>
                  <a:lnTo>
                    <a:pt x="1016" y="4902"/>
                  </a:lnTo>
                  <a:lnTo>
                    <a:pt x="90" y="7099"/>
                  </a:lnTo>
                  <a:lnTo>
                    <a:pt x="0" y="13004"/>
                  </a:lnTo>
                  <a:lnTo>
                    <a:pt x="1016" y="15443"/>
                  </a:lnTo>
                  <a:lnTo>
                    <a:pt x="5079" y="19507"/>
                  </a:lnTo>
                  <a:lnTo>
                    <a:pt x="7581" y="20523"/>
                  </a:lnTo>
                  <a:lnTo>
                    <a:pt x="13677" y="20523"/>
                  </a:lnTo>
                  <a:lnTo>
                    <a:pt x="16230" y="19507"/>
                  </a:lnTo>
                  <a:lnTo>
                    <a:pt x="20142" y="15443"/>
                  </a:lnTo>
                  <a:lnTo>
                    <a:pt x="21102" y="13004"/>
                  </a:lnTo>
                  <a:lnTo>
                    <a:pt x="21132" y="7099"/>
                  </a:lnTo>
                  <a:lnTo>
                    <a:pt x="20182" y="4902"/>
                  </a:lnTo>
                  <a:lnTo>
                    <a:pt x="20116" y="4749"/>
                  </a:lnTo>
                  <a:lnTo>
                    <a:pt x="18084" y="2832"/>
                  </a:lnTo>
                  <a:lnTo>
                    <a:pt x="16080" y="977"/>
                  </a:lnTo>
                  <a:lnTo>
                    <a:pt x="135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0" name="object 120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8567331" y="4760214"/>
              <a:ext cx="98348" cy="107695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8693911" y="4760226"/>
              <a:ext cx="109727" cy="148132"/>
            </a:xfrm>
            <a:prstGeom prst="rect">
              <a:avLst/>
            </a:prstGeom>
          </p:spPr>
        </p:pic>
        <p:pic>
          <p:nvPicPr>
            <p:cNvPr id="122" name="object 122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8888241" y="4760226"/>
              <a:ext cx="89540" cy="108712"/>
            </a:xfrm>
            <a:prstGeom prst="rect">
              <a:avLst/>
            </a:prstGeom>
          </p:spPr>
        </p:pic>
        <p:pic>
          <p:nvPicPr>
            <p:cNvPr id="123" name="object 123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9070225" y="4760214"/>
              <a:ext cx="108305" cy="147116"/>
            </a:xfrm>
            <a:prstGeom prst="rect">
              <a:avLst/>
            </a:prstGeom>
          </p:spPr>
        </p:pic>
        <p:sp>
          <p:nvSpPr>
            <p:cNvPr id="124" name="object 124"/>
            <p:cNvSpPr/>
            <p:nvPr/>
          </p:nvSpPr>
          <p:spPr>
            <a:xfrm>
              <a:off x="9204744" y="4717148"/>
              <a:ext cx="21590" cy="151130"/>
            </a:xfrm>
            <a:custGeom>
              <a:avLst/>
              <a:gdLst/>
              <a:ahLst/>
              <a:cxnLst/>
              <a:rect l="l" t="t" r="r" b="b"/>
              <a:pathLst>
                <a:path w="21590" h="151129">
                  <a:moveTo>
                    <a:pt x="17678" y="44081"/>
                  </a:moveTo>
                  <a:lnTo>
                    <a:pt x="3251" y="44081"/>
                  </a:lnTo>
                  <a:lnTo>
                    <a:pt x="3251" y="150761"/>
                  </a:lnTo>
                  <a:lnTo>
                    <a:pt x="17678" y="150761"/>
                  </a:lnTo>
                  <a:lnTo>
                    <a:pt x="17678" y="44081"/>
                  </a:lnTo>
                  <a:close/>
                </a:path>
                <a:path w="21590" h="151129">
                  <a:moveTo>
                    <a:pt x="13550" y="0"/>
                  </a:moveTo>
                  <a:lnTo>
                    <a:pt x="7581" y="0"/>
                  </a:lnTo>
                  <a:lnTo>
                    <a:pt x="5079" y="977"/>
                  </a:lnTo>
                  <a:lnTo>
                    <a:pt x="1016" y="4902"/>
                  </a:lnTo>
                  <a:lnTo>
                    <a:pt x="90" y="7099"/>
                  </a:lnTo>
                  <a:lnTo>
                    <a:pt x="0" y="13004"/>
                  </a:lnTo>
                  <a:lnTo>
                    <a:pt x="1016" y="15443"/>
                  </a:lnTo>
                  <a:lnTo>
                    <a:pt x="5079" y="19507"/>
                  </a:lnTo>
                  <a:lnTo>
                    <a:pt x="7581" y="20523"/>
                  </a:lnTo>
                  <a:lnTo>
                    <a:pt x="13677" y="20523"/>
                  </a:lnTo>
                  <a:lnTo>
                    <a:pt x="16230" y="19507"/>
                  </a:lnTo>
                  <a:lnTo>
                    <a:pt x="20142" y="15443"/>
                  </a:lnTo>
                  <a:lnTo>
                    <a:pt x="21102" y="13004"/>
                  </a:lnTo>
                  <a:lnTo>
                    <a:pt x="21132" y="7099"/>
                  </a:lnTo>
                  <a:lnTo>
                    <a:pt x="20182" y="4902"/>
                  </a:lnTo>
                  <a:lnTo>
                    <a:pt x="20116" y="4749"/>
                  </a:lnTo>
                  <a:lnTo>
                    <a:pt x="18084" y="2832"/>
                  </a:lnTo>
                  <a:lnTo>
                    <a:pt x="16080" y="977"/>
                  </a:lnTo>
                  <a:lnTo>
                    <a:pt x="135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5" name="object 125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9251998" y="4760214"/>
              <a:ext cx="339110" cy="108724"/>
            </a:xfrm>
            <a:prstGeom prst="rect">
              <a:avLst/>
            </a:prstGeom>
          </p:spPr>
        </p:pic>
        <p:pic>
          <p:nvPicPr>
            <p:cNvPr id="126" name="object 126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9663176" y="4716132"/>
              <a:ext cx="194259" cy="152806"/>
            </a:xfrm>
            <a:prstGeom prst="rect">
              <a:avLst/>
            </a:prstGeom>
          </p:spPr>
        </p:pic>
        <p:pic>
          <p:nvPicPr>
            <p:cNvPr id="127" name="object 127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9926523" y="4716132"/>
              <a:ext cx="1144491" cy="152806"/>
            </a:xfrm>
            <a:prstGeom prst="rect">
              <a:avLst/>
            </a:prstGeom>
          </p:spPr>
        </p:pic>
        <p:pic>
          <p:nvPicPr>
            <p:cNvPr id="128" name="object 128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11100587" y="4717148"/>
              <a:ext cx="1370964" cy="151790"/>
            </a:xfrm>
            <a:prstGeom prst="rect">
              <a:avLst/>
            </a:prstGeom>
          </p:spPr>
        </p:pic>
        <p:sp>
          <p:nvSpPr>
            <p:cNvPr id="129" name="object 129"/>
            <p:cNvSpPr/>
            <p:nvPr/>
          </p:nvSpPr>
          <p:spPr>
            <a:xfrm>
              <a:off x="7251204" y="5335270"/>
              <a:ext cx="47625" cy="53975"/>
            </a:xfrm>
            <a:custGeom>
              <a:avLst/>
              <a:gdLst/>
              <a:ahLst/>
              <a:cxnLst/>
              <a:rect l="l" t="t" r="r" b="b"/>
              <a:pathLst>
                <a:path w="47625" h="53975">
                  <a:moveTo>
                    <a:pt x="47548" y="0"/>
                  </a:moveTo>
                  <a:lnTo>
                    <a:pt x="34747" y="0"/>
                  </a:lnTo>
                  <a:lnTo>
                    <a:pt x="35763" y="53644"/>
                  </a:lnTo>
                  <a:lnTo>
                    <a:pt x="46532" y="53644"/>
                  </a:lnTo>
                  <a:lnTo>
                    <a:pt x="47548" y="0"/>
                  </a:lnTo>
                  <a:close/>
                </a:path>
                <a:path w="47625" h="53975">
                  <a:moveTo>
                    <a:pt x="12801" y="0"/>
                  </a:moveTo>
                  <a:lnTo>
                    <a:pt x="0" y="0"/>
                  </a:lnTo>
                  <a:lnTo>
                    <a:pt x="1016" y="53644"/>
                  </a:lnTo>
                  <a:lnTo>
                    <a:pt x="11785" y="53644"/>
                  </a:lnTo>
                  <a:lnTo>
                    <a:pt x="128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0" name="object 130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7322528" y="5334063"/>
              <a:ext cx="335876" cy="144678"/>
            </a:xfrm>
            <a:prstGeom prst="rect">
              <a:avLst/>
            </a:prstGeom>
          </p:spPr>
        </p:pic>
        <p:pic>
          <p:nvPicPr>
            <p:cNvPr id="131" name="object 131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7697634" y="5369814"/>
              <a:ext cx="176377" cy="107695"/>
            </a:xfrm>
            <a:prstGeom prst="rect">
              <a:avLst/>
            </a:prstGeom>
          </p:spPr>
        </p:pic>
        <p:sp>
          <p:nvSpPr>
            <p:cNvPr id="132" name="object 132"/>
            <p:cNvSpPr/>
            <p:nvPr/>
          </p:nvSpPr>
          <p:spPr>
            <a:xfrm>
              <a:off x="7913230" y="5326748"/>
              <a:ext cx="14604" cy="151130"/>
            </a:xfrm>
            <a:custGeom>
              <a:avLst/>
              <a:gdLst/>
              <a:ahLst/>
              <a:cxnLst/>
              <a:rect l="l" t="t" r="r" b="b"/>
              <a:pathLst>
                <a:path w="14604" h="151129">
                  <a:moveTo>
                    <a:pt x="14427" y="0"/>
                  </a:moveTo>
                  <a:lnTo>
                    <a:pt x="0" y="0"/>
                  </a:lnTo>
                  <a:lnTo>
                    <a:pt x="0" y="150774"/>
                  </a:lnTo>
                  <a:lnTo>
                    <a:pt x="14427" y="150774"/>
                  </a:lnTo>
                  <a:lnTo>
                    <a:pt x="144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3" name="object 133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7957233" y="5369814"/>
              <a:ext cx="305284" cy="108724"/>
            </a:xfrm>
            <a:prstGeom prst="rect">
              <a:avLst/>
            </a:prstGeom>
          </p:spPr>
        </p:pic>
        <p:pic>
          <p:nvPicPr>
            <p:cNvPr id="134" name="object 134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8331403" y="5326748"/>
              <a:ext cx="108292" cy="151790"/>
            </a:xfrm>
            <a:prstGeom prst="rect">
              <a:avLst/>
            </a:prstGeom>
          </p:spPr>
        </p:pic>
        <p:pic>
          <p:nvPicPr>
            <p:cNvPr id="135" name="object 135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8469272" y="5369814"/>
              <a:ext cx="103804" cy="108724"/>
            </a:xfrm>
            <a:prstGeom prst="rect">
              <a:avLst/>
            </a:prstGeom>
          </p:spPr>
        </p:pic>
        <p:sp>
          <p:nvSpPr>
            <p:cNvPr id="136" name="object 136"/>
            <p:cNvSpPr/>
            <p:nvPr/>
          </p:nvSpPr>
          <p:spPr>
            <a:xfrm>
              <a:off x="8602662" y="5326748"/>
              <a:ext cx="14604" cy="151130"/>
            </a:xfrm>
            <a:custGeom>
              <a:avLst/>
              <a:gdLst/>
              <a:ahLst/>
              <a:cxnLst/>
              <a:rect l="l" t="t" r="r" b="b"/>
              <a:pathLst>
                <a:path w="14604" h="151129">
                  <a:moveTo>
                    <a:pt x="14427" y="0"/>
                  </a:moveTo>
                  <a:lnTo>
                    <a:pt x="0" y="0"/>
                  </a:lnTo>
                  <a:lnTo>
                    <a:pt x="0" y="150774"/>
                  </a:lnTo>
                  <a:lnTo>
                    <a:pt x="14427" y="150774"/>
                  </a:lnTo>
                  <a:lnTo>
                    <a:pt x="144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7" name="object 137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8654071" y="5326748"/>
              <a:ext cx="258133" cy="151790"/>
            </a:xfrm>
            <a:prstGeom prst="rect">
              <a:avLst/>
            </a:prstGeom>
          </p:spPr>
        </p:pic>
        <p:pic>
          <p:nvPicPr>
            <p:cNvPr id="138" name="object 138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8941790" y="5369826"/>
              <a:ext cx="174358" cy="148120"/>
            </a:xfrm>
            <a:prstGeom prst="rect">
              <a:avLst/>
            </a:prstGeom>
          </p:spPr>
        </p:pic>
        <p:pic>
          <p:nvPicPr>
            <p:cNvPr id="139" name="object 139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9180811" y="5369826"/>
              <a:ext cx="89540" cy="108712"/>
            </a:xfrm>
            <a:prstGeom prst="rect">
              <a:avLst/>
            </a:prstGeom>
          </p:spPr>
        </p:pic>
        <p:pic>
          <p:nvPicPr>
            <p:cNvPr id="140" name="object 140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9309569" y="5369814"/>
              <a:ext cx="98348" cy="107695"/>
            </a:xfrm>
            <a:prstGeom prst="rect">
              <a:avLst/>
            </a:prstGeom>
          </p:spPr>
        </p:pic>
        <p:pic>
          <p:nvPicPr>
            <p:cNvPr id="141" name="object 141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9436175" y="5326748"/>
              <a:ext cx="108292" cy="151790"/>
            </a:xfrm>
            <a:prstGeom prst="rect">
              <a:avLst/>
            </a:prstGeom>
          </p:spPr>
        </p:pic>
        <p:pic>
          <p:nvPicPr>
            <p:cNvPr id="142" name="object 142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9627171" y="5326748"/>
              <a:ext cx="1224864" cy="191211"/>
            </a:xfrm>
            <a:prstGeom prst="rect">
              <a:avLst/>
            </a:prstGeom>
          </p:spPr>
        </p:pic>
        <p:pic>
          <p:nvPicPr>
            <p:cNvPr id="143" name="object 143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10930673" y="5369814"/>
              <a:ext cx="207142" cy="108724"/>
            </a:xfrm>
            <a:prstGeom prst="rect">
              <a:avLst/>
            </a:prstGeom>
          </p:spPr>
        </p:pic>
        <p:pic>
          <p:nvPicPr>
            <p:cNvPr id="144" name="object 144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11167402" y="5326748"/>
              <a:ext cx="212559" cy="150774"/>
            </a:xfrm>
            <a:prstGeom prst="rect">
              <a:avLst/>
            </a:prstGeom>
          </p:spPr>
        </p:pic>
        <p:pic>
          <p:nvPicPr>
            <p:cNvPr id="145" name="object 145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11405958" y="5369814"/>
              <a:ext cx="216502" cy="108724"/>
            </a:xfrm>
            <a:prstGeom prst="rect">
              <a:avLst/>
            </a:prstGeom>
          </p:spPr>
        </p:pic>
        <p:pic>
          <p:nvPicPr>
            <p:cNvPr id="146" name="object 146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11705272" y="5326748"/>
              <a:ext cx="224535" cy="191198"/>
            </a:xfrm>
            <a:prstGeom prst="rect">
              <a:avLst/>
            </a:prstGeom>
          </p:spPr>
        </p:pic>
        <p:pic>
          <p:nvPicPr>
            <p:cNvPr id="147" name="object 147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12006402" y="5335282"/>
              <a:ext cx="147726" cy="142239"/>
            </a:xfrm>
            <a:prstGeom prst="rect">
              <a:avLst/>
            </a:prstGeom>
          </p:spPr>
        </p:pic>
        <p:pic>
          <p:nvPicPr>
            <p:cNvPr id="148" name="object 148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12186640" y="5326748"/>
              <a:ext cx="157060" cy="191198"/>
            </a:xfrm>
            <a:prstGeom prst="rect">
              <a:avLst/>
            </a:prstGeom>
          </p:spPr>
        </p:pic>
        <p:pic>
          <p:nvPicPr>
            <p:cNvPr id="149" name="object 149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2371609" y="5369826"/>
              <a:ext cx="89540" cy="108712"/>
            </a:xfrm>
            <a:prstGeom prst="rect">
              <a:avLst/>
            </a:prstGeom>
          </p:spPr>
        </p:pic>
        <p:pic>
          <p:nvPicPr>
            <p:cNvPr id="150" name="object 150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12500356" y="5335270"/>
              <a:ext cx="360908" cy="143268"/>
            </a:xfrm>
            <a:prstGeom prst="rect">
              <a:avLst/>
            </a:prstGeom>
          </p:spPr>
        </p:pic>
        <p:sp>
          <p:nvSpPr>
            <p:cNvPr id="151" name="object 151"/>
            <p:cNvSpPr/>
            <p:nvPr/>
          </p:nvSpPr>
          <p:spPr>
            <a:xfrm>
              <a:off x="6959600" y="3594100"/>
              <a:ext cx="139700" cy="114300"/>
            </a:xfrm>
            <a:custGeom>
              <a:avLst/>
              <a:gdLst/>
              <a:ahLst/>
              <a:cxnLst/>
              <a:rect l="l" t="t" r="r" b="b"/>
              <a:pathLst>
                <a:path w="139700" h="114300">
                  <a:moveTo>
                    <a:pt x="139700" y="0"/>
                  </a:moveTo>
                  <a:lnTo>
                    <a:pt x="0" y="0"/>
                  </a:lnTo>
                  <a:lnTo>
                    <a:pt x="0" y="114300"/>
                  </a:lnTo>
                  <a:lnTo>
                    <a:pt x="139700" y="114300"/>
                  </a:lnTo>
                  <a:lnTo>
                    <a:pt x="139700" y="0"/>
                  </a:lnTo>
                  <a:close/>
                </a:path>
              </a:pathLst>
            </a:custGeom>
            <a:solidFill>
              <a:srgbClr val="EC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2" name="object 152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723900" y="609612"/>
              <a:ext cx="4876800" cy="4876787"/>
            </a:xfrm>
            <a:prstGeom prst="rect">
              <a:avLst/>
            </a:prstGeom>
          </p:spPr>
        </p:pic>
        <p:pic>
          <p:nvPicPr>
            <p:cNvPr id="153" name="object 153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3873500" y="4508512"/>
              <a:ext cx="3035287" cy="303528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1001" y="422401"/>
            <a:ext cx="2352294" cy="47205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0" y="6896100"/>
            <a:ext cx="11417300" cy="57150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24765" rIns="0" bIns="0" rtlCol="0">
            <a:spAutoFit/>
          </a:bodyPr>
          <a:lstStyle/>
          <a:p>
            <a:pPr marL="667385">
              <a:lnSpc>
                <a:spcPct val="100000"/>
              </a:lnSpc>
              <a:spcBef>
                <a:spcPts val="195"/>
              </a:spcBef>
            </a:pPr>
            <a:r>
              <a:rPr sz="2900" b="1" spc="215" dirty="0">
                <a:solidFill>
                  <a:srgbClr val="FFFFFF"/>
                </a:solidFill>
                <a:latin typeface="Calibri"/>
                <a:cs typeface="Calibri"/>
              </a:rPr>
              <a:t>https://</a:t>
            </a:r>
            <a:r>
              <a:rPr sz="2900" b="1" spc="215" dirty="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www.mojarto.com/</a:t>
            </a:r>
            <a:endParaRPr sz="29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528300" y="321894"/>
            <a:ext cx="4711700" cy="673100"/>
            <a:chOff x="10528300" y="321894"/>
            <a:chExt cx="4711700" cy="673100"/>
          </a:xfrm>
        </p:grpSpPr>
        <p:sp>
          <p:nvSpPr>
            <p:cNvPr id="5" name="object 5"/>
            <p:cNvSpPr/>
            <p:nvPr/>
          </p:nvSpPr>
          <p:spPr>
            <a:xfrm>
              <a:off x="10528300" y="321894"/>
              <a:ext cx="4711700" cy="673100"/>
            </a:xfrm>
            <a:custGeom>
              <a:avLst/>
              <a:gdLst/>
              <a:ahLst/>
              <a:cxnLst/>
              <a:rect l="l" t="t" r="r" b="b"/>
              <a:pathLst>
                <a:path w="4711700" h="673100">
                  <a:moveTo>
                    <a:pt x="4711700" y="0"/>
                  </a:moveTo>
                  <a:lnTo>
                    <a:pt x="0" y="0"/>
                  </a:lnTo>
                  <a:lnTo>
                    <a:pt x="0" y="673087"/>
                  </a:lnTo>
                  <a:lnTo>
                    <a:pt x="4711700" y="673087"/>
                  </a:lnTo>
                  <a:lnTo>
                    <a:pt x="4711700" y="0"/>
                  </a:lnTo>
                  <a:close/>
                </a:path>
              </a:pathLst>
            </a:custGeom>
            <a:solidFill>
              <a:srgbClr val="EC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273727" y="446772"/>
              <a:ext cx="2276475" cy="423545"/>
            </a:xfrm>
            <a:custGeom>
              <a:avLst/>
              <a:gdLst/>
              <a:ahLst/>
              <a:cxnLst/>
              <a:rect l="l" t="t" r="r" b="b"/>
              <a:pathLst>
                <a:path w="2276475" h="423544">
                  <a:moveTo>
                    <a:pt x="195186" y="97599"/>
                  </a:moveTo>
                  <a:lnTo>
                    <a:pt x="188417" y="58216"/>
                  </a:lnTo>
                  <a:lnTo>
                    <a:pt x="153593" y="15227"/>
                  </a:lnTo>
                  <a:lnTo>
                    <a:pt x="97599" y="0"/>
                  </a:lnTo>
                  <a:lnTo>
                    <a:pt x="76860" y="1701"/>
                  </a:lnTo>
                  <a:lnTo>
                    <a:pt x="27038" y="27051"/>
                  </a:lnTo>
                  <a:lnTo>
                    <a:pt x="1676" y="76885"/>
                  </a:lnTo>
                  <a:lnTo>
                    <a:pt x="0" y="97599"/>
                  </a:lnTo>
                  <a:lnTo>
                    <a:pt x="0" y="325716"/>
                  </a:lnTo>
                  <a:lnTo>
                    <a:pt x="6756" y="365112"/>
                  </a:lnTo>
                  <a:lnTo>
                    <a:pt x="41579" y="408101"/>
                  </a:lnTo>
                  <a:lnTo>
                    <a:pt x="97599" y="423303"/>
                  </a:lnTo>
                  <a:lnTo>
                    <a:pt x="118313" y="421627"/>
                  </a:lnTo>
                  <a:lnTo>
                    <a:pt x="168148" y="396265"/>
                  </a:lnTo>
                  <a:lnTo>
                    <a:pt x="193484" y="346443"/>
                  </a:lnTo>
                  <a:lnTo>
                    <a:pt x="195186" y="325716"/>
                  </a:lnTo>
                  <a:lnTo>
                    <a:pt x="195186" y="266915"/>
                  </a:lnTo>
                  <a:lnTo>
                    <a:pt x="134048" y="266915"/>
                  </a:lnTo>
                  <a:lnTo>
                    <a:pt x="134048" y="325716"/>
                  </a:lnTo>
                  <a:lnTo>
                    <a:pt x="133413" y="334098"/>
                  </a:lnTo>
                  <a:lnTo>
                    <a:pt x="105752" y="363855"/>
                  </a:lnTo>
                  <a:lnTo>
                    <a:pt x="98183" y="364515"/>
                  </a:lnTo>
                  <a:lnTo>
                    <a:pt x="90614" y="363855"/>
                  </a:lnTo>
                  <a:lnTo>
                    <a:pt x="62928" y="334098"/>
                  </a:lnTo>
                  <a:lnTo>
                    <a:pt x="62306" y="325716"/>
                  </a:lnTo>
                  <a:lnTo>
                    <a:pt x="62306" y="97599"/>
                  </a:lnTo>
                  <a:lnTo>
                    <a:pt x="83769" y="61455"/>
                  </a:lnTo>
                  <a:lnTo>
                    <a:pt x="98183" y="58801"/>
                  </a:lnTo>
                  <a:lnTo>
                    <a:pt x="105752" y="59474"/>
                  </a:lnTo>
                  <a:lnTo>
                    <a:pt x="133413" y="89230"/>
                  </a:lnTo>
                  <a:lnTo>
                    <a:pt x="134048" y="97599"/>
                  </a:lnTo>
                  <a:lnTo>
                    <a:pt x="134048" y="145808"/>
                  </a:lnTo>
                  <a:lnTo>
                    <a:pt x="195186" y="145808"/>
                  </a:lnTo>
                  <a:lnTo>
                    <a:pt x="195186" y="97599"/>
                  </a:lnTo>
                  <a:close/>
                </a:path>
                <a:path w="2276475" h="423544">
                  <a:moveTo>
                    <a:pt x="449160" y="99364"/>
                  </a:moveTo>
                  <a:lnTo>
                    <a:pt x="447433" y="78117"/>
                  </a:lnTo>
                  <a:lnTo>
                    <a:pt x="442366" y="59474"/>
                  </a:lnTo>
                  <a:lnTo>
                    <a:pt x="442252" y="59029"/>
                  </a:lnTo>
                  <a:lnTo>
                    <a:pt x="406641" y="15392"/>
                  </a:lnTo>
                  <a:lnTo>
                    <a:pt x="386854" y="6108"/>
                  </a:lnTo>
                  <a:lnTo>
                    <a:pt x="386854" y="99364"/>
                  </a:lnTo>
                  <a:lnTo>
                    <a:pt x="386854" y="323951"/>
                  </a:lnTo>
                  <a:lnTo>
                    <a:pt x="364947" y="361873"/>
                  </a:lnTo>
                  <a:lnTo>
                    <a:pt x="349224" y="364515"/>
                  </a:lnTo>
                  <a:lnTo>
                    <a:pt x="340880" y="363855"/>
                  </a:lnTo>
                  <a:lnTo>
                    <a:pt x="312216" y="333108"/>
                  </a:lnTo>
                  <a:lnTo>
                    <a:pt x="311594" y="323951"/>
                  </a:lnTo>
                  <a:lnTo>
                    <a:pt x="311594" y="99364"/>
                  </a:lnTo>
                  <a:lnTo>
                    <a:pt x="333489" y="61455"/>
                  </a:lnTo>
                  <a:lnTo>
                    <a:pt x="349224" y="58801"/>
                  </a:lnTo>
                  <a:lnTo>
                    <a:pt x="357555" y="59474"/>
                  </a:lnTo>
                  <a:lnTo>
                    <a:pt x="386219" y="90220"/>
                  </a:lnTo>
                  <a:lnTo>
                    <a:pt x="386854" y="99364"/>
                  </a:lnTo>
                  <a:lnTo>
                    <a:pt x="386854" y="6108"/>
                  </a:lnTo>
                  <a:lnTo>
                    <a:pt x="370484" y="1714"/>
                  </a:lnTo>
                  <a:lnTo>
                    <a:pt x="349224" y="0"/>
                  </a:lnTo>
                  <a:lnTo>
                    <a:pt x="327939" y="1714"/>
                  </a:lnTo>
                  <a:lnTo>
                    <a:pt x="291782" y="15392"/>
                  </a:lnTo>
                  <a:lnTo>
                    <a:pt x="256286" y="58801"/>
                  </a:lnTo>
                  <a:lnTo>
                    <a:pt x="249275" y="99364"/>
                  </a:lnTo>
                  <a:lnTo>
                    <a:pt x="249275" y="323951"/>
                  </a:lnTo>
                  <a:lnTo>
                    <a:pt x="250990" y="345224"/>
                  </a:lnTo>
                  <a:lnTo>
                    <a:pt x="256057" y="363855"/>
                  </a:lnTo>
                  <a:lnTo>
                    <a:pt x="256171" y="364312"/>
                  </a:lnTo>
                  <a:lnTo>
                    <a:pt x="291782" y="407936"/>
                  </a:lnTo>
                  <a:lnTo>
                    <a:pt x="327939" y="421601"/>
                  </a:lnTo>
                  <a:lnTo>
                    <a:pt x="349224" y="423303"/>
                  </a:lnTo>
                  <a:lnTo>
                    <a:pt x="370484" y="421601"/>
                  </a:lnTo>
                  <a:lnTo>
                    <a:pt x="406641" y="407936"/>
                  </a:lnTo>
                  <a:lnTo>
                    <a:pt x="442137" y="364515"/>
                  </a:lnTo>
                  <a:lnTo>
                    <a:pt x="442252" y="364312"/>
                  </a:lnTo>
                  <a:lnTo>
                    <a:pt x="447433" y="345224"/>
                  </a:lnTo>
                  <a:lnTo>
                    <a:pt x="449160" y="323951"/>
                  </a:lnTo>
                  <a:lnTo>
                    <a:pt x="449160" y="99364"/>
                  </a:lnTo>
                  <a:close/>
                </a:path>
                <a:path w="2276475" h="423544">
                  <a:moveTo>
                    <a:pt x="721372" y="5880"/>
                  </a:moveTo>
                  <a:lnTo>
                    <a:pt x="660234" y="5880"/>
                  </a:lnTo>
                  <a:lnTo>
                    <a:pt x="660234" y="282206"/>
                  </a:lnTo>
                  <a:lnTo>
                    <a:pt x="580859" y="5880"/>
                  </a:lnTo>
                  <a:lnTo>
                    <a:pt x="512076" y="5880"/>
                  </a:lnTo>
                  <a:lnTo>
                    <a:pt x="512076" y="417423"/>
                  </a:lnTo>
                  <a:lnTo>
                    <a:pt x="573214" y="417423"/>
                  </a:lnTo>
                  <a:lnTo>
                    <a:pt x="573214" y="154038"/>
                  </a:lnTo>
                  <a:lnTo>
                    <a:pt x="655523" y="417423"/>
                  </a:lnTo>
                  <a:lnTo>
                    <a:pt x="721372" y="417423"/>
                  </a:lnTo>
                  <a:lnTo>
                    <a:pt x="721372" y="5880"/>
                  </a:lnTo>
                  <a:close/>
                </a:path>
                <a:path w="2276475" h="423544">
                  <a:moveTo>
                    <a:pt x="968273" y="5880"/>
                  </a:moveTo>
                  <a:lnTo>
                    <a:pt x="769569" y="5880"/>
                  </a:lnTo>
                  <a:lnTo>
                    <a:pt x="769569" y="64300"/>
                  </a:lnTo>
                  <a:lnTo>
                    <a:pt x="837768" y="64300"/>
                  </a:lnTo>
                  <a:lnTo>
                    <a:pt x="837768" y="417360"/>
                  </a:lnTo>
                  <a:lnTo>
                    <a:pt x="900087" y="417360"/>
                  </a:lnTo>
                  <a:lnTo>
                    <a:pt x="900087" y="64300"/>
                  </a:lnTo>
                  <a:lnTo>
                    <a:pt x="968273" y="64300"/>
                  </a:lnTo>
                  <a:lnTo>
                    <a:pt x="968273" y="5880"/>
                  </a:lnTo>
                  <a:close/>
                </a:path>
                <a:path w="2276475" h="423544">
                  <a:moveTo>
                    <a:pt x="1191691" y="417423"/>
                  </a:moveTo>
                  <a:lnTo>
                    <a:pt x="1176591" y="326301"/>
                  </a:lnTo>
                  <a:lnTo>
                    <a:pt x="1166647" y="266331"/>
                  </a:lnTo>
                  <a:lnTo>
                    <a:pt x="1138110" y="94081"/>
                  </a:lnTo>
                  <a:lnTo>
                    <a:pt x="1123505" y="5880"/>
                  </a:lnTo>
                  <a:lnTo>
                    <a:pt x="1106436" y="5880"/>
                  </a:lnTo>
                  <a:lnTo>
                    <a:pt x="1106436" y="266331"/>
                  </a:lnTo>
                  <a:lnTo>
                    <a:pt x="1055890" y="266331"/>
                  </a:lnTo>
                  <a:lnTo>
                    <a:pt x="1081163" y="94081"/>
                  </a:lnTo>
                  <a:lnTo>
                    <a:pt x="1106436" y="266331"/>
                  </a:lnTo>
                  <a:lnTo>
                    <a:pt x="1106436" y="5880"/>
                  </a:lnTo>
                  <a:lnTo>
                    <a:pt x="1040015" y="5880"/>
                  </a:lnTo>
                  <a:lnTo>
                    <a:pt x="971804" y="417423"/>
                  </a:lnTo>
                  <a:lnTo>
                    <a:pt x="1034135" y="417423"/>
                  </a:lnTo>
                  <a:lnTo>
                    <a:pt x="1047648" y="326301"/>
                  </a:lnTo>
                  <a:lnTo>
                    <a:pt x="1114666" y="326301"/>
                  </a:lnTo>
                  <a:lnTo>
                    <a:pt x="1128191" y="417423"/>
                  </a:lnTo>
                  <a:lnTo>
                    <a:pt x="1191691" y="417423"/>
                  </a:lnTo>
                  <a:close/>
                </a:path>
                <a:path w="2276475" h="423544">
                  <a:moveTo>
                    <a:pt x="1429219" y="97599"/>
                  </a:moveTo>
                  <a:lnTo>
                    <a:pt x="1422450" y="58216"/>
                  </a:lnTo>
                  <a:lnTo>
                    <a:pt x="1387627" y="15227"/>
                  </a:lnTo>
                  <a:lnTo>
                    <a:pt x="1331633" y="0"/>
                  </a:lnTo>
                  <a:lnTo>
                    <a:pt x="1310894" y="1701"/>
                  </a:lnTo>
                  <a:lnTo>
                    <a:pt x="1261071" y="27051"/>
                  </a:lnTo>
                  <a:lnTo>
                    <a:pt x="1235710" y="76885"/>
                  </a:lnTo>
                  <a:lnTo>
                    <a:pt x="1234033" y="97599"/>
                  </a:lnTo>
                  <a:lnTo>
                    <a:pt x="1234033" y="325716"/>
                  </a:lnTo>
                  <a:lnTo>
                    <a:pt x="1240790" y="365112"/>
                  </a:lnTo>
                  <a:lnTo>
                    <a:pt x="1275613" y="408101"/>
                  </a:lnTo>
                  <a:lnTo>
                    <a:pt x="1331633" y="423303"/>
                  </a:lnTo>
                  <a:lnTo>
                    <a:pt x="1352346" y="421627"/>
                  </a:lnTo>
                  <a:lnTo>
                    <a:pt x="1402181" y="396265"/>
                  </a:lnTo>
                  <a:lnTo>
                    <a:pt x="1427518" y="346443"/>
                  </a:lnTo>
                  <a:lnTo>
                    <a:pt x="1429219" y="325716"/>
                  </a:lnTo>
                  <a:lnTo>
                    <a:pt x="1429219" y="266915"/>
                  </a:lnTo>
                  <a:lnTo>
                    <a:pt x="1368082" y="266915"/>
                  </a:lnTo>
                  <a:lnTo>
                    <a:pt x="1368082" y="325716"/>
                  </a:lnTo>
                  <a:lnTo>
                    <a:pt x="1367447" y="334098"/>
                  </a:lnTo>
                  <a:lnTo>
                    <a:pt x="1339786" y="363855"/>
                  </a:lnTo>
                  <a:lnTo>
                    <a:pt x="1332217" y="364515"/>
                  </a:lnTo>
                  <a:lnTo>
                    <a:pt x="1324648" y="363855"/>
                  </a:lnTo>
                  <a:lnTo>
                    <a:pt x="1296962" y="334098"/>
                  </a:lnTo>
                  <a:lnTo>
                    <a:pt x="1296339" y="325716"/>
                  </a:lnTo>
                  <a:lnTo>
                    <a:pt x="1296339" y="97599"/>
                  </a:lnTo>
                  <a:lnTo>
                    <a:pt x="1317802" y="61455"/>
                  </a:lnTo>
                  <a:lnTo>
                    <a:pt x="1332217" y="58801"/>
                  </a:lnTo>
                  <a:lnTo>
                    <a:pt x="1339786" y="59474"/>
                  </a:lnTo>
                  <a:lnTo>
                    <a:pt x="1367447" y="89230"/>
                  </a:lnTo>
                  <a:lnTo>
                    <a:pt x="1368082" y="97599"/>
                  </a:lnTo>
                  <a:lnTo>
                    <a:pt x="1368082" y="145808"/>
                  </a:lnTo>
                  <a:lnTo>
                    <a:pt x="1429219" y="145808"/>
                  </a:lnTo>
                  <a:lnTo>
                    <a:pt x="1429219" y="97599"/>
                  </a:lnTo>
                  <a:close/>
                </a:path>
                <a:path w="2276475" h="423544">
                  <a:moveTo>
                    <a:pt x="1667268" y="5880"/>
                  </a:moveTo>
                  <a:lnTo>
                    <a:pt x="1468564" y="5880"/>
                  </a:lnTo>
                  <a:lnTo>
                    <a:pt x="1468564" y="64300"/>
                  </a:lnTo>
                  <a:lnTo>
                    <a:pt x="1536750" y="64300"/>
                  </a:lnTo>
                  <a:lnTo>
                    <a:pt x="1536750" y="417360"/>
                  </a:lnTo>
                  <a:lnTo>
                    <a:pt x="1599082" y="417360"/>
                  </a:lnTo>
                  <a:lnTo>
                    <a:pt x="1599082" y="64300"/>
                  </a:lnTo>
                  <a:lnTo>
                    <a:pt x="1667268" y="64300"/>
                  </a:lnTo>
                  <a:lnTo>
                    <a:pt x="1667268" y="5880"/>
                  </a:lnTo>
                  <a:close/>
                </a:path>
                <a:path w="2276475" h="423544">
                  <a:moveTo>
                    <a:pt x="2023618" y="5880"/>
                  </a:moveTo>
                  <a:lnTo>
                    <a:pt x="1962467" y="5880"/>
                  </a:lnTo>
                  <a:lnTo>
                    <a:pt x="1962467" y="326898"/>
                  </a:lnTo>
                  <a:lnTo>
                    <a:pt x="1961857" y="335241"/>
                  </a:lnTo>
                  <a:lnTo>
                    <a:pt x="1935073" y="363893"/>
                  </a:lnTo>
                  <a:lnTo>
                    <a:pt x="1927796" y="364515"/>
                  </a:lnTo>
                  <a:lnTo>
                    <a:pt x="1920494" y="363893"/>
                  </a:lnTo>
                  <a:lnTo>
                    <a:pt x="1893684" y="335241"/>
                  </a:lnTo>
                  <a:lnTo>
                    <a:pt x="1893087" y="326898"/>
                  </a:lnTo>
                  <a:lnTo>
                    <a:pt x="1893087" y="5880"/>
                  </a:lnTo>
                  <a:lnTo>
                    <a:pt x="1830781" y="5880"/>
                  </a:lnTo>
                  <a:lnTo>
                    <a:pt x="1830781" y="326898"/>
                  </a:lnTo>
                  <a:lnTo>
                    <a:pt x="1832457" y="347357"/>
                  </a:lnTo>
                  <a:lnTo>
                    <a:pt x="1857819" y="396557"/>
                  </a:lnTo>
                  <a:lnTo>
                    <a:pt x="1907311" y="421640"/>
                  </a:lnTo>
                  <a:lnTo>
                    <a:pt x="1927796" y="423303"/>
                  </a:lnTo>
                  <a:lnTo>
                    <a:pt x="1948218" y="421640"/>
                  </a:lnTo>
                  <a:lnTo>
                    <a:pt x="1997163" y="396557"/>
                  </a:lnTo>
                  <a:lnTo>
                    <a:pt x="2021954" y="347357"/>
                  </a:lnTo>
                  <a:lnTo>
                    <a:pt x="2023618" y="326898"/>
                  </a:lnTo>
                  <a:lnTo>
                    <a:pt x="2023618" y="5880"/>
                  </a:lnTo>
                  <a:close/>
                </a:path>
                <a:path w="2276475" h="423544">
                  <a:moveTo>
                    <a:pt x="2276373" y="322186"/>
                  </a:moveTo>
                  <a:lnTo>
                    <a:pt x="2266937" y="275069"/>
                  </a:lnTo>
                  <a:lnTo>
                    <a:pt x="2235581" y="228346"/>
                  </a:lnTo>
                  <a:lnTo>
                    <a:pt x="2181593" y="171196"/>
                  </a:lnTo>
                  <a:lnTo>
                    <a:pt x="2168918" y="157365"/>
                  </a:lnTo>
                  <a:lnTo>
                    <a:pt x="2146579" y="126466"/>
                  </a:lnTo>
                  <a:lnTo>
                    <a:pt x="2139975" y="98183"/>
                  </a:lnTo>
                  <a:lnTo>
                    <a:pt x="2140521" y="89077"/>
                  </a:lnTo>
                  <a:lnTo>
                    <a:pt x="2166302" y="59436"/>
                  </a:lnTo>
                  <a:lnTo>
                    <a:pt x="2174062" y="58801"/>
                  </a:lnTo>
                  <a:lnTo>
                    <a:pt x="2181822" y="59575"/>
                  </a:lnTo>
                  <a:lnTo>
                    <a:pt x="2207603" y="95961"/>
                  </a:lnTo>
                  <a:lnTo>
                    <a:pt x="2208161" y="107010"/>
                  </a:lnTo>
                  <a:lnTo>
                    <a:pt x="2208161" y="118770"/>
                  </a:lnTo>
                  <a:lnTo>
                    <a:pt x="2268143" y="112306"/>
                  </a:lnTo>
                  <a:lnTo>
                    <a:pt x="2268143" y="101714"/>
                  </a:lnTo>
                  <a:lnTo>
                    <a:pt x="2266556" y="79679"/>
                  </a:lnTo>
                  <a:lnTo>
                    <a:pt x="2253907" y="42633"/>
                  </a:lnTo>
                  <a:lnTo>
                    <a:pt x="2212860" y="6921"/>
                  </a:lnTo>
                  <a:lnTo>
                    <a:pt x="2173490" y="0"/>
                  </a:lnTo>
                  <a:lnTo>
                    <a:pt x="2152612" y="1714"/>
                  </a:lnTo>
                  <a:lnTo>
                    <a:pt x="2104110" y="27343"/>
                  </a:lnTo>
                  <a:lnTo>
                    <a:pt x="2080399" y="79108"/>
                  </a:lnTo>
                  <a:lnTo>
                    <a:pt x="2078824" y="101130"/>
                  </a:lnTo>
                  <a:lnTo>
                    <a:pt x="2079866" y="117856"/>
                  </a:lnTo>
                  <a:lnTo>
                    <a:pt x="2095576" y="164045"/>
                  </a:lnTo>
                  <a:lnTo>
                    <a:pt x="2119604" y="196532"/>
                  </a:lnTo>
                  <a:lnTo>
                    <a:pt x="2173821" y="251637"/>
                  </a:lnTo>
                  <a:lnTo>
                    <a:pt x="2186622" y="265163"/>
                  </a:lnTo>
                  <a:lnTo>
                    <a:pt x="2212365" y="305587"/>
                  </a:lnTo>
                  <a:lnTo>
                    <a:pt x="2215235" y="325132"/>
                  </a:lnTo>
                  <a:lnTo>
                    <a:pt x="2214549" y="333768"/>
                  </a:lnTo>
                  <a:lnTo>
                    <a:pt x="2183892" y="363855"/>
                  </a:lnTo>
                  <a:lnTo>
                    <a:pt x="2175243" y="364515"/>
                  </a:lnTo>
                  <a:lnTo>
                    <a:pt x="2166340" y="363715"/>
                  </a:lnTo>
                  <a:lnTo>
                    <a:pt x="2137905" y="336308"/>
                  </a:lnTo>
                  <a:lnTo>
                    <a:pt x="2135263" y="316306"/>
                  </a:lnTo>
                  <a:lnTo>
                    <a:pt x="2135263" y="301028"/>
                  </a:lnTo>
                  <a:lnTo>
                    <a:pt x="2075294" y="307492"/>
                  </a:lnTo>
                  <a:lnTo>
                    <a:pt x="2075294" y="322186"/>
                  </a:lnTo>
                  <a:lnTo>
                    <a:pt x="2076081" y="336486"/>
                  </a:lnTo>
                  <a:lnTo>
                    <a:pt x="2087930" y="374510"/>
                  </a:lnTo>
                  <a:lnTo>
                    <a:pt x="2123503" y="410375"/>
                  </a:lnTo>
                  <a:lnTo>
                    <a:pt x="2161527" y="422516"/>
                  </a:lnTo>
                  <a:lnTo>
                    <a:pt x="2175840" y="423316"/>
                  </a:lnTo>
                  <a:lnTo>
                    <a:pt x="2190115" y="422516"/>
                  </a:lnTo>
                  <a:lnTo>
                    <a:pt x="2228151" y="410375"/>
                  </a:lnTo>
                  <a:lnTo>
                    <a:pt x="2263724" y="374510"/>
                  </a:lnTo>
                  <a:lnTo>
                    <a:pt x="2275573" y="336486"/>
                  </a:lnTo>
                  <a:lnTo>
                    <a:pt x="2276373" y="3221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1343304" y="3262299"/>
            <a:ext cx="657860" cy="429259"/>
          </a:xfrm>
          <a:custGeom>
            <a:avLst/>
            <a:gdLst/>
            <a:ahLst/>
            <a:cxnLst/>
            <a:rect l="l" t="t" r="r" b="b"/>
            <a:pathLst>
              <a:path w="657860" h="429260">
                <a:moveTo>
                  <a:pt x="331228" y="159486"/>
                </a:moveTo>
                <a:lnTo>
                  <a:pt x="326047" y="114223"/>
                </a:lnTo>
                <a:lnTo>
                  <a:pt x="310502" y="75361"/>
                </a:lnTo>
                <a:lnTo>
                  <a:pt x="301485" y="61925"/>
                </a:lnTo>
                <a:lnTo>
                  <a:pt x="299212" y="58534"/>
                </a:lnTo>
                <a:lnTo>
                  <a:pt x="286105" y="43675"/>
                </a:lnTo>
                <a:lnTo>
                  <a:pt x="271170" y="30784"/>
                </a:lnTo>
                <a:lnTo>
                  <a:pt x="257048" y="21577"/>
                </a:lnTo>
                <a:lnTo>
                  <a:pt x="257048" y="159486"/>
                </a:lnTo>
                <a:lnTo>
                  <a:pt x="256273" y="173913"/>
                </a:lnTo>
                <a:lnTo>
                  <a:pt x="244779" y="211480"/>
                </a:lnTo>
                <a:lnTo>
                  <a:pt x="211772" y="245364"/>
                </a:lnTo>
                <a:lnTo>
                  <a:pt x="164744" y="257048"/>
                </a:lnTo>
                <a:lnTo>
                  <a:pt x="151917" y="256324"/>
                </a:lnTo>
                <a:lnTo>
                  <a:pt x="107442" y="238874"/>
                </a:lnTo>
                <a:lnTo>
                  <a:pt x="78752" y="199910"/>
                </a:lnTo>
                <a:lnTo>
                  <a:pt x="71882" y="160070"/>
                </a:lnTo>
                <a:lnTo>
                  <a:pt x="71856" y="159486"/>
                </a:lnTo>
                <a:lnTo>
                  <a:pt x="72618" y="144830"/>
                </a:lnTo>
                <a:lnTo>
                  <a:pt x="84124" y="107200"/>
                </a:lnTo>
                <a:lnTo>
                  <a:pt x="117411" y="73609"/>
                </a:lnTo>
                <a:lnTo>
                  <a:pt x="164744" y="61925"/>
                </a:lnTo>
                <a:lnTo>
                  <a:pt x="177533" y="62661"/>
                </a:lnTo>
                <a:lnTo>
                  <a:pt x="221602" y="80098"/>
                </a:lnTo>
                <a:lnTo>
                  <a:pt x="250139" y="118694"/>
                </a:lnTo>
                <a:lnTo>
                  <a:pt x="257048" y="159486"/>
                </a:lnTo>
                <a:lnTo>
                  <a:pt x="257048" y="21577"/>
                </a:lnTo>
                <a:lnTo>
                  <a:pt x="216357" y="4978"/>
                </a:lnTo>
                <a:lnTo>
                  <a:pt x="172923" y="0"/>
                </a:lnTo>
                <a:lnTo>
                  <a:pt x="153593" y="1079"/>
                </a:lnTo>
                <a:lnTo>
                  <a:pt x="102235" y="17233"/>
                </a:lnTo>
                <a:lnTo>
                  <a:pt x="69519" y="45212"/>
                </a:lnTo>
                <a:lnTo>
                  <a:pt x="69519" y="3505"/>
                </a:lnTo>
                <a:lnTo>
                  <a:pt x="0" y="3505"/>
                </a:lnTo>
                <a:lnTo>
                  <a:pt x="0" y="428802"/>
                </a:lnTo>
                <a:lnTo>
                  <a:pt x="73025" y="428802"/>
                </a:lnTo>
                <a:lnTo>
                  <a:pt x="73025" y="276821"/>
                </a:lnTo>
                <a:lnTo>
                  <a:pt x="75641" y="280060"/>
                </a:lnTo>
                <a:lnTo>
                  <a:pt x="119722" y="309702"/>
                </a:lnTo>
                <a:lnTo>
                  <a:pt x="172923" y="319557"/>
                </a:lnTo>
                <a:lnTo>
                  <a:pt x="195313" y="318325"/>
                </a:lnTo>
                <a:lnTo>
                  <a:pt x="236054" y="308394"/>
                </a:lnTo>
                <a:lnTo>
                  <a:pt x="271170" y="288772"/>
                </a:lnTo>
                <a:lnTo>
                  <a:pt x="299212" y="260870"/>
                </a:lnTo>
                <a:lnTo>
                  <a:pt x="301752" y="257048"/>
                </a:lnTo>
                <a:lnTo>
                  <a:pt x="310502" y="243903"/>
                </a:lnTo>
                <a:lnTo>
                  <a:pt x="319570" y="225158"/>
                </a:lnTo>
                <a:lnTo>
                  <a:pt x="326047" y="204838"/>
                </a:lnTo>
                <a:lnTo>
                  <a:pt x="329933" y="182956"/>
                </a:lnTo>
                <a:lnTo>
                  <a:pt x="331190" y="160070"/>
                </a:lnTo>
                <a:lnTo>
                  <a:pt x="331228" y="159486"/>
                </a:lnTo>
                <a:close/>
              </a:path>
              <a:path w="657860" h="429260">
                <a:moveTo>
                  <a:pt x="657821" y="132613"/>
                </a:moveTo>
                <a:lnTo>
                  <a:pt x="655497" y="100952"/>
                </a:lnTo>
                <a:lnTo>
                  <a:pt x="648538" y="73685"/>
                </a:lnTo>
                <a:lnTo>
                  <a:pt x="641972" y="60756"/>
                </a:lnTo>
                <a:lnTo>
                  <a:pt x="636943" y="50850"/>
                </a:lnTo>
                <a:lnTo>
                  <a:pt x="600252" y="18249"/>
                </a:lnTo>
                <a:lnTo>
                  <a:pt x="547814" y="2032"/>
                </a:lnTo>
                <a:lnTo>
                  <a:pt x="515861" y="0"/>
                </a:lnTo>
                <a:lnTo>
                  <a:pt x="497319" y="609"/>
                </a:lnTo>
                <a:lnTo>
                  <a:pt x="443699" y="9639"/>
                </a:lnTo>
                <a:lnTo>
                  <a:pt x="396989" y="29527"/>
                </a:lnTo>
                <a:lnTo>
                  <a:pt x="383832" y="38557"/>
                </a:lnTo>
                <a:lnTo>
                  <a:pt x="412445" y="91719"/>
                </a:lnTo>
                <a:lnTo>
                  <a:pt x="421690" y="84823"/>
                </a:lnTo>
                <a:lnTo>
                  <a:pt x="431939" y="78727"/>
                </a:lnTo>
                <a:lnTo>
                  <a:pt x="468134" y="65366"/>
                </a:lnTo>
                <a:lnTo>
                  <a:pt x="507098" y="60756"/>
                </a:lnTo>
                <a:lnTo>
                  <a:pt x="525411" y="61874"/>
                </a:lnTo>
                <a:lnTo>
                  <a:pt x="565518" y="78574"/>
                </a:lnTo>
                <a:lnTo>
                  <a:pt x="583590" y="113360"/>
                </a:lnTo>
                <a:lnTo>
                  <a:pt x="584796" y="128524"/>
                </a:lnTo>
                <a:lnTo>
                  <a:pt x="584796" y="133197"/>
                </a:lnTo>
                <a:lnTo>
                  <a:pt x="584796" y="181686"/>
                </a:lnTo>
                <a:lnTo>
                  <a:pt x="584796" y="217906"/>
                </a:lnTo>
                <a:lnTo>
                  <a:pt x="579361" y="229158"/>
                </a:lnTo>
                <a:lnTo>
                  <a:pt x="543102" y="259499"/>
                </a:lnTo>
                <a:lnTo>
                  <a:pt x="518807" y="265671"/>
                </a:lnTo>
                <a:lnTo>
                  <a:pt x="518363" y="265671"/>
                </a:lnTo>
                <a:lnTo>
                  <a:pt x="505929" y="266395"/>
                </a:lnTo>
                <a:lnTo>
                  <a:pt x="462114" y="254711"/>
                </a:lnTo>
                <a:lnTo>
                  <a:pt x="446328" y="223164"/>
                </a:lnTo>
                <a:lnTo>
                  <a:pt x="447128" y="214757"/>
                </a:lnTo>
                <a:lnTo>
                  <a:pt x="478167" y="184683"/>
                </a:lnTo>
                <a:lnTo>
                  <a:pt x="509435" y="181686"/>
                </a:lnTo>
                <a:lnTo>
                  <a:pt x="584796" y="181686"/>
                </a:lnTo>
                <a:lnTo>
                  <a:pt x="584796" y="133197"/>
                </a:lnTo>
                <a:lnTo>
                  <a:pt x="504177" y="133197"/>
                </a:lnTo>
                <a:lnTo>
                  <a:pt x="481672" y="133972"/>
                </a:lnTo>
                <a:lnTo>
                  <a:pt x="443699" y="140106"/>
                </a:lnTo>
                <a:lnTo>
                  <a:pt x="403606" y="159931"/>
                </a:lnTo>
                <a:lnTo>
                  <a:pt x="377609" y="201117"/>
                </a:lnTo>
                <a:lnTo>
                  <a:pt x="374484" y="226085"/>
                </a:lnTo>
                <a:lnTo>
                  <a:pt x="375361" y="238950"/>
                </a:lnTo>
                <a:lnTo>
                  <a:pt x="375373" y="239179"/>
                </a:lnTo>
                <a:lnTo>
                  <a:pt x="396697" y="284365"/>
                </a:lnTo>
                <a:lnTo>
                  <a:pt x="429387" y="307581"/>
                </a:lnTo>
                <a:lnTo>
                  <a:pt x="473748" y="318808"/>
                </a:lnTo>
                <a:lnTo>
                  <a:pt x="490728" y="319557"/>
                </a:lnTo>
                <a:lnTo>
                  <a:pt x="510578" y="318617"/>
                </a:lnTo>
                <a:lnTo>
                  <a:pt x="559384" y="304368"/>
                </a:lnTo>
                <a:lnTo>
                  <a:pt x="588886" y="277253"/>
                </a:lnTo>
                <a:lnTo>
                  <a:pt x="588886" y="315468"/>
                </a:lnTo>
                <a:lnTo>
                  <a:pt x="657821" y="315468"/>
                </a:lnTo>
                <a:lnTo>
                  <a:pt x="657821" y="181686"/>
                </a:lnTo>
                <a:lnTo>
                  <a:pt x="657821" y="133197"/>
                </a:lnTo>
                <a:lnTo>
                  <a:pt x="657821" y="1326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94598" y="3196869"/>
            <a:ext cx="441959" cy="385445"/>
          </a:xfrm>
          <a:custGeom>
            <a:avLst/>
            <a:gdLst/>
            <a:ahLst/>
            <a:cxnLst/>
            <a:rect l="l" t="t" r="r" b="b"/>
            <a:pathLst>
              <a:path w="441960" h="385445">
                <a:moveTo>
                  <a:pt x="180517" y="65430"/>
                </a:moveTo>
                <a:lnTo>
                  <a:pt x="139242" y="69532"/>
                </a:lnTo>
                <a:lnTo>
                  <a:pt x="91401" y="90919"/>
                </a:lnTo>
                <a:lnTo>
                  <a:pt x="69519" y="114642"/>
                </a:lnTo>
                <a:lnTo>
                  <a:pt x="69519" y="68935"/>
                </a:lnTo>
                <a:lnTo>
                  <a:pt x="0" y="68935"/>
                </a:lnTo>
                <a:lnTo>
                  <a:pt x="0" y="380898"/>
                </a:lnTo>
                <a:lnTo>
                  <a:pt x="73025" y="380898"/>
                </a:lnTo>
                <a:lnTo>
                  <a:pt x="73025" y="229590"/>
                </a:lnTo>
                <a:lnTo>
                  <a:pt x="74549" y="207124"/>
                </a:lnTo>
                <a:lnTo>
                  <a:pt x="97561" y="157441"/>
                </a:lnTo>
                <a:lnTo>
                  <a:pt x="143891" y="134721"/>
                </a:lnTo>
                <a:lnTo>
                  <a:pt x="162255" y="133299"/>
                </a:lnTo>
                <a:lnTo>
                  <a:pt x="169024" y="133299"/>
                </a:lnTo>
                <a:lnTo>
                  <a:pt x="174459" y="133692"/>
                </a:lnTo>
                <a:lnTo>
                  <a:pt x="177393" y="134175"/>
                </a:lnTo>
                <a:lnTo>
                  <a:pt x="180517" y="134950"/>
                </a:lnTo>
                <a:lnTo>
                  <a:pt x="180517" y="133299"/>
                </a:lnTo>
                <a:lnTo>
                  <a:pt x="180517" y="65430"/>
                </a:lnTo>
                <a:close/>
              </a:path>
              <a:path w="441960" h="385445">
                <a:moveTo>
                  <a:pt x="441655" y="363956"/>
                </a:moveTo>
                <a:lnTo>
                  <a:pt x="426250" y="324815"/>
                </a:lnTo>
                <a:lnTo>
                  <a:pt x="421195" y="311962"/>
                </a:lnTo>
                <a:lnTo>
                  <a:pt x="412508" y="317588"/>
                </a:lnTo>
                <a:lnTo>
                  <a:pt x="402793" y="321614"/>
                </a:lnTo>
                <a:lnTo>
                  <a:pt x="391896" y="324053"/>
                </a:lnTo>
                <a:lnTo>
                  <a:pt x="391528" y="324053"/>
                </a:lnTo>
                <a:lnTo>
                  <a:pt x="380301" y="324815"/>
                </a:lnTo>
                <a:lnTo>
                  <a:pt x="343471" y="305803"/>
                </a:lnTo>
                <a:lnTo>
                  <a:pt x="337121" y="129692"/>
                </a:lnTo>
                <a:lnTo>
                  <a:pt x="420611" y="129692"/>
                </a:lnTo>
                <a:lnTo>
                  <a:pt x="420611" y="71272"/>
                </a:lnTo>
                <a:lnTo>
                  <a:pt x="337096" y="71272"/>
                </a:lnTo>
                <a:lnTo>
                  <a:pt x="337070" y="0"/>
                </a:lnTo>
                <a:lnTo>
                  <a:pt x="264045" y="0"/>
                </a:lnTo>
                <a:lnTo>
                  <a:pt x="264045" y="71272"/>
                </a:lnTo>
                <a:lnTo>
                  <a:pt x="212636" y="71272"/>
                </a:lnTo>
                <a:lnTo>
                  <a:pt x="212636" y="129692"/>
                </a:lnTo>
                <a:lnTo>
                  <a:pt x="264045" y="129692"/>
                </a:lnTo>
                <a:lnTo>
                  <a:pt x="264045" y="279831"/>
                </a:lnTo>
                <a:lnTo>
                  <a:pt x="265798" y="304253"/>
                </a:lnTo>
                <a:lnTo>
                  <a:pt x="279819" y="343535"/>
                </a:lnTo>
                <a:lnTo>
                  <a:pt x="307568" y="370039"/>
                </a:lnTo>
                <a:lnTo>
                  <a:pt x="347294" y="383336"/>
                </a:lnTo>
                <a:lnTo>
                  <a:pt x="371538" y="384987"/>
                </a:lnTo>
                <a:lnTo>
                  <a:pt x="381393" y="384670"/>
                </a:lnTo>
                <a:lnTo>
                  <a:pt x="419074" y="376783"/>
                </a:lnTo>
                <a:lnTo>
                  <a:pt x="434860" y="368896"/>
                </a:lnTo>
                <a:lnTo>
                  <a:pt x="441655" y="3639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96413" y="3262312"/>
            <a:ext cx="307340" cy="315595"/>
          </a:xfrm>
          <a:custGeom>
            <a:avLst/>
            <a:gdLst/>
            <a:ahLst/>
            <a:cxnLst/>
            <a:rect l="l" t="t" r="r" b="b"/>
            <a:pathLst>
              <a:path w="307339" h="315595">
                <a:moveTo>
                  <a:pt x="69519" y="3505"/>
                </a:moveTo>
                <a:lnTo>
                  <a:pt x="0" y="3505"/>
                </a:lnTo>
                <a:lnTo>
                  <a:pt x="0" y="315468"/>
                </a:lnTo>
                <a:lnTo>
                  <a:pt x="73024" y="315468"/>
                </a:lnTo>
                <a:lnTo>
                  <a:pt x="73024" y="157734"/>
                </a:lnTo>
                <a:lnTo>
                  <a:pt x="73701" y="142636"/>
                </a:lnTo>
                <a:lnTo>
                  <a:pt x="83832" y="105448"/>
                </a:lnTo>
                <a:lnTo>
                  <a:pt x="96596" y="87630"/>
                </a:lnTo>
                <a:lnTo>
                  <a:pt x="69519" y="87630"/>
                </a:lnTo>
                <a:lnTo>
                  <a:pt x="57251" y="61925"/>
                </a:lnTo>
                <a:lnTo>
                  <a:pt x="66362" y="47887"/>
                </a:lnTo>
                <a:lnTo>
                  <a:pt x="69519" y="44341"/>
                </a:lnTo>
                <a:lnTo>
                  <a:pt x="69519" y="3505"/>
                </a:lnTo>
                <a:close/>
              </a:path>
              <a:path w="307339" h="315595">
                <a:moveTo>
                  <a:pt x="292361" y="63677"/>
                </a:moveTo>
                <a:lnTo>
                  <a:pt x="160070" y="63677"/>
                </a:lnTo>
                <a:lnTo>
                  <a:pt x="176628" y="64956"/>
                </a:lnTo>
                <a:lnTo>
                  <a:pt x="191249" y="68791"/>
                </a:lnTo>
                <a:lnTo>
                  <a:pt x="223277" y="95721"/>
                </a:lnTo>
                <a:lnTo>
                  <a:pt x="234264" y="146050"/>
                </a:lnTo>
                <a:lnTo>
                  <a:pt x="234264" y="315468"/>
                </a:lnTo>
                <a:lnTo>
                  <a:pt x="307289" y="315468"/>
                </a:lnTo>
                <a:lnTo>
                  <a:pt x="307289" y="136702"/>
                </a:lnTo>
                <a:lnTo>
                  <a:pt x="306341" y="116494"/>
                </a:lnTo>
                <a:lnTo>
                  <a:pt x="306229" y="114121"/>
                </a:lnTo>
                <a:lnTo>
                  <a:pt x="303052" y="93694"/>
                </a:lnTo>
                <a:lnTo>
                  <a:pt x="297757" y="75420"/>
                </a:lnTo>
                <a:lnTo>
                  <a:pt x="292361" y="63677"/>
                </a:lnTo>
                <a:close/>
              </a:path>
              <a:path w="307339" h="315595">
                <a:moveTo>
                  <a:pt x="69519" y="44341"/>
                </a:moveTo>
                <a:lnTo>
                  <a:pt x="66362" y="47887"/>
                </a:lnTo>
                <a:lnTo>
                  <a:pt x="57251" y="61925"/>
                </a:lnTo>
                <a:lnTo>
                  <a:pt x="69519" y="87630"/>
                </a:lnTo>
                <a:lnTo>
                  <a:pt x="69519" y="44341"/>
                </a:lnTo>
                <a:close/>
              </a:path>
              <a:path w="307339" h="315595">
                <a:moveTo>
                  <a:pt x="177012" y="0"/>
                </a:moveTo>
                <a:lnTo>
                  <a:pt x="138528" y="4017"/>
                </a:lnTo>
                <a:lnTo>
                  <a:pt x="90166" y="24959"/>
                </a:lnTo>
                <a:lnTo>
                  <a:pt x="69519" y="44341"/>
                </a:lnTo>
                <a:lnTo>
                  <a:pt x="69519" y="87630"/>
                </a:lnTo>
                <a:lnTo>
                  <a:pt x="96596" y="87630"/>
                </a:lnTo>
                <a:lnTo>
                  <a:pt x="96900" y="87268"/>
                </a:lnTo>
                <a:lnTo>
                  <a:pt x="105135" y="80091"/>
                </a:lnTo>
                <a:lnTo>
                  <a:pt x="147578" y="64335"/>
                </a:lnTo>
                <a:lnTo>
                  <a:pt x="160070" y="63677"/>
                </a:lnTo>
                <a:lnTo>
                  <a:pt x="292361" y="63677"/>
                </a:lnTo>
                <a:lnTo>
                  <a:pt x="290347" y="59296"/>
                </a:lnTo>
                <a:lnTo>
                  <a:pt x="257864" y="22877"/>
                </a:lnTo>
                <a:lnTo>
                  <a:pt x="212424" y="3654"/>
                </a:lnTo>
                <a:lnTo>
                  <a:pt x="195779" y="1004"/>
                </a:lnTo>
                <a:lnTo>
                  <a:pt x="197015" y="1004"/>
                </a:lnTo>
                <a:lnTo>
                  <a:pt x="1770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971469" y="3262299"/>
            <a:ext cx="319405" cy="320040"/>
          </a:xfrm>
          <a:custGeom>
            <a:avLst/>
            <a:gdLst/>
            <a:ahLst/>
            <a:cxnLst/>
            <a:rect l="l" t="t" r="r" b="b"/>
            <a:pathLst>
              <a:path w="319404" h="320039">
                <a:moveTo>
                  <a:pt x="161239" y="0"/>
                </a:moveTo>
                <a:lnTo>
                  <a:pt x="117051" y="5113"/>
                </a:lnTo>
                <a:lnTo>
                  <a:pt x="77977" y="20446"/>
                </a:lnTo>
                <a:lnTo>
                  <a:pt x="45404" y="44767"/>
                </a:lnTo>
                <a:lnTo>
                  <a:pt x="20726" y="76822"/>
                </a:lnTo>
                <a:lnTo>
                  <a:pt x="5181" y="115454"/>
                </a:lnTo>
                <a:lnTo>
                  <a:pt x="0" y="159486"/>
                </a:lnTo>
                <a:lnTo>
                  <a:pt x="1331" y="181944"/>
                </a:lnTo>
                <a:lnTo>
                  <a:pt x="5326" y="203158"/>
                </a:lnTo>
                <a:lnTo>
                  <a:pt x="11888" y="222838"/>
                </a:lnTo>
                <a:lnTo>
                  <a:pt x="11985" y="223130"/>
                </a:lnTo>
                <a:lnTo>
                  <a:pt x="33071" y="259006"/>
                </a:lnTo>
                <a:lnTo>
                  <a:pt x="63162" y="287485"/>
                </a:lnTo>
                <a:lnTo>
                  <a:pt x="101739" y="307893"/>
                </a:lnTo>
                <a:lnTo>
                  <a:pt x="147159" y="318261"/>
                </a:lnTo>
                <a:lnTo>
                  <a:pt x="172338" y="319557"/>
                </a:lnTo>
                <a:lnTo>
                  <a:pt x="192215" y="318735"/>
                </a:lnTo>
                <a:lnTo>
                  <a:pt x="245071" y="306412"/>
                </a:lnTo>
                <a:lnTo>
                  <a:pt x="286743" y="280288"/>
                </a:lnTo>
                <a:lnTo>
                  <a:pt x="297941" y="268731"/>
                </a:lnTo>
                <a:lnTo>
                  <a:pt x="288283" y="257632"/>
                </a:lnTo>
                <a:lnTo>
                  <a:pt x="174091" y="257632"/>
                </a:lnTo>
                <a:lnTo>
                  <a:pt x="159337" y="256903"/>
                </a:lnTo>
                <a:lnTo>
                  <a:pt x="120332" y="245948"/>
                </a:lnTo>
                <a:lnTo>
                  <a:pt x="84124" y="212648"/>
                </a:lnTo>
                <a:lnTo>
                  <a:pt x="73248" y="182854"/>
                </a:lnTo>
                <a:lnTo>
                  <a:pt x="57823" y="182854"/>
                </a:lnTo>
                <a:lnTo>
                  <a:pt x="57823" y="134365"/>
                </a:lnTo>
                <a:lnTo>
                  <a:pt x="72554" y="134365"/>
                </a:lnTo>
                <a:lnTo>
                  <a:pt x="74118" y="125093"/>
                </a:lnTo>
                <a:lnTo>
                  <a:pt x="96240" y="84058"/>
                </a:lnTo>
                <a:lnTo>
                  <a:pt x="136039" y="61342"/>
                </a:lnTo>
                <a:lnTo>
                  <a:pt x="161239" y="58419"/>
                </a:lnTo>
                <a:lnTo>
                  <a:pt x="286965" y="58419"/>
                </a:lnTo>
                <a:lnTo>
                  <a:pt x="274275" y="43818"/>
                </a:lnTo>
                <a:lnTo>
                  <a:pt x="242442" y="19862"/>
                </a:lnTo>
                <a:lnTo>
                  <a:pt x="204317" y="4968"/>
                </a:lnTo>
                <a:lnTo>
                  <a:pt x="183601" y="1278"/>
                </a:lnTo>
                <a:lnTo>
                  <a:pt x="184040" y="1278"/>
                </a:lnTo>
                <a:lnTo>
                  <a:pt x="161239" y="0"/>
                </a:lnTo>
                <a:close/>
              </a:path>
              <a:path w="319404" h="320039">
                <a:moveTo>
                  <a:pt x="258800" y="223748"/>
                </a:moveTo>
                <a:lnTo>
                  <a:pt x="221399" y="249453"/>
                </a:lnTo>
                <a:lnTo>
                  <a:pt x="174091" y="257632"/>
                </a:lnTo>
                <a:lnTo>
                  <a:pt x="288283" y="257632"/>
                </a:lnTo>
                <a:lnTo>
                  <a:pt x="258800" y="223748"/>
                </a:lnTo>
                <a:close/>
              </a:path>
              <a:path w="319404" h="320039">
                <a:moveTo>
                  <a:pt x="72554" y="134365"/>
                </a:moveTo>
                <a:lnTo>
                  <a:pt x="57823" y="134365"/>
                </a:lnTo>
                <a:lnTo>
                  <a:pt x="57823" y="182854"/>
                </a:lnTo>
                <a:lnTo>
                  <a:pt x="73248" y="182854"/>
                </a:lnTo>
                <a:lnTo>
                  <a:pt x="72075" y="176612"/>
                </a:lnTo>
                <a:lnTo>
                  <a:pt x="71272" y="162991"/>
                </a:lnTo>
                <a:lnTo>
                  <a:pt x="71364" y="149555"/>
                </a:lnTo>
                <a:lnTo>
                  <a:pt x="71984" y="137744"/>
                </a:lnTo>
                <a:lnTo>
                  <a:pt x="72554" y="134365"/>
                </a:lnTo>
                <a:close/>
              </a:path>
              <a:path w="319404" h="320039">
                <a:moveTo>
                  <a:pt x="249780" y="134365"/>
                </a:moveTo>
                <a:lnTo>
                  <a:pt x="72554" y="134365"/>
                </a:lnTo>
                <a:lnTo>
                  <a:pt x="72189" y="136524"/>
                </a:lnTo>
                <a:lnTo>
                  <a:pt x="72144" y="136795"/>
                </a:lnTo>
                <a:lnTo>
                  <a:pt x="72024" y="137507"/>
                </a:lnTo>
                <a:lnTo>
                  <a:pt x="71984" y="137744"/>
                </a:lnTo>
                <a:lnTo>
                  <a:pt x="71364" y="149555"/>
                </a:lnTo>
                <a:lnTo>
                  <a:pt x="71272" y="162991"/>
                </a:lnTo>
                <a:lnTo>
                  <a:pt x="72018" y="175653"/>
                </a:lnTo>
                <a:lnTo>
                  <a:pt x="72075" y="176612"/>
                </a:lnTo>
                <a:lnTo>
                  <a:pt x="73248" y="182854"/>
                </a:lnTo>
                <a:lnTo>
                  <a:pt x="317804" y="182854"/>
                </a:lnTo>
                <a:lnTo>
                  <a:pt x="318878" y="159486"/>
                </a:lnTo>
                <a:lnTo>
                  <a:pt x="318438" y="151307"/>
                </a:lnTo>
                <a:lnTo>
                  <a:pt x="318343" y="149555"/>
                </a:lnTo>
                <a:lnTo>
                  <a:pt x="250621" y="149555"/>
                </a:lnTo>
                <a:lnTo>
                  <a:pt x="250181" y="137744"/>
                </a:lnTo>
                <a:lnTo>
                  <a:pt x="250135" y="136524"/>
                </a:lnTo>
                <a:lnTo>
                  <a:pt x="249780" y="134365"/>
                </a:lnTo>
                <a:close/>
              </a:path>
              <a:path w="319404" h="320039">
                <a:moveTo>
                  <a:pt x="286965" y="58419"/>
                </a:moveTo>
                <a:lnTo>
                  <a:pt x="161239" y="58419"/>
                </a:lnTo>
                <a:lnTo>
                  <a:pt x="174000" y="59150"/>
                </a:lnTo>
                <a:lnTo>
                  <a:pt x="185993" y="61342"/>
                </a:lnTo>
                <a:lnTo>
                  <a:pt x="225780" y="84058"/>
                </a:lnTo>
                <a:lnTo>
                  <a:pt x="248124" y="124294"/>
                </a:lnTo>
                <a:lnTo>
                  <a:pt x="250621" y="149555"/>
                </a:lnTo>
                <a:lnTo>
                  <a:pt x="279247" y="134365"/>
                </a:lnTo>
                <a:lnTo>
                  <a:pt x="317150" y="134365"/>
                </a:lnTo>
                <a:lnTo>
                  <a:pt x="313872" y="115454"/>
                </a:lnTo>
                <a:lnTo>
                  <a:pt x="307469" y="94863"/>
                </a:lnTo>
                <a:lnTo>
                  <a:pt x="298526" y="75945"/>
                </a:lnTo>
                <a:lnTo>
                  <a:pt x="287348" y="58860"/>
                </a:lnTo>
                <a:lnTo>
                  <a:pt x="286965" y="58419"/>
                </a:lnTo>
                <a:close/>
              </a:path>
              <a:path w="319404" h="320039">
                <a:moveTo>
                  <a:pt x="317150" y="134365"/>
                </a:moveTo>
                <a:lnTo>
                  <a:pt x="279247" y="134365"/>
                </a:lnTo>
                <a:lnTo>
                  <a:pt x="250621" y="149555"/>
                </a:lnTo>
                <a:lnTo>
                  <a:pt x="318343" y="149555"/>
                </a:lnTo>
                <a:lnTo>
                  <a:pt x="317707" y="137744"/>
                </a:lnTo>
                <a:lnTo>
                  <a:pt x="317694" y="137507"/>
                </a:lnTo>
                <a:lnTo>
                  <a:pt x="317150" y="1343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60534" y="3164814"/>
            <a:ext cx="1077595" cy="532130"/>
          </a:xfrm>
          <a:custGeom>
            <a:avLst/>
            <a:gdLst/>
            <a:ahLst/>
            <a:cxnLst/>
            <a:rect l="l" t="t" r="r" b="b"/>
            <a:pathLst>
              <a:path w="1077595" h="532129">
                <a:moveTo>
                  <a:pt x="180517" y="97485"/>
                </a:moveTo>
                <a:lnTo>
                  <a:pt x="139242" y="101587"/>
                </a:lnTo>
                <a:lnTo>
                  <a:pt x="91401" y="122974"/>
                </a:lnTo>
                <a:lnTo>
                  <a:pt x="69519" y="146697"/>
                </a:lnTo>
                <a:lnTo>
                  <a:pt x="69519" y="100990"/>
                </a:lnTo>
                <a:lnTo>
                  <a:pt x="0" y="100990"/>
                </a:lnTo>
                <a:lnTo>
                  <a:pt x="0" y="412953"/>
                </a:lnTo>
                <a:lnTo>
                  <a:pt x="73025" y="412953"/>
                </a:lnTo>
                <a:lnTo>
                  <a:pt x="73025" y="261645"/>
                </a:lnTo>
                <a:lnTo>
                  <a:pt x="74549" y="239179"/>
                </a:lnTo>
                <a:lnTo>
                  <a:pt x="97561" y="189496"/>
                </a:lnTo>
                <a:lnTo>
                  <a:pt x="143891" y="166776"/>
                </a:lnTo>
                <a:lnTo>
                  <a:pt x="162255" y="165354"/>
                </a:lnTo>
                <a:lnTo>
                  <a:pt x="169024" y="165354"/>
                </a:lnTo>
                <a:lnTo>
                  <a:pt x="174459" y="165747"/>
                </a:lnTo>
                <a:lnTo>
                  <a:pt x="177393" y="166230"/>
                </a:lnTo>
                <a:lnTo>
                  <a:pt x="180517" y="167005"/>
                </a:lnTo>
                <a:lnTo>
                  <a:pt x="180517" y="165354"/>
                </a:lnTo>
                <a:lnTo>
                  <a:pt x="180517" y="97485"/>
                </a:lnTo>
                <a:close/>
              </a:path>
              <a:path w="1077595" h="532129">
                <a:moveTo>
                  <a:pt x="483133" y="320649"/>
                </a:moveTo>
                <a:lnTo>
                  <a:pt x="472617" y="278003"/>
                </a:lnTo>
                <a:lnTo>
                  <a:pt x="436041" y="248310"/>
                </a:lnTo>
                <a:lnTo>
                  <a:pt x="396925" y="235813"/>
                </a:lnTo>
                <a:lnTo>
                  <a:pt x="346202" y="227406"/>
                </a:lnTo>
                <a:lnTo>
                  <a:pt x="337007" y="225628"/>
                </a:lnTo>
                <a:lnTo>
                  <a:pt x="300850" y="212572"/>
                </a:lnTo>
                <a:lnTo>
                  <a:pt x="290347" y="200888"/>
                </a:lnTo>
                <a:lnTo>
                  <a:pt x="290347" y="191541"/>
                </a:lnTo>
                <a:lnTo>
                  <a:pt x="315518" y="162090"/>
                </a:lnTo>
                <a:lnTo>
                  <a:pt x="355777" y="156489"/>
                </a:lnTo>
                <a:lnTo>
                  <a:pt x="366890" y="156806"/>
                </a:lnTo>
                <a:lnTo>
                  <a:pt x="411683" y="164477"/>
                </a:lnTo>
                <a:lnTo>
                  <a:pt x="445160" y="179857"/>
                </a:lnTo>
                <a:lnTo>
                  <a:pt x="473202" y="124358"/>
                </a:lnTo>
                <a:lnTo>
                  <a:pt x="435406" y="108369"/>
                </a:lnTo>
                <a:lnTo>
                  <a:pt x="388048" y="99237"/>
                </a:lnTo>
                <a:lnTo>
                  <a:pt x="356349" y="97485"/>
                </a:lnTo>
                <a:lnTo>
                  <a:pt x="336029" y="98247"/>
                </a:lnTo>
                <a:lnTo>
                  <a:pt x="283629" y="109461"/>
                </a:lnTo>
                <a:lnTo>
                  <a:pt x="245338" y="133019"/>
                </a:lnTo>
                <a:lnTo>
                  <a:pt x="223304" y="167233"/>
                </a:lnTo>
                <a:lnTo>
                  <a:pt x="219075" y="195046"/>
                </a:lnTo>
                <a:lnTo>
                  <a:pt x="219722" y="207835"/>
                </a:lnTo>
                <a:lnTo>
                  <a:pt x="235242" y="246049"/>
                </a:lnTo>
                <a:lnTo>
                  <a:pt x="274929" y="272757"/>
                </a:lnTo>
                <a:lnTo>
                  <a:pt x="325831" y="285191"/>
                </a:lnTo>
                <a:lnTo>
                  <a:pt x="355981" y="289839"/>
                </a:lnTo>
                <a:lnTo>
                  <a:pt x="373875" y="293192"/>
                </a:lnTo>
                <a:lnTo>
                  <a:pt x="411861" y="314426"/>
                </a:lnTo>
                <a:lnTo>
                  <a:pt x="411861" y="322986"/>
                </a:lnTo>
                <a:lnTo>
                  <a:pt x="376135" y="355130"/>
                </a:lnTo>
                <a:lnTo>
                  <a:pt x="346430" y="357454"/>
                </a:lnTo>
                <a:lnTo>
                  <a:pt x="331812" y="356908"/>
                </a:lnTo>
                <a:lnTo>
                  <a:pt x="288010" y="348691"/>
                </a:lnTo>
                <a:lnTo>
                  <a:pt x="248793" y="332930"/>
                </a:lnTo>
                <a:lnTo>
                  <a:pt x="237769" y="326491"/>
                </a:lnTo>
                <a:lnTo>
                  <a:pt x="209727" y="381990"/>
                </a:lnTo>
                <a:lnTo>
                  <a:pt x="249643" y="401447"/>
                </a:lnTo>
                <a:lnTo>
                  <a:pt x="303403" y="414489"/>
                </a:lnTo>
                <a:lnTo>
                  <a:pt x="341757" y="417042"/>
                </a:lnTo>
                <a:lnTo>
                  <a:pt x="362889" y="416306"/>
                </a:lnTo>
                <a:lnTo>
                  <a:pt x="400570" y="410311"/>
                </a:lnTo>
                <a:lnTo>
                  <a:pt x="445084" y="390690"/>
                </a:lnTo>
                <a:lnTo>
                  <a:pt x="473417" y="360197"/>
                </a:lnTo>
                <a:lnTo>
                  <a:pt x="482053" y="334784"/>
                </a:lnTo>
                <a:lnTo>
                  <a:pt x="483133" y="320649"/>
                </a:lnTo>
                <a:close/>
              </a:path>
              <a:path w="1077595" h="532129">
                <a:moveTo>
                  <a:pt x="1077214" y="256540"/>
                </a:moveTo>
                <a:lnTo>
                  <a:pt x="1077201" y="254000"/>
                </a:lnTo>
                <a:lnTo>
                  <a:pt x="1076109" y="229870"/>
                </a:lnTo>
                <a:lnTo>
                  <a:pt x="1075994" y="227330"/>
                </a:lnTo>
                <a:lnTo>
                  <a:pt x="1065923" y="176530"/>
                </a:lnTo>
                <a:lnTo>
                  <a:pt x="1046010" y="129540"/>
                </a:lnTo>
                <a:lnTo>
                  <a:pt x="1017663" y="88900"/>
                </a:lnTo>
                <a:lnTo>
                  <a:pt x="981316" y="55880"/>
                </a:lnTo>
                <a:lnTo>
                  <a:pt x="969162" y="46990"/>
                </a:lnTo>
                <a:lnTo>
                  <a:pt x="960488" y="40640"/>
                </a:lnTo>
                <a:lnTo>
                  <a:pt x="913688" y="17780"/>
                </a:lnTo>
                <a:lnTo>
                  <a:pt x="860958" y="3810"/>
                </a:lnTo>
                <a:lnTo>
                  <a:pt x="832726" y="0"/>
                </a:lnTo>
                <a:lnTo>
                  <a:pt x="772706" y="0"/>
                </a:lnTo>
                <a:lnTo>
                  <a:pt x="715746" y="10160"/>
                </a:lnTo>
                <a:lnTo>
                  <a:pt x="664540" y="30480"/>
                </a:lnTo>
                <a:lnTo>
                  <a:pt x="620293" y="58420"/>
                </a:lnTo>
                <a:lnTo>
                  <a:pt x="583374" y="93980"/>
                </a:lnTo>
                <a:lnTo>
                  <a:pt x="554888" y="135890"/>
                </a:lnTo>
                <a:lnTo>
                  <a:pt x="535190" y="184150"/>
                </a:lnTo>
                <a:lnTo>
                  <a:pt x="525272" y="237490"/>
                </a:lnTo>
                <a:lnTo>
                  <a:pt x="524040" y="265430"/>
                </a:lnTo>
                <a:lnTo>
                  <a:pt x="525043" y="288290"/>
                </a:lnTo>
                <a:lnTo>
                  <a:pt x="525157" y="290830"/>
                </a:lnTo>
                <a:lnTo>
                  <a:pt x="525272" y="293370"/>
                </a:lnTo>
                <a:lnTo>
                  <a:pt x="535190" y="346710"/>
                </a:lnTo>
                <a:lnTo>
                  <a:pt x="554875" y="394970"/>
                </a:lnTo>
                <a:lnTo>
                  <a:pt x="583209" y="438150"/>
                </a:lnTo>
                <a:lnTo>
                  <a:pt x="619836" y="473710"/>
                </a:lnTo>
                <a:lnTo>
                  <a:pt x="663651" y="501650"/>
                </a:lnTo>
                <a:lnTo>
                  <a:pt x="714298" y="521970"/>
                </a:lnTo>
                <a:lnTo>
                  <a:pt x="770661" y="532130"/>
                </a:lnTo>
                <a:lnTo>
                  <a:pt x="817181" y="532130"/>
                </a:lnTo>
                <a:lnTo>
                  <a:pt x="868133" y="525780"/>
                </a:lnTo>
                <a:lnTo>
                  <a:pt x="916089" y="511810"/>
                </a:lnTo>
                <a:lnTo>
                  <a:pt x="930046" y="505460"/>
                </a:lnTo>
                <a:lnTo>
                  <a:pt x="922794" y="483870"/>
                </a:lnTo>
                <a:lnTo>
                  <a:pt x="914273" y="458470"/>
                </a:lnTo>
                <a:lnTo>
                  <a:pt x="900645" y="464820"/>
                </a:lnTo>
                <a:lnTo>
                  <a:pt x="872312" y="474980"/>
                </a:lnTo>
                <a:lnTo>
                  <a:pt x="857605" y="477520"/>
                </a:lnTo>
                <a:lnTo>
                  <a:pt x="842886" y="481330"/>
                </a:lnTo>
                <a:lnTo>
                  <a:pt x="814552" y="483870"/>
                </a:lnTo>
                <a:lnTo>
                  <a:pt x="776135" y="483870"/>
                </a:lnTo>
                <a:lnTo>
                  <a:pt x="730288" y="474980"/>
                </a:lnTo>
                <a:lnTo>
                  <a:pt x="689483" y="459740"/>
                </a:lnTo>
                <a:lnTo>
                  <a:pt x="654291" y="436880"/>
                </a:lnTo>
                <a:lnTo>
                  <a:pt x="624928" y="407670"/>
                </a:lnTo>
                <a:lnTo>
                  <a:pt x="602284" y="373380"/>
                </a:lnTo>
                <a:lnTo>
                  <a:pt x="586638" y="332740"/>
                </a:lnTo>
                <a:lnTo>
                  <a:pt x="578751" y="289560"/>
                </a:lnTo>
                <a:lnTo>
                  <a:pt x="577773" y="265430"/>
                </a:lnTo>
                <a:lnTo>
                  <a:pt x="578548" y="247650"/>
                </a:lnTo>
                <a:lnTo>
                  <a:pt x="578662" y="245110"/>
                </a:lnTo>
                <a:lnTo>
                  <a:pt x="578764" y="242570"/>
                </a:lnTo>
                <a:lnTo>
                  <a:pt x="586803" y="198120"/>
                </a:lnTo>
                <a:lnTo>
                  <a:pt x="602729" y="158750"/>
                </a:lnTo>
                <a:lnTo>
                  <a:pt x="625665" y="124460"/>
                </a:lnTo>
                <a:lnTo>
                  <a:pt x="655320" y="95250"/>
                </a:lnTo>
                <a:lnTo>
                  <a:pt x="690956" y="72390"/>
                </a:lnTo>
                <a:lnTo>
                  <a:pt x="732282" y="55880"/>
                </a:lnTo>
                <a:lnTo>
                  <a:pt x="778433" y="48260"/>
                </a:lnTo>
                <a:lnTo>
                  <a:pt x="803275" y="46990"/>
                </a:lnTo>
                <a:lnTo>
                  <a:pt x="827570" y="48260"/>
                </a:lnTo>
                <a:lnTo>
                  <a:pt x="872985" y="55880"/>
                </a:lnTo>
                <a:lnTo>
                  <a:pt x="914006" y="69850"/>
                </a:lnTo>
                <a:lnTo>
                  <a:pt x="949655" y="91440"/>
                </a:lnTo>
                <a:lnTo>
                  <a:pt x="979563" y="119380"/>
                </a:lnTo>
                <a:lnTo>
                  <a:pt x="1002626" y="152400"/>
                </a:lnTo>
                <a:lnTo>
                  <a:pt x="1018565" y="190500"/>
                </a:lnTo>
                <a:lnTo>
                  <a:pt x="1026591" y="233680"/>
                </a:lnTo>
                <a:lnTo>
                  <a:pt x="1027493" y="254000"/>
                </a:lnTo>
                <a:lnTo>
                  <a:pt x="1027607" y="256540"/>
                </a:lnTo>
                <a:lnTo>
                  <a:pt x="1027417" y="265430"/>
                </a:lnTo>
                <a:lnTo>
                  <a:pt x="1027366" y="267970"/>
                </a:lnTo>
                <a:lnTo>
                  <a:pt x="1027252" y="273050"/>
                </a:lnTo>
                <a:lnTo>
                  <a:pt x="1022070" y="313690"/>
                </a:lnTo>
                <a:lnTo>
                  <a:pt x="1005408" y="350520"/>
                </a:lnTo>
                <a:lnTo>
                  <a:pt x="978535" y="363220"/>
                </a:lnTo>
                <a:lnTo>
                  <a:pt x="970356" y="363220"/>
                </a:lnTo>
                <a:lnTo>
                  <a:pt x="948156" y="322580"/>
                </a:lnTo>
                <a:lnTo>
                  <a:pt x="948156" y="123190"/>
                </a:lnTo>
                <a:lnTo>
                  <a:pt x="916025" y="123190"/>
                </a:lnTo>
                <a:lnTo>
                  <a:pt x="916025" y="267970"/>
                </a:lnTo>
                <a:lnTo>
                  <a:pt x="915149" y="288290"/>
                </a:lnTo>
                <a:lnTo>
                  <a:pt x="915035" y="290830"/>
                </a:lnTo>
                <a:lnTo>
                  <a:pt x="916025" y="267970"/>
                </a:lnTo>
                <a:lnTo>
                  <a:pt x="916025" y="123190"/>
                </a:lnTo>
                <a:lnTo>
                  <a:pt x="884491" y="123190"/>
                </a:lnTo>
                <a:lnTo>
                  <a:pt x="884491" y="267970"/>
                </a:lnTo>
                <a:lnTo>
                  <a:pt x="883767" y="281940"/>
                </a:lnTo>
                <a:lnTo>
                  <a:pt x="866889" y="327660"/>
                </a:lnTo>
                <a:lnTo>
                  <a:pt x="832408" y="354330"/>
                </a:lnTo>
                <a:lnTo>
                  <a:pt x="798017" y="360680"/>
                </a:lnTo>
                <a:lnTo>
                  <a:pt x="773836" y="358140"/>
                </a:lnTo>
                <a:lnTo>
                  <a:pt x="735355" y="335280"/>
                </a:lnTo>
                <a:lnTo>
                  <a:pt x="714248" y="294640"/>
                </a:lnTo>
                <a:lnTo>
                  <a:pt x="711555" y="267970"/>
                </a:lnTo>
                <a:lnTo>
                  <a:pt x="712101" y="256540"/>
                </a:lnTo>
                <a:lnTo>
                  <a:pt x="722363" y="219710"/>
                </a:lnTo>
                <a:lnTo>
                  <a:pt x="752754" y="187960"/>
                </a:lnTo>
                <a:lnTo>
                  <a:pt x="798017" y="176530"/>
                </a:lnTo>
                <a:lnTo>
                  <a:pt x="821664" y="179070"/>
                </a:lnTo>
                <a:lnTo>
                  <a:pt x="859726" y="200660"/>
                </a:lnTo>
                <a:lnTo>
                  <a:pt x="881634" y="241300"/>
                </a:lnTo>
                <a:lnTo>
                  <a:pt x="884415" y="266700"/>
                </a:lnTo>
                <a:lnTo>
                  <a:pt x="884491" y="267970"/>
                </a:lnTo>
                <a:lnTo>
                  <a:pt x="884491" y="123190"/>
                </a:lnTo>
                <a:lnTo>
                  <a:pt x="883323" y="123190"/>
                </a:lnTo>
                <a:lnTo>
                  <a:pt x="883323" y="163004"/>
                </a:lnTo>
                <a:lnTo>
                  <a:pt x="883399" y="191770"/>
                </a:lnTo>
                <a:lnTo>
                  <a:pt x="883323" y="176530"/>
                </a:lnTo>
                <a:lnTo>
                  <a:pt x="883323" y="163004"/>
                </a:lnTo>
                <a:lnTo>
                  <a:pt x="880097" y="158750"/>
                </a:lnTo>
                <a:lnTo>
                  <a:pt x="838873" y="129540"/>
                </a:lnTo>
                <a:lnTo>
                  <a:pt x="785749" y="120650"/>
                </a:lnTo>
                <a:lnTo>
                  <a:pt x="766114" y="121920"/>
                </a:lnTo>
                <a:lnTo>
                  <a:pt x="713613" y="138430"/>
                </a:lnTo>
                <a:lnTo>
                  <a:pt x="673557" y="175260"/>
                </a:lnTo>
                <a:lnTo>
                  <a:pt x="650062" y="227330"/>
                </a:lnTo>
                <a:lnTo>
                  <a:pt x="645680" y="265430"/>
                </a:lnTo>
                <a:lnTo>
                  <a:pt x="645604" y="266700"/>
                </a:lnTo>
                <a:lnTo>
                  <a:pt x="645541" y="267970"/>
                </a:lnTo>
                <a:lnTo>
                  <a:pt x="646620" y="288290"/>
                </a:lnTo>
                <a:lnTo>
                  <a:pt x="646684" y="289560"/>
                </a:lnTo>
                <a:lnTo>
                  <a:pt x="655891" y="327660"/>
                </a:lnTo>
                <a:lnTo>
                  <a:pt x="673963" y="361950"/>
                </a:lnTo>
                <a:lnTo>
                  <a:pt x="713892" y="397510"/>
                </a:lnTo>
                <a:lnTo>
                  <a:pt x="766140" y="415290"/>
                </a:lnTo>
                <a:lnTo>
                  <a:pt x="785749" y="416560"/>
                </a:lnTo>
                <a:lnTo>
                  <a:pt x="805205" y="416560"/>
                </a:lnTo>
                <a:lnTo>
                  <a:pt x="855281" y="400050"/>
                </a:lnTo>
                <a:lnTo>
                  <a:pt x="890676" y="365645"/>
                </a:lnTo>
                <a:lnTo>
                  <a:pt x="891552" y="369570"/>
                </a:lnTo>
                <a:lnTo>
                  <a:pt x="919137" y="405130"/>
                </a:lnTo>
                <a:lnTo>
                  <a:pt x="965098" y="416560"/>
                </a:lnTo>
                <a:lnTo>
                  <a:pt x="982230" y="415290"/>
                </a:lnTo>
                <a:lnTo>
                  <a:pt x="1025563" y="397510"/>
                </a:lnTo>
                <a:lnTo>
                  <a:pt x="1054188" y="363220"/>
                </a:lnTo>
                <a:lnTo>
                  <a:pt x="1069708" y="322580"/>
                </a:lnTo>
                <a:lnTo>
                  <a:pt x="1076413" y="279400"/>
                </a:lnTo>
                <a:lnTo>
                  <a:pt x="1077214" y="2565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10824" y="3262312"/>
            <a:ext cx="521970" cy="315595"/>
          </a:xfrm>
          <a:custGeom>
            <a:avLst/>
            <a:gdLst/>
            <a:ahLst/>
            <a:cxnLst/>
            <a:rect l="l" t="t" r="r" b="b"/>
            <a:pathLst>
              <a:path w="521970" h="315595">
                <a:moveTo>
                  <a:pt x="69519" y="3505"/>
                </a:moveTo>
                <a:lnTo>
                  <a:pt x="0" y="3505"/>
                </a:lnTo>
                <a:lnTo>
                  <a:pt x="0" y="315468"/>
                </a:lnTo>
                <a:lnTo>
                  <a:pt x="73025" y="315468"/>
                </a:lnTo>
                <a:lnTo>
                  <a:pt x="73025" y="157149"/>
                </a:lnTo>
                <a:lnTo>
                  <a:pt x="73663" y="142071"/>
                </a:lnTo>
                <a:lnTo>
                  <a:pt x="83248" y="105155"/>
                </a:lnTo>
                <a:lnTo>
                  <a:pt x="96301" y="86461"/>
                </a:lnTo>
                <a:lnTo>
                  <a:pt x="69519" y="86461"/>
                </a:lnTo>
                <a:lnTo>
                  <a:pt x="57251" y="61925"/>
                </a:lnTo>
                <a:lnTo>
                  <a:pt x="66031" y="47652"/>
                </a:lnTo>
                <a:lnTo>
                  <a:pt x="69519" y="43542"/>
                </a:lnTo>
                <a:lnTo>
                  <a:pt x="69519" y="3505"/>
                </a:lnTo>
                <a:close/>
              </a:path>
              <a:path w="521970" h="315595">
                <a:moveTo>
                  <a:pt x="269423" y="63677"/>
                </a:moveTo>
                <a:lnTo>
                  <a:pt x="154228" y="63677"/>
                </a:lnTo>
                <a:lnTo>
                  <a:pt x="170180" y="64956"/>
                </a:lnTo>
                <a:lnTo>
                  <a:pt x="184162" y="68791"/>
                </a:lnTo>
                <a:lnTo>
                  <a:pt x="214134" y="95666"/>
                </a:lnTo>
                <a:lnTo>
                  <a:pt x="224320" y="146050"/>
                </a:lnTo>
                <a:lnTo>
                  <a:pt x="224320" y="315468"/>
                </a:lnTo>
                <a:lnTo>
                  <a:pt x="297345" y="315468"/>
                </a:lnTo>
                <a:lnTo>
                  <a:pt x="297345" y="157149"/>
                </a:lnTo>
                <a:lnTo>
                  <a:pt x="297985" y="142071"/>
                </a:lnTo>
                <a:lnTo>
                  <a:pt x="307581" y="105155"/>
                </a:lnTo>
                <a:lnTo>
                  <a:pt x="320005" y="87045"/>
                </a:lnTo>
                <a:lnTo>
                  <a:pt x="290918" y="87045"/>
                </a:lnTo>
                <a:lnTo>
                  <a:pt x="262293" y="77114"/>
                </a:lnTo>
                <a:lnTo>
                  <a:pt x="269423" y="63677"/>
                </a:lnTo>
                <a:close/>
              </a:path>
              <a:path w="521970" h="315595">
                <a:moveTo>
                  <a:pt x="507265" y="63677"/>
                </a:moveTo>
                <a:lnTo>
                  <a:pt x="378561" y="63677"/>
                </a:lnTo>
                <a:lnTo>
                  <a:pt x="394511" y="64956"/>
                </a:lnTo>
                <a:lnTo>
                  <a:pt x="408490" y="68791"/>
                </a:lnTo>
                <a:lnTo>
                  <a:pt x="438467" y="95666"/>
                </a:lnTo>
                <a:lnTo>
                  <a:pt x="448652" y="146050"/>
                </a:lnTo>
                <a:lnTo>
                  <a:pt x="448652" y="315468"/>
                </a:lnTo>
                <a:lnTo>
                  <a:pt x="521677" y="315468"/>
                </a:lnTo>
                <a:lnTo>
                  <a:pt x="521677" y="136702"/>
                </a:lnTo>
                <a:lnTo>
                  <a:pt x="520744" y="116076"/>
                </a:lnTo>
                <a:lnTo>
                  <a:pt x="520656" y="114121"/>
                </a:lnTo>
                <a:lnTo>
                  <a:pt x="517590" y="93694"/>
                </a:lnTo>
                <a:lnTo>
                  <a:pt x="512478" y="75420"/>
                </a:lnTo>
                <a:lnTo>
                  <a:pt x="507265" y="63677"/>
                </a:lnTo>
                <a:close/>
              </a:path>
              <a:path w="521970" h="315595">
                <a:moveTo>
                  <a:pt x="277014" y="52721"/>
                </a:moveTo>
                <a:lnTo>
                  <a:pt x="271129" y="60464"/>
                </a:lnTo>
                <a:lnTo>
                  <a:pt x="262293" y="77114"/>
                </a:lnTo>
                <a:lnTo>
                  <a:pt x="290918" y="87045"/>
                </a:lnTo>
                <a:lnTo>
                  <a:pt x="284299" y="66526"/>
                </a:lnTo>
                <a:lnTo>
                  <a:pt x="277014" y="52721"/>
                </a:lnTo>
                <a:close/>
              </a:path>
              <a:path w="521970" h="315595">
                <a:moveTo>
                  <a:pt x="393750" y="0"/>
                </a:moveTo>
                <a:lnTo>
                  <a:pt x="370722" y="1352"/>
                </a:lnTo>
                <a:lnTo>
                  <a:pt x="371164" y="1352"/>
                </a:lnTo>
                <a:lnTo>
                  <a:pt x="350366" y="5257"/>
                </a:lnTo>
                <a:lnTo>
                  <a:pt x="312534" y="21031"/>
                </a:lnTo>
                <a:lnTo>
                  <a:pt x="282451" y="45567"/>
                </a:lnTo>
                <a:lnTo>
                  <a:pt x="277014" y="52721"/>
                </a:lnTo>
                <a:lnTo>
                  <a:pt x="284183" y="66306"/>
                </a:lnTo>
                <a:lnTo>
                  <a:pt x="284299" y="66526"/>
                </a:lnTo>
                <a:lnTo>
                  <a:pt x="290918" y="87045"/>
                </a:lnTo>
                <a:lnTo>
                  <a:pt x="320005" y="87045"/>
                </a:lnTo>
                <a:lnTo>
                  <a:pt x="327515" y="80072"/>
                </a:lnTo>
                <a:lnTo>
                  <a:pt x="336207" y="74193"/>
                </a:lnTo>
                <a:lnTo>
                  <a:pt x="345753" y="69592"/>
                </a:lnTo>
                <a:lnTo>
                  <a:pt x="355993" y="66306"/>
                </a:lnTo>
                <a:lnTo>
                  <a:pt x="366928" y="64335"/>
                </a:lnTo>
                <a:lnTo>
                  <a:pt x="378561" y="63677"/>
                </a:lnTo>
                <a:lnTo>
                  <a:pt x="507265" y="63677"/>
                </a:lnTo>
                <a:lnTo>
                  <a:pt x="505320" y="59296"/>
                </a:lnTo>
                <a:lnTo>
                  <a:pt x="473725" y="22877"/>
                </a:lnTo>
                <a:lnTo>
                  <a:pt x="429013" y="3654"/>
                </a:lnTo>
                <a:lnTo>
                  <a:pt x="412358" y="985"/>
                </a:lnTo>
                <a:lnTo>
                  <a:pt x="413337" y="985"/>
                </a:lnTo>
                <a:lnTo>
                  <a:pt x="393750" y="0"/>
                </a:lnTo>
                <a:close/>
              </a:path>
              <a:path w="521970" h="315595">
                <a:moveTo>
                  <a:pt x="69519" y="43542"/>
                </a:moveTo>
                <a:lnTo>
                  <a:pt x="66031" y="47652"/>
                </a:lnTo>
                <a:lnTo>
                  <a:pt x="57251" y="61925"/>
                </a:lnTo>
                <a:lnTo>
                  <a:pt x="69519" y="86461"/>
                </a:lnTo>
                <a:lnTo>
                  <a:pt x="69519" y="43542"/>
                </a:lnTo>
                <a:close/>
              </a:path>
              <a:path w="521970" h="315595">
                <a:moveTo>
                  <a:pt x="171754" y="0"/>
                </a:moveTo>
                <a:lnTo>
                  <a:pt x="118671" y="8872"/>
                </a:lnTo>
                <a:lnTo>
                  <a:pt x="76598" y="35201"/>
                </a:lnTo>
                <a:lnTo>
                  <a:pt x="69519" y="43542"/>
                </a:lnTo>
                <a:lnTo>
                  <a:pt x="69519" y="86461"/>
                </a:lnTo>
                <a:lnTo>
                  <a:pt x="96301" y="86461"/>
                </a:lnTo>
                <a:lnTo>
                  <a:pt x="103183" y="80072"/>
                </a:lnTo>
                <a:lnTo>
                  <a:pt x="111874" y="74193"/>
                </a:lnTo>
                <a:lnTo>
                  <a:pt x="121421" y="69592"/>
                </a:lnTo>
                <a:lnTo>
                  <a:pt x="131660" y="66306"/>
                </a:lnTo>
                <a:lnTo>
                  <a:pt x="142595" y="64335"/>
                </a:lnTo>
                <a:lnTo>
                  <a:pt x="154228" y="63677"/>
                </a:lnTo>
                <a:lnTo>
                  <a:pt x="269423" y="63677"/>
                </a:lnTo>
                <a:lnTo>
                  <a:pt x="271129" y="60464"/>
                </a:lnTo>
                <a:lnTo>
                  <a:pt x="277014" y="52721"/>
                </a:lnTo>
                <a:lnTo>
                  <a:pt x="274935" y="48782"/>
                </a:lnTo>
                <a:lnTo>
                  <a:pt x="262829" y="33812"/>
                </a:lnTo>
                <a:lnTo>
                  <a:pt x="247980" y="21615"/>
                </a:lnTo>
                <a:lnTo>
                  <a:pt x="231056" y="12162"/>
                </a:lnTo>
                <a:lnTo>
                  <a:pt x="212710" y="5407"/>
                </a:lnTo>
                <a:lnTo>
                  <a:pt x="192942" y="1352"/>
                </a:lnTo>
                <a:lnTo>
                  <a:pt x="1717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00866" y="3126777"/>
            <a:ext cx="489584" cy="568960"/>
          </a:xfrm>
          <a:custGeom>
            <a:avLst/>
            <a:gdLst/>
            <a:ahLst/>
            <a:cxnLst/>
            <a:rect l="l" t="t" r="r" b="b"/>
            <a:pathLst>
              <a:path w="489585" h="568960">
                <a:moveTo>
                  <a:pt x="332397" y="295008"/>
                </a:moveTo>
                <a:lnTo>
                  <a:pt x="331076" y="272326"/>
                </a:lnTo>
                <a:lnTo>
                  <a:pt x="331063" y="272084"/>
                </a:lnTo>
                <a:lnTo>
                  <a:pt x="327126" y="250977"/>
                </a:lnTo>
                <a:lnTo>
                  <a:pt x="327063" y="250621"/>
                </a:lnTo>
                <a:lnTo>
                  <a:pt x="320408" y="230606"/>
                </a:lnTo>
                <a:lnTo>
                  <a:pt x="311086" y="212051"/>
                </a:lnTo>
                <a:lnTo>
                  <a:pt x="300951" y="197446"/>
                </a:lnTo>
                <a:lnTo>
                  <a:pt x="299504" y="195351"/>
                </a:lnTo>
                <a:lnTo>
                  <a:pt x="299389" y="195199"/>
                </a:lnTo>
                <a:lnTo>
                  <a:pt x="285724" y="180289"/>
                </a:lnTo>
                <a:lnTo>
                  <a:pt x="269913" y="167170"/>
                </a:lnTo>
                <a:lnTo>
                  <a:pt x="258787" y="160197"/>
                </a:lnTo>
                <a:lnTo>
                  <a:pt x="258787" y="295008"/>
                </a:lnTo>
                <a:lnTo>
                  <a:pt x="258038" y="309435"/>
                </a:lnTo>
                <a:lnTo>
                  <a:pt x="246811" y="347002"/>
                </a:lnTo>
                <a:lnTo>
                  <a:pt x="213804" y="380885"/>
                </a:lnTo>
                <a:lnTo>
                  <a:pt x="165900" y="392569"/>
                </a:lnTo>
                <a:lnTo>
                  <a:pt x="153098" y="391845"/>
                </a:lnTo>
                <a:lnTo>
                  <a:pt x="109042" y="374396"/>
                </a:lnTo>
                <a:lnTo>
                  <a:pt x="80492" y="335432"/>
                </a:lnTo>
                <a:lnTo>
                  <a:pt x="73596" y="295008"/>
                </a:lnTo>
                <a:lnTo>
                  <a:pt x="74358" y="280352"/>
                </a:lnTo>
                <a:lnTo>
                  <a:pt x="85864" y="242722"/>
                </a:lnTo>
                <a:lnTo>
                  <a:pt x="118884" y="209130"/>
                </a:lnTo>
                <a:lnTo>
                  <a:pt x="166497" y="197446"/>
                </a:lnTo>
                <a:lnTo>
                  <a:pt x="179311" y="198183"/>
                </a:lnTo>
                <a:lnTo>
                  <a:pt x="223748" y="215620"/>
                </a:lnTo>
                <a:lnTo>
                  <a:pt x="252044" y="254215"/>
                </a:lnTo>
                <a:lnTo>
                  <a:pt x="258787" y="295008"/>
                </a:lnTo>
                <a:lnTo>
                  <a:pt x="258787" y="160197"/>
                </a:lnTo>
                <a:lnTo>
                  <a:pt x="211683" y="140639"/>
                </a:lnTo>
                <a:lnTo>
                  <a:pt x="165900" y="135521"/>
                </a:lnTo>
                <a:lnTo>
                  <a:pt x="142595" y="136804"/>
                </a:lnTo>
                <a:lnTo>
                  <a:pt x="99949" y="147027"/>
                </a:lnTo>
                <a:lnTo>
                  <a:pt x="62890" y="167170"/>
                </a:lnTo>
                <a:lnTo>
                  <a:pt x="33388" y="195351"/>
                </a:lnTo>
                <a:lnTo>
                  <a:pt x="12153" y="230987"/>
                </a:lnTo>
                <a:lnTo>
                  <a:pt x="5524" y="250621"/>
                </a:lnTo>
                <a:lnTo>
                  <a:pt x="5397" y="250977"/>
                </a:lnTo>
                <a:lnTo>
                  <a:pt x="1384" y="272084"/>
                </a:lnTo>
                <a:lnTo>
                  <a:pt x="1346" y="272326"/>
                </a:lnTo>
                <a:lnTo>
                  <a:pt x="0" y="295008"/>
                </a:lnTo>
                <a:lnTo>
                  <a:pt x="1346" y="317474"/>
                </a:lnTo>
                <a:lnTo>
                  <a:pt x="12153" y="358660"/>
                </a:lnTo>
                <a:lnTo>
                  <a:pt x="33388" y="394538"/>
                </a:lnTo>
                <a:lnTo>
                  <a:pt x="62890" y="423011"/>
                </a:lnTo>
                <a:lnTo>
                  <a:pt x="99949" y="443420"/>
                </a:lnTo>
                <a:lnTo>
                  <a:pt x="142595" y="453783"/>
                </a:lnTo>
                <a:lnTo>
                  <a:pt x="165900" y="455079"/>
                </a:lnTo>
                <a:lnTo>
                  <a:pt x="189471" y="453783"/>
                </a:lnTo>
                <a:lnTo>
                  <a:pt x="232549" y="443420"/>
                </a:lnTo>
                <a:lnTo>
                  <a:pt x="269887" y="423011"/>
                </a:lnTo>
                <a:lnTo>
                  <a:pt x="299389" y="394538"/>
                </a:lnTo>
                <a:lnTo>
                  <a:pt x="300723" y="392569"/>
                </a:lnTo>
                <a:lnTo>
                  <a:pt x="311086" y="377380"/>
                </a:lnTo>
                <a:lnTo>
                  <a:pt x="320408" y="358660"/>
                </a:lnTo>
                <a:lnTo>
                  <a:pt x="327063" y="338683"/>
                </a:lnTo>
                <a:lnTo>
                  <a:pt x="331063" y="317474"/>
                </a:lnTo>
                <a:lnTo>
                  <a:pt x="332397" y="295008"/>
                </a:lnTo>
                <a:close/>
              </a:path>
              <a:path w="489585" h="568960">
                <a:moveTo>
                  <a:pt x="479031" y="139039"/>
                </a:moveTo>
                <a:lnTo>
                  <a:pt x="406006" y="139039"/>
                </a:lnTo>
                <a:lnTo>
                  <a:pt x="406006" y="458597"/>
                </a:lnTo>
                <a:lnTo>
                  <a:pt x="405307" y="470115"/>
                </a:lnTo>
                <a:lnTo>
                  <a:pt x="385635" y="502920"/>
                </a:lnTo>
                <a:lnTo>
                  <a:pt x="373265" y="507492"/>
                </a:lnTo>
                <a:lnTo>
                  <a:pt x="373100" y="507492"/>
                </a:lnTo>
                <a:lnTo>
                  <a:pt x="363956" y="508254"/>
                </a:lnTo>
                <a:lnTo>
                  <a:pt x="351637" y="507492"/>
                </a:lnTo>
                <a:lnTo>
                  <a:pt x="340436" y="505193"/>
                </a:lnTo>
                <a:lnTo>
                  <a:pt x="330314" y="501357"/>
                </a:lnTo>
                <a:lnTo>
                  <a:pt x="321310" y="495985"/>
                </a:lnTo>
                <a:lnTo>
                  <a:pt x="300266" y="550316"/>
                </a:lnTo>
                <a:lnTo>
                  <a:pt x="340855" y="565962"/>
                </a:lnTo>
                <a:lnTo>
                  <a:pt x="370382" y="568426"/>
                </a:lnTo>
                <a:lnTo>
                  <a:pt x="394881" y="566547"/>
                </a:lnTo>
                <a:lnTo>
                  <a:pt x="435051" y="551510"/>
                </a:lnTo>
                <a:lnTo>
                  <a:pt x="463092" y="521970"/>
                </a:lnTo>
                <a:lnTo>
                  <a:pt x="469455" y="508254"/>
                </a:lnTo>
                <a:lnTo>
                  <a:pt x="471944" y="502920"/>
                </a:lnTo>
                <a:lnTo>
                  <a:pt x="477253" y="481215"/>
                </a:lnTo>
                <a:lnTo>
                  <a:pt x="479031" y="456844"/>
                </a:lnTo>
                <a:lnTo>
                  <a:pt x="479031" y="139039"/>
                </a:lnTo>
                <a:close/>
              </a:path>
              <a:path w="489585" h="568960">
                <a:moveTo>
                  <a:pt x="488975" y="42062"/>
                </a:moveTo>
                <a:lnTo>
                  <a:pt x="468795" y="6743"/>
                </a:lnTo>
                <a:lnTo>
                  <a:pt x="452132" y="787"/>
                </a:lnTo>
                <a:lnTo>
                  <a:pt x="452462" y="787"/>
                </a:lnTo>
                <a:lnTo>
                  <a:pt x="442239" y="0"/>
                </a:lnTo>
                <a:lnTo>
                  <a:pt x="432460" y="787"/>
                </a:lnTo>
                <a:lnTo>
                  <a:pt x="423608" y="3149"/>
                </a:lnTo>
                <a:lnTo>
                  <a:pt x="396303" y="34861"/>
                </a:lnTo>
                <a:lnTo>
                  <a:pt x="395490" y="43815"/>
                </a:lnTo>
                <a:lnTo>
                  <a:pt x="396189" y="51320"/>
                </a:lnTo>
                <a:lnTo>
                  <a:pt x="423608" y="84429"/>
                </a:lnTo>
                <a:lnTo>
                  <a:pt x="442239" y="87630"/>
                </a:lnTo>
                <a:lnTo>
                  <a:pt x="452005" y="86829"/>
                </a:lnTo>
                <a:lnTo>
                  <a:pt x="452170" y="86829"/>
                </a:lnTo>
                <a:lnTo>
                  <a:pt x="460946" y="84429"/>
                </a:lnTo>
                <a:lnTo>
                  <a:pt x="461073" y="84429"/>
                </a:lnTo>
                <a:lnTo>
                  <a:pt x="469176" y="80238"/>
                </a:lnTo>
                <a:lnTo>
                  <a:pt x="476123" y="74485"/>
                </a:lnTo>
                <a:lnTo>
                  <a:pt x="481736" y="67538"/>
                </a:lnTo>
                <a:lnTo>
                  <a:pt x="485749" y="59817"/>
                </a:lnTo>
                <a:lnTo>
                  <a:pt x="488162" y="51320"/>
                </a:lnTo>
                <a:lnTo>
                  <a:pt x="488975" y="420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53519" y="3262299"/>
            <a:ext cx="283845" cy="320040"/>
          </a:xfrm>
          <a:custGeom>
            <a:avLst/>
            <a:gdLst/>
            <a:ahLst/>
            <a:cxnLst/>
            <a:rect l="l" t="t" r="r" b="b"/>
            <a:pathLst>
              <a:path w="283845" h="320039">
                <a:moveTo>
                  <a:pt x="210312" y="133197"/>
                </a:moveTo>
                <a:lnTo>
                  <a:pt x="129692" y="133197"/>
                </a:lnTo>
                <a:lnTo>
                  <a:pt x="107199" y="133964"/>
                </a:lnTo>
                <a:lnTo>
                  <a:pt x="69224" y="140098"/>
                </a:lnTo>
                <a:lnTo>
                  <a:pt x="29132" y="159924"/>
                </a:lnTo>
                <a:lnTo>
                  <a:pt x="3135" y="201110"/>
                </a:lnTo>
                <a:lnTo>
                  <a:pt x="0" y="226085"/>
                </a:lnTo>
                <a:lnTo>
                  <a:pt x="877" y="238940"/>
                </a:lnTo>
                <a:lnTo>
                  <a:pt x="22215" y="284364"/>
                </a:lnTo>
                <a:lnTo>
                  <a:pt x="54902" y="307581"/>
                </a:lnTo>
                <a:lnTo>
                  <a:pt x="99270" y="318807"/>
                </a:lnTo>
                <a:lnTo>
                  <a:pt x="116243" y="319557"/>
                </a:lnTo>
                <a:lnTo>
                  <a:pt x="136093" y="318609"/>
                </a:lnTo>
                <a:lnTo>
                  <a:pt x="184899" y="304368"/>
                </a:lnTo>
                <a:lnTo>
                  <a:pt x="214401" y="277252"/>
                </a:lnTo>
                <a:lnTo>
                  <a:pt x="214401" y="266395"/>
                </a:lnTo>
                <a:lnTo>
                  <a:pt x="131445" y="266395"/>
                </a:lnTo>
                <a:lnTo>
                  <a:pt x="118190" y="265666"/>
                </a:lnTo>
                <a:lnTo>
                  <a:pt x="80721" y="248360"/>
                </a:lnTo>
                <a:lnTo>
                  <a:pt x="71843" y="223164"/>
                </a:lnTo>
                <a:lnTo>
                  <a:pt x="72648" y="214748"/>
                </a:lnTo>
                <a:lnTo>
                  <a:pt x="103690" y="184683"/>
                </a:lnTo>
                <a:lnTo>
                  <a:pt x="134950" y="181686"/>
                </a:lnTo>
                <a:lnTo>
                  <a:pt x="210312" y="181686"/>
                </a:lnTo>
                <a:lnTo>
                  <a:pt x="210312" y="133197"/>
                </a:lnTo>
                <a:close/>
              </a:path>
              <a:path w="283845" h="320039">
                <a:moveTo>
                  <a:pt x="267499" y="60756"/>
                </a:moveTo>
                <a:lnTo>
                  <a:pt x="132613" y="60756"/>
                </a:lnTo>
                <a:lnTo>
                  <a:pt x="150937" y="61871"/>
                </a:lnTo>
                <a:lnTo>
                  <a:pt x="166781" y="65212"/>
                </a:lnTo>
                <a:lnTo>
                  <a:pt x="199467" y="88383"/>
                </a:lnTo>
                <a:lnTo>
                  <a:pt x="210312" y="128523"/>
                </a:lnTo>
                <a:lnTo>
                  <a:pt x="210312" y="217906"/>
                </a:lnTo>
                <a:lnTo>
                  <a:pt x="222580" y="261721"/>
                </a:lnTo>
                <a:lnTo>
                  <a:pt x="216281" y="274687"/>
                </a:lnTo>
                <a:lnTo>
                  <a:pt x="214401" y="277252"/>
                </a:lnTo>
                <a:lnTo>
                  <a:pt x="214401" y="315467"/>
                </a:lnTo>
                <a:lnTo>
                  <a:pt x="283337" y="315467"/>
                </a:lnTo>
                <a:lnTo>
                  <a:pt x="283337" y="181686"/>
                </a:lnTo>
                <a:lnTo>
                  <a:pt x="220243" y="181686"/>
                </a:lnTo>
                <a:lnTo>
                  <a:pt x="220243" y="133197"/>
                </a:lnTo>
                <a:lnTo>
                  <a:pt x="283337" y="133197"/>
                </a:lnTo>
                <a:lnTo>
                  <a:pt x="283337" y="132613"/>
                </a:lnTo>
                <a:lnTo>
                  <a:pt x="281017" y="100940"/>
                </a:lnTo>
                <a:lnTo>
                  <a:pt x="274061" y="73683"/>
                </a:lnTo>
                <a:lnTo>
                  <a:pt x="267499" y="60756"/>
                </a:lnTo>
                <a:close/>
              </a:path>
              <a:path w="283845" h="320039">
                <a:moveTo>
                  <a:pt x="210312" y="217906"/>
                </a:moveTo>
                <a:lnTo>
                  <a:pt x="210384" y="239177"/>
                </a:lnTo>
                <a:lnTo>
                  <a:pt x="214401" y="252374"/>
                </a:lnTo>
                <a:lnTo>
                  <a:pt x="214401" y="277252"/>
                </a:lnTo>
                <a:lnTo>
                  <a:pt x="216281" y="274687"/>
                </a:lnTo>
                <a:lnTo>
                  <a:pt x="222580" y="261721"/>
                </a:lnTo>
                <a:lnTo>
                  <a:pt x="210312" y="217906"/>
                </a:lnTo>
                <a:close/>
              </a:path>
              <a:path w="283845" h="320039">
                <a:moveTo>
                  <a:pt x="210312" y="217906"/>
                </a:moveTo>
                <a:lnTo>
                  <a:pt x="179641" y="254126"/>
                </a:lnTo>
                <a:lnTo>
                  <a:pt x="144326" y="265666"/>
                </a:lnTo>
                <a:lnTo>
                  <a:pt x="143886" y="265666"/>
                </a:lnTo>
                <a:lnTo>
                  <a:pt x="131445" y="266395"/>
                </a:lnTo>
                <a:lnTo>
                  <a:pt x="214401" y="266395"/>
                </a:lnTo>
                <a:lnTo>
                  <a:pt x="214401" y="252374"/>
                </a:lnTo>
                <a:lnTo>
                  <a:pt x="210384" y="239177"/>
                </a:lnTo>
                <a:lnTo>
                  <a:pt x="210312" y="217906"/>
                </a:lnTo>
                <a:close/>
              </a:path>
              <a:path w="283845" h="320039">
                <a:moveTo>
                  <a:pt x="283337" y="133197"/>
                </a:moveTo>
                <a:lnTo>
                  <a:pt x="220243" y="133197"/>
                </a:lnTo>
                <a:lnTo>
                  <a:pt x="220243" y="181686"/>
                </a:lnTo>
                <a:lnTo>
                  <a:pt x="283337" y="181686"/>
                </a:lnTo>
                <a:lnTo>
                  <a:pt x="283337" y="133197"/>
                </a:lnTo>
                <a:close/>
              </a:path>
              <a:path w="283845" h="320039">
                <a:moveTo>
                  <a:pt x="141376" y="0"/>
                </a:moveTo>
                <a:lnTo>
                  <a:pt x="86762" y="5422"/>
                </a:lnTo>
                <a:lnTo>
                  <a:pt x="36871" y="21688"/>
                </a:lnTo>
                <a:lnTo>
                  <a:pt x="9347" y="38557"/>
                </a:lnTo>
                <a:lnTo>
                  <a:pt x="37960" y="91719"/>
                </a:lnTo>
                <a:lnTo>
                  <a:pt x="47216" y="84823"/>
                </a:lnTo>
                <a:lnTo>
                  <a:pt x="57457" y="78727"/>
                </a:lnTo>
                <a:lnTo>
                  <a:pt x="93662" y="65359"/>
                </a:lnTo>
                <a:lnTo>
                  <a:pt x="132613" y="60756"/>
                </a:lnTo>
                <a:lnTo>
                  <a:pt x="267499" y="60756"/>
                </a:lnTo>
                <a:lnTo>
                  <a:pt x="262468" y="50844"/>
                </a:lnTo>
                <a:lnTo>
                  <a:pt x="246240" y="32423"/>
                </a:lnTo>
                <a:lnTo>
                  <a:pt x="225770" y="18237"/>
                </a:lnTo>
                <a:lnTo>
                  <a:pt x="201471" y="8105"/>
                </a:lnTo>
                <a:lnTo>
                  <a:pt x="173340" y="2026"/>
                </a:lnTo>
                <a:lnTo>
                  <a:pt x="1413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6030328" y="3196869"/>
            <a:ext cx="1640839" cy="385445"/>
            <a:chOff x="6030328" y="3196869"/>
            <a:chExt cx="1640839" cy="385445"/>
          </a:xfrm>
        </p:grpSpPr>
        <p:sp>
          <p:nvSpPr>
            <p:cNvPr id="16" name="object 16"/>
            <p:cNvSpPr/>
            <p:nvPr/>
          </p:nvSpPr>
          <p:spPr>
            <a:xfrm>
              <a:off x="6030328" y="3196869"/>
              <a:ext cx="798195" cy="385445"/>
            </a:xfrm>
            <a:custGeom>
              <a:avLst/>
              <a:gdLst/>
              <a:ahLst/>
              <a:cxnLst/>
              <a:rect l="l" t="t" r="r" b="b"/>
              <a:pathLst>
                <a:path w="798195" h="385445">
                  <a:moveTo>
                    <a:pt x="180517" y="65430"/>
                  </a:moveTo>
                  <a:lnTo>
                    <a:pt x="139242" y="69532"/>
                  </a:lnTo>
                  <a:lnTo>
                    <a:pt x="91401" y="90919"/>
                  </a:lnTo>
                  <a:lnTo>
                    <a:pt x="69519" y="114642"/>
                  </a:lnTo>
                  <a:lnTo>
                    <a:pt x="69519" y="68935"/>
                  </a:lnTo>
                  <a:lnTo>
                    <a:pt x="0" y="68935"/>
                  </a:lnTo>
                  <a:lnTo>
                    <a:pt x="0" y="380898"/>
                  </a:lnTo>
                  <a:lnTo>
                    <a:pt x="73025" y="380898"/>
                  </a:lnTo>
                  <a:lnTo>
                    <a:pt x="73025" y="229590"/>
                  </a:lnTo>
                  <a:lnTo>
                    <a:pt x="74549" y="207124"/>
                  </a:lnTo>
                  <a:lnTo>
                    <a:pt x="97561" y="157441"/>
                  </a:lnTo>
                  <a:lnTo>
                    <a:pt x="143891" y="134721"/>
                  </a:lnTo>
                  <a:lnTo>
                    <a:pt x="162255" y="133299"/>
                  </a:lnTo>
                  <a:lnTo>
                    <a:pt x="169024" y="133299"/>
                  </a:lnTo>
                  <a:lnTo>
                    <a:pt x="174459" y="133692"/>
                  </a:lnTo>
                  <a:lnTo>
                    <a:pt x="177393" y="134175"/>
                  </a:lnTo>
                  <a:lnTo>
                    <a:pt x="180517" y="134950"/>
                  </a:lnTo>
                  <a:lnTo>
                    <a:pt x="180517" y="133299"/>
                  </a:lnTo>
                  <a:lnTo>
                    <a:pt x="180517" y="65430"/>
                  </a:lnTo>
                  <a:close/>
                </a:path>
                <a:path w="798195" h="385445">
                  <a:moveTo>
                    <a:pt x="441655" y="363956"/>
                  </a:moveTo>
                  <a:lnTo>
                    <a:pt x="426250" y="324815"/>
                  </a:lnTo>
                  <a:lnTo>
                    <a:pt x="421195" y="311962"/>
                  </a:lnTo>
                  <a:lnTo>
                    <a:pt x="412508" y="317588"/>
                  </a:lnTo>
                  <a:lnTo>
                    <a:pt x="402793" y="321614"/>
                  </a:lnTo>
                  <a:lnTo>
                    <a:pt x="391896" y="324053"/>
                  </a:lnTo>
                  <a:lnTo>
                    <a:pt x="391528" y="324053"/>
                  </a:lnTo>
                  <a:lnTo>
                    <a:pt x="380301" y="324815"/>
                  </a:lnTo>
                  <a:lnTo>
                    <a:pt x="343471" y="305803"/>
                  </a:lnTo>
                  <a:lnTo>
                    <a:pt x="337121" y="129692"/>
                  </a:lnTo>
                  <a:lnTo>
                    <a:pt x="420611" y="129692"/>
                  </a:lnTo>
                  <a:lnTo>
                    <a:pt x="420611" y="71272"/>
                  </a:lnTo>
                  <a:lnTo>
                    <a:pt x="337096" y="71272"/>
                  </a:lnTo>
                  <a:lnTo>
                    <a:pt x="337070" y="0"/>
                  </a:lnTo>
                  <a:lnTo>
                    <a:pt x="264045" y="0"/>
                  </a:lnTo>
                  <a:lnTo>
                    <a:pt x="264045" y="71272"/>
                  </a:lnTo>
                  <a:lnTo>
                    <a:pt x="212636" y="71272"/>
                  </a:lnTo>
                  <a:lnTo>
                    <a:pt x="212636" y="129692"/>
                  </a:lnTo>
                  <a:lnTo>
                    <a:pt x="264045" y="129692"/>
                  </a:lnTo>
                  <a:lnTo>
                    <a:pt x="264045" y="279831"/>
                  </a:lnTo>
                  <a:lnTo>
                    <a:pt x="265798" y="304253"/>
                  </a:lnTo>
                  <a:lnTo>
                    <a:pt x="279819" y="343535"/>
                  </a:lnTo>
                  <a:lnTo>
                    <a:pt x="307568" y="370039"/>
                  </a:lnTo>
                  <a:lnTo>
                    <a:pt x="347294" y="383336"/>
                  </a:lnTo>
                  <a:lnTo>
                    <a:pt x="371538" y="384987"/>
                  </a:lnTo>
                  <a:lnTo>
                    <a:pt x="381393" y="384670"/>
                  </a:lnTo>
                  <a:lnTo>
                    <a:pt x="419074" y="376783"/>
                  </a:lnTo>
                  <a:lnTo>
                    <a:pt x="434860" y="368896"/>
                  </a:lnTo>
                  <a:lnTo>
                    <a:pt x="441655" y="363956"/>
                  </a:lnTo>
                  <a:close/>
                </a:path>
                <a:path w="798195" h="385445">
                  <a:moveTo>
                    <a:pt x="798017" y="224917"/>
                  </a:moveTo>
                  <a:lnTo>
                    <a:pt x="796696" y="202234"/>
                  </a:lnTo>
                  <a:lnTo>
                    <a:pt x="796683" y="201993"/>
                  </a:lnTo>
                  <a:lnTo>
                    <a:pt x="792746" y="180886"/>
                  </a:lnTo>
                  <a:lnTo>
                    <a:pt x="792683" y="180530"/>
                  </a:lnTo>
                  <a:lnTo>
                    <a:pt x="786028" y="160515"/>
                  </a:lnTo>
                  <a:lnTo>
                    <a:pt x="776706" y="141960"/>
                  </a:lnTo>
                  <a:lnTo>
                    <a:pt x="766572" y="127355"/>
                  </a:lnTo>
                  <a:lnTo>
                    <a:pt x="765124" y="125260"/>
                  </a:lnTo>
                  <a:lnTo>
                    <a:pt x="765009" y="125107"/>
                  </a:lnTo>
                  <a:lnTo>
                    <a:pt x="751344" y="110197"/>
                  </a:lnTo>
                  <a:lnTo>
                    <a:pt x="735533" y="97078"/>
                  </a:lnTo>
                  <a:lnTo>
                    <a:pt x="724408" y="90106"/>
                  </a:lnTo>
                  <a:lnTo>
                    <a:pt x="724408" y="224917"/>
                  </a:lnTo>
                  <a:lnTo>
                    <a:pt x="723658" y="239344"/>
                  </a:lnTo>
                  <a:lnTo>
                    <a:pt x="712431" y="276910"/>
                  </a:lnTo>
                  <a:lnTo>
                    <a:pt x="679424" y="310794"/>
                  </a:lnTo>
                  <a:lnTo>
                    <a:pt x="631520" y="322478"/>
                  </a:lnTo>
                  <a:lnTo>
                    <a:pt x="618718" y="321754"/>
                  </a:lnTo>
                  <a:lnTo>
                    <a:pt x="574662" y="304304"/>
                  </a:lnTo>
                  <a:lnTo>
                    <a:pt x="546112" y="265341"/>
                  </a:lnTo>
                  <a:lnTo>
                    <a:pt x="539216" y="224917"/>
                  </a:lnTo>
                  <a:lnTo>
                    <a:pt x="539978" y="210261"/>
                  </a:lnTo>
                  <a:lnTo>
                    <a:pt x="551484" y="172631"/>
                  </a:lnTo>
                  <a:lnTo>
                    <a:pt x="584504" y="139039"/>
                  </a:lnTo>
                  <a:lnTo>
                    <a:pt x="632117" y="127355"/>
                  </a:lnTo>
                  <a:lnTo>
                    <a:pt x="644931" y="128092"/>
                  </a:lnTo>
                  <a:lnTo>
                    <a:pt x="689368" y="145529"/>
                  </a:lnTo>
                  <a:lnTo>
                    <a:pt x="717664" y="184124"/>
                  </a:lnTo>
                  <a:lnTo>
                    <a:pt x="724408" y="224917"/>
                  </a:lnTo>
                  <a:lnTo>
                    <a:pt x="724408" y="90106"/>
                  </a:lnTo>
                  <a:lnTo>
                    <a:pt x="677303" y="70548"/>
                  </a:lnTo>
                  <a:lnTo>
                    <a:pt x="631520" y="65430"/>
                  </a:lnTo>
                  <a:lnTo>
                    <a:pt x="608215" y="66713"/>
                  </a:lnTo>
                  <a:lnTo>
                    <a:pt x="565569" y="76936"/>
                  </a:lnTo>
                  <a:lnTo>
                    <a:pt x="528510" y="97078"/>
                  </a:lnTo>
                  <a:lnTo>
                    <a:pt x="499008" y="125260"/>
                  </a:lnTo>
                  <a:lnTo>
                    <a:pt x="477774" y="160896"/>
                  </a:lnTo>
                  <a:lnTo>
                    <a:pt x="471144" y="180530"/>
                  </a:lnTo>
                  <a:lnTo>
                    <a:pt x="471017" y="180886"/>
                  </a:lnTo>
                  <a:lnTo>
                    <a:pt x="467004" y="201993"/>
                  </a:lnTo>
                  <a:lnTo>
                    <a:pt x="466966" y="202234"/>
                  </a:lnTo>
                  <a:lnTo>
                    <a:pt x="465620" y="224917"/>
                  </a:lnTo>
                  <a:lnTo>
                    <a:pt x="466966" y="247383"/>
                  </a:lnTo>
                  <a:lnTo>
                    <a:pt x="477774" y="288569"/>
                  </a:lnTo>
                  <a:lnTo>
                    <a:pt x="499008" y="324446"/>
                  </a:lnTo>
                  <a:lnTo>
                    <a:pt x="528510" y="352920"/>
                  </a:lnTo>
                  <a:lnTo>
                    <a:pt x="565569" y="373329"/>
                  </a:lnTo>
                  <a:lnTo>
                    <a:pt x="608215" y="383692"/>
                  </a:lnTo>
                  <a:lnTo>
                    <a:pt x="631520" y="384987"/>
                  </a:lnTo>
                  <a:lnTo>
                    <a:pt x="655091" y="383692"/>
                  </a:lnTo>
                  <a:lnTo>
                    <a:pt x="698169" y="373329"/>
                  </a:lnTo>
                  <a:lnTo>
                    <a:pt x="735507" y="352920"/>
                  </a:lnTo>
                  <a:lnTo>
                    <a:pt x="765009" y="324446"/>
                  </a:lnTo>
                  <a:lnTo>
                    <a:pt x="766343" y="322478"/>
                  </a:lnTo>
                  <a:lnTo>
                    <a:pt x="776706" y="307289"/>
                  </a:lnTo>
                  <a:lnTo>
                    <a:pt x="786028" y="288569"/>
                  </a:lnTo>
                  <a:lnTo>
                    <a:pt x="792683" y="268592"/>
                  </a:lnTo>
                  <a:lnTo>
                    <a:pt x="796683" y="247383"/>
                  </a:lnTo>
                  <a:lnTo>
                    <a:pt x="798017" y="22491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68071" y="3484879"/>
              <a:ext cx="95796" cy="96977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7003605" y="3262299"/>
              <a:ext cx="667385" cy="320040"/>
            </a:xfrm>
            <a:custGeom>
              <a:avLst/>
              <a:gdLst/>
              <a:ahLst/>
              <a:cxnLst/>
              <a:rect l="l" t="t" r="r" b="b"/>
              <a:pathLst>
                <a:path w="667384" h="320039">
                  <a:moveTo>
                    <a:pt x="302031" y="72440"/>
                  </a:moveTo>
                  <a:lnTo>
                    <a:pt x="279742" y="41122"/>
                  </a:lnTo>
                  <a:lnTo>
                    <a:pt x="231101" y="10363"/>
                  </a:lnTo>
                  <a:lnTo>
                    <a:pt x="190931" y="1155"/>
                  </a:lnTo>
                  <a:lnTo>
                    <a:pt x="168833" y="0"/>
                  </a:lnTo>
                  <a:lnTo>
                    <a:pt x="144970" y="1282"/>
                  </a:lnTo>
                  <a:lnTo>
                    <a:pt x="101295" y="11506"/>
                  </a:lnTo>
                  <a:lnTo>
                    <a:pt x="63398" y="31648"/>
                  </a:lnTo>
                  <a:lnTo>
                    <a:pt x="33451" y="59829"/>
                  </a:lnTo>
                  <a:lnTo>
                    <a:pt x="12153" y="95465"/>
                  </a:lnTo>
                  <a:lnTo>
                    <a:pt x="1346" y="136804"/>
                  </a:lnTo>
                  <a:lnTo>
                    <a:pt x="0" y="159486"/>
                  </a:lnTo>
                  <a:lnTo>
                    <a:pt x="1346" y="181952"/>
                  </a:lnTo>
                  <a:lnTo>
                    <a:pt x="12153" y="223139"/>
                  </a:lnTo>
                  <a:lnTo>
                    <a:pt x="33451" y="259016"/>
                  </a:lnTo>
                  <a:lnTo>
                    <a:pt x="63398" y="287489"/>
                  </a:lnTo>
                  <a:lnTo>
                    <a:pt x="101295" y="307898"/>
                  </a:lnTo>
                  <a:lnTo>
                    <a:pt x="144970" y="318262"/>
                  </a:lnTo>
                  <a:lnTo>
                    <a:pt x="168833" y="319557"/>
                  </a:lnTo>
                  <a:lnTo>
                    <a:pt x="190931" y="318376"/>
                  </a:lnTo>
                  <a:lnTo>
                    <a:pt x="231101" y="308889"/>
                  </a:lnTo>
                  <a:lnTo>
                    <a:pt x="265493" y="290080"/>
                  </a:lnTo>
                  <a:lnTo>
                    <a:pt x="302031" y="246532"/>
                  </a:lnTo>
                  <a:lnTo>
                    <a:pt x="245948" y="213817"/>
                  </a:lnTo>
                  <a:lnTo>
                    <a:pt x="238544" y="224193"/>
                  </a:lnTo>
                  <a:lnTo>
                    <a:pt x="230390" y="233108"/>
                  </a:lnTo>
                  <a:lnTo>
                    <a:pt x="190804" y="254419"/>
                  </a:lnTo>
                  <a:lnTo>
                    <a:pt x="168249" y="257048"/>
                  </a:lnTo>
                  <a:lnTo>
                    <a:pt x="155130" y="256324"/>
                  </a:lnTo>
                  <a:lnTo>
                    <a:pt x="109524" y="238887"/>
                  </a:lnTo>
                  <a:lnTo>
                    <a:pt x="80505" y="200291"/>
                  </a:lnTo>
                  <a:lnTo>
                    <a:pt x="73609" y="159486"/>
                  </a:lnTo>
                  <a:lnTo>
                    <a:pt x="74371" y="144830"/>
                  </a:lnTo>
                  <a:lnTo>
                    <a:pt x="85877" y="107200"/>
                  </a:lnTo>
                  <a:lnTo>
                    <a:pt x="119761" y="73609"/>
                  </a:lnTo>
                  <a:lnTo>
                    <a:pt x="168249" y="61925"/>
                  </a:lnTo>
                  <a:lnTo>
                    <a:pt x="179730" y="62585"/>
                  </a:lnTo>
                  <a:lnTo>
                    <a:pt x="221462" y="78435"/>
                  </a:lnTo>
                  <a:lnTo>
                    <a:pt x="245948" y="105156"/>
                  </a:lnTo>
                  <a:lnTo>
                    <a:pt x="302031" y="72440"/>
                  </a:lnTo>
                  <a:close/>
                </a:path>
                <a:path w="667384" h="320039">
                  <a:moveTo>
                    <a:pt x="667156" y="159486"/>
                  </a:moveTo>
                  <a:lnTo>
                    <a:pt x="665835" y="136804"/>
                  </a:lnTo>
                  <a:lnTo>
                    <a:pt x="665822" y="136563"/>
                  </a:lnTo>
                  <a:lnTo>
                    <a:pt x="661885" y="115455"/>
                  </a:lnTo>
                  <a:lnTo>
                    <a:pt x="661822" y="115100"/>
                  </a:lnTo>
                  <a:lnTo>
                    <a:pt x="655167" y="95084"/>
                  </a:lnTo>
                  <a:lnTo>
                    <a:pt x="645845" y="76530"/>
                  </a:lnTo>
                  <a:lnTo>
                    <a:pt x="635711" y="61925"/>
                  </a:lnTo>
                  <a:lnTo>
                    <a:pt x="634263" y="59829"/>
                  </a:lnTo>
                  <a:lnTo>
                    <a:pt x="634149" y="59677"/>
                  </a:lnTo>
                  <a:lnTo>
                    <a:pt x="620483" y="44767"/>
                  </a:lnTo>
                  <a:lnTo>
                    <a:pt x="604672" y="31648"/>
                  </a:lnTo>
                  <a:lnTo>
                    <a:pt x="593547" y="24676"/>
                  </a:lnTo>
                  <a:lnTo>
                    <a:pt x="593547" y="159486"/>
                  </a:lnTo>
                  <a:lnTo>
                    <a:pt x="592797" y="173913"/>
                  </a:lnTo>
                  <a:lnTo>
                    <a:pt x="581571" y="211480"/>
                  </a:lnTo>
                  <a:lnTo>
                    <a:pt x="548563" y="245364"/>
                  </a:lnTo>
                  <a:lnTo>
                    <a:pt x="500659" y="257048"/>
                  </a:lnTo>
                  <a:lnTo>
                    <a:pt x="487857" y="256324"/>
                  </a:lnTo>
                  <a:lnTo>
                    <a:pt x="443801" y="238874"/>
                  </a:lnTo>
                  <a:lnTo>
                    <a:pt x="415251" y="199910"/>
                  </a:lnTo>
                  <a:lnTo>
                    <a:pt x="408355" y="159486"/>
                  </a:lnTo>
                  <a:lnTo>
                    <a:pt x="409117" y="144830"/>
                  </a:lnTo>
                  <a:lnTo>
                    <a:pt x="420624" y="107200"/>
                  </a:lnTo>
                  <a:lnTo>
                    <a:pt x="453644" y="73609"/>
                  </a:lnTo>
                  <a:lnTo>
                    <a:pt x="501256" y="61925"/>
                  </a:lnTo>
                  <a:lnTo>
                    <a:pt x="514070" y="62661"/>
                  </a:lnTo>
                  <a:lnTo>
                    <a:pt x="558507" y="80098"/>
                  </a:lnTo>
                  <a:lnTo>
                    <a:pt x="586803" y="118694"/>
                  </a:lnTo>
                  <a:lnTo>
                    <a:pt x="593547" y="159486"/>
                  </a:lnTo>
                  <a:lnTo>
                    <a:pt x="593547" y="24676"/>
                  </a:lnTo>
                  <a:lnTo>
                    <a:pt x="546442" y="5118"/>
                  </a:lnTo>
                  <a:lnTo>
                    <a:pt x="500659" y="0"/>
                  </a:lnTo>
                  <a:lnTo>
                    <a:pt x="477354" y="1282"/>
                  </a:lnTo>
                  <a:lnTo>
                    <a:pt x="434708" y="11506"/>
                  </a:lnTo>
                  <a:lnTo>
                    <a:pt x="397649" y="31648"/>
                  </a:lnTo>
                  <a:lnTo>
                    <a:pt x="368147" y="59829"/>
                  </a:lnTo>
                  <a:lnTo>
                    <a:pt x="346913" y="95465"/>
                  </a:lnTo>
                  <a:lnTo>
                    <a:pt x="340283" y="115100"/>
                  </a:lnTo>
                  <a:lnTo>
                    <a:pt x="340156" y="115455"/>
                  </a:lnTo>
                  <a:lnTo>
                    <a:pt x="336143" y="136563"/>
                  </a:lnTo>
                  <a:lnTo>
                    <a:pt x="336105" y="136804"/>
                  </a:lnTo>
                  <a:lnTo>
                    <a:pt x="334759" y="159486"/>
                  </a:lnTo>
                  <a:lnTo>
                    <a:pt x="336105" y="181952"/>
                  </a:lnTo>
                  <a:lnTo>
                    <a:pt x="346913" y="223139"/>
                  </a:lnTo>
                  <a:lnTo>
                    <a:pt x="368147" y="259016"/>
                  </a:lnTo>
                  <a:lnTo>
                    <a:pt x="397649" y="287489"/>
                  </a:lnTo>
                  <a:lnTo>
                    <a:pt x="434708" y="307898"/>
                  </a:lnTo>
                  <a:lnTo>
                    <a:pt x="477354" y="318262"/>
                  </a:lnTo>
                  <a:lnTo>
                    <a:pt x="500659" y="319557"/>
                  </a:lnTo>
                  <a:lnTo>
                    <a:pt x="524230" y="318262"/>
                  </a:lnTo>
                  <a:lnTo>
                    <a:pt x="567309" y="307898"/>
                  </a:lnTo>
                  <a:lnTo>
                    <a:pt x="604647" y="287489"/>
                  </a:lnTo>
                  <a:lnTo>
                    <a:pt x="634149" y="259016"/>
                  </a:lnTo>
                  <a:lnTo>
                    <a:pt x="635482" y="257048"/>
                  </a:lnTo>
                  <a:lnTo>
                    <a:pt x="645845" y="241858"/>
                  </a:lnTo>
                  <a:lnTo>
                    <a:pt x="655167" y="223139"/>
                  </a:lnTo>
                  <a:lnTo>
                    <a:pt x="661822" y="203161"/>
                  </a:lnTo>
                  <a:lnTo>
                    <a:pt x="665822" y="181952"/>
                  </a:lnTo>
                  <a:lnTo>
                    <a:pt x="667156" y="15948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7740866" y="3262312"/>
            <a:ext cx="521970" cy="315595"/>
          </a:xfrm>
          <a:custGeom>
            <a:avLst/>
            <a:gdLst/>
            <a:ahLst/>
            <a:cxnLst/>
            <a:rect l="l" t="t" r="r" b="b"/>
            <a:pathLst>
              <a:path w="521970" h="315595">
                <a:moveTo>
                  <a:pt x="69519" y="3505"/>
                </a:moveTo>
                <a:lnTo>
                  <a:pt x="0" y="3505"/>
                </a:lnTo>
                <a:lnTo>
                  <a:pt x="0" y="315468"/>
                </a:lnTo>
                <a:lnTo>
                  <a:pt x="73025" y="315468"/>
                </a:lnTo>
                <a:lnTo>
                  <a:pt x="73025" y="157149"/>
                </a:lnTo>
                <a:lnTo>
                  <a:pt x="73663" y="142071"/>
                </a:lnTo>
                <a:lnTo>
                  <a:pt x="83248" y="105155"/>
                </a:lnTo>
                <a:lnTo>
                  <a:pt x="96301" y="86461"/>
                </a:lnTo>
                <a:lnTo>
                  <a:pt x="69519" y="86461"/>
                </a:lnTo>
                <a:lnTo>
                  <a:pt x="57251" y="61925"/>
                </a:lnTo>
                <a:lnTo>
                  <a:pt x="66031" y="47652"/>
                </a:lnTo>
                <a:lnTo>
                  <a:pt x="69519" y="43542"/>
                </a:lnTo>
                <a:lnTo>
                  <a:pt x="69519" y="3505"/>
                </a:lnTo>
                <a:close/>
              </a:path>
              <a:path w="521970" h="315595">
                <a:moveTo>
                  <a:pt x="269423" y="63677"/>
                </a:moveTo>
                <a:lnTo>
                  <a:pt x="154228" y="63677"/>
                </a:lnTo>
                <a:lnTo>
                  <a:pt x="170180" y="64956"/>
                </a:lnTo>
                <a:lnTo>
                  <a:pt x="184162" y="68791"/>
                </a:lnTo>
                <a:lnTo>
                  <a:pt x="214134" y="95666"/>
                </a:lnTo>
                <a:lnTo>
                  <a:pt x="224320" y="146050"/>
                </a:lnTo>
                <a:lnTo>
                  <a:pt x="224320" y="315468"/>
                </a:lnTo>
                <a:lnTo>
                  <a:pt x="297345" y="315468"/>
                </a:lnTo>
                <a:lnTo>
                  <a:pt x="297345" y="157149"/>
                </a:lnTo>
                <a:lnTo>
                  <a:pt x="297985" y="142071"/>
                </a:lnTo>
                <a:lnTo>
                  <a:pt x="307581" y="105155"/>
                </a:lnTo>
                <a:lnTo>
                  <a:pt x="320005" y="87045"/>
                </a:lnTo>
                <a:lnTo>
                  <a:pt x="290918" y="87045"/>
                </a:lnTo>
                <a:lnTo>
                  <a:pt x="262293" y="77114"/>
                </a:lnTo>
                <a:lnTo>
                  <a:pt x="269423" y="63677"/>
                </a:lnTo>
                <a:close/>
              </a:path>
              <a:path w="521970" h="315595">
                <a:moveTo>
                  <a:pt x="507265" y="63677"/>
                </a:moveTo>
                <a:lnTo>
                  <a:pt x="378561" y="63677"/>
                </a:lnTo>
                <a:lnTo>
                  <a:pt x="394511" y="64956"/>
                </a:lnTo>
                <a:lnTo>
                  <a:pt x="408490" y="68791"/>
                </a:lnTo>
                <a:lnTo>
                  <a:pt x="438467" y="95666"/>
                </a:lnTo>
                <a:lnTo>
                  <a:pt x="448652" y="146050"/>
                </a:lnTo>
                <a:lnTo>
                  <a:pt x="448652" y="315468"/>
                </a:lnTo>
                <a:lnTo>
                  <a:pt x="521677" y="315468"/>
                </a:lnTo>
                <a:lnTo>
                  <a:pt x="521677" y="136702"/>
                </a:lnTo>
                <a:lnTo>
                  <a:pt x="520744" y="116076"/>
                </a:lnTo>
                <a:lnTo>
                  <a:pt x="520656" y="114121"/>
                </a:lnTo>
                <a:lnTo>
                  <a:pt x="517590" y="93694"/>
                </a:lnTo>
                <a:lnTo>
                  <a:pt x="512478" y="75420"/>
                </a:lnTo>
                <a:lnTo>
                  <a:pt x="507265" y="63677"/>
                </a:lnTo>
                <a:close/>
              </a:path>
              <a:path w="521970" h="315595">
                <a:moveTo>
                  <a:pt x="277014" y="52721"/>
                </a:moveTo>
                <a:lnTo>
                  <a:pt x="271129" y="60464"/>
                </a:lnTo>
                <a:lnTo>
                  <a:pt x="262293" y="77114"/>
                </a:lnTo>
                <a:lnTo>
                  <a:pt x="290918" y="87045"/>
                </a:lnTo>
                <a:lnTo>
                  <a:pt x="284299" y="66526"/>
                </a:lnTo>
                <a:lnTo>
                  <a:pt x="277014" y="52721"/>
                </a:lnTo>
                <a:close/>
              </a:path>
              <a:path w="521970" h="315595">
                <a:moveTo>
                  <a:pt x="393750" y="0"/>
                </a:moveTo>
                <a:lnTo>
                  <a:pt x="370722" y="1352"/>
                </a:lnTo>
                <a:lnTo>
                  <a:pt x="371164" y="1352"/>
                </a:lnTo>
                <a:lnTo>
                  <a:pt x="350366" y="5257"/>
                </a:lnTo>
                <a:lnTo>
                  <a:pt x="312534" y="21031"/>
                </a:lnTo>
                <a:lnTo>
                  <a:pt x="282451" y="45567"/>
                </a:lnTo>
                <a:lnTo>
                  <a:pt x="277014" y="52721"/>
                </a:lnTo>
                <a:lnTo>
                  <a:pt x="284183" y="66306"/>
                </a:lnTo>
                <a:lnTo>
                  <a:pt x="284299" y="66526"/>
                </a:lnTo>
                <a:lnTo>
                  <a:pt x="290918" y="87045"/>
                </a:lnTo>
                <a:lnTo>
                  <a:pt x="320005" y="87045"/>
                </a:lnTo>
                <a:lnTo>
                  <a:pt x="327515" y="80072"/>
                </a:lnTo>
                <a:lnTo>
                  <a:pt x="336207" y="74193"/>
                </a:lnTo>
                <a:lnTo>
                  <a:pt x="345753" y="69592"/>
                </a:lnTo>
                <a:lnTo>
                  <a:pt x="355993" y="66306"/>
                </a:lnTo>
                <a:lnTo>
                  <a:pt x="366928" y="64335"/>
                </a:lnTo>
                <a:lnTo>
                  <a:pt x="378561" y="63677"/>
                </a:lnTo>
                <a:lnTo>
                  <a:pt x="507265" y="63677"/>
                </a:lnTo>
                <a:lnTo>
                  <a:pt x="505320" y="59296"/>
                </a:lnTo>
                <a:lnTo>
                  <a:pt x="473725" y="22877"/>
                </a:lnTo>
                <a:lnTo>
                  <a:pt x="429013" y="3654"/>
                </a:lnTo>
                <a:lnTo>
                  <a:pt x="412358" y="985"/>
                </a:lnTo>
                <a:lnTo>
                  <a:pt x="413337" y="985"/>
                </a:lnTo>
                <a:lnTo>
                  <a:pt x="393750" y="0"/>
                </a:lnTo>
                <a:close/>
              </a:path>
              <a:path w="521970" h="315595">
                <a:moveTo>
                  <a:pt x="69519" y="43542"/>
                </a:moveTo>
                <a:lnTo>
                  <a:pt x="66031" y="47652"/>
                </a:lnTo>
                <a:lnTo>
                  <a:pt x="57251" y="61925"/>
                </a:lnTo>
                <a:lnTo>
                  <a:pt x="69519" y="86461"/>
                </a:lnTo>
                <a:lnTo>
                  <a:pt x="69519" y="43542"/>
                </a:lnTo>
                <a:close/>
              </a:path>
              <a:path w="521970" h="315595">
                <a:moveTo>
                  <a:pt x="171754" y="0"/>
                </a:moveTo>
                <a:lnTo>
                  <a:pt x="118671" y="8872"/>
                </a:lnTo>
                <a:lnTo>
                  <a:pt x="76598" y="35201"/>
                </a:lnTo>
                <a:lnTo>
                  <a:pt x="69519" y="43542"/>
                </a:lnTo>
                <a:lnTo>
                  <a:pt x="69519" y="86461"/>
                </a:lnTo>
                <a:lnTo>
                  <a:pt x="96301" y="86461"/>
                </a:lnTo>
                <a:lnTo>
                  <a:pt x="103183" y="80072"/>
                </a:lnTo>
                <a:lnTo>
                  <a:pt x="111874" y="74193"/>
                </a:lnTo>
                <a:lnTo>
                  <a:pt x="121421" y="69592"/>
                </a:lnTo>
                <a:lnTo>
                  <a:pt x="131660" y="66306"/>
                </a:lnTo>
                <a:lnTo>
                  <a:pt x="142595" y="64335"/>
                </a:lnTo>
                <a:lnTo>
                  <a:pt x="154228" y="63677"/>
                </a:lnTo>
                <a:lnTo>
                  <a:pt x="269423" y="63677"/>
                </a:lnTo>
                <a:lnTo>
                  <a:pt x="271129" y="60464"/>
                </a:lnTo>
                <a:lnTo>
                  <a:pt x="277014" y="52721"/>
                </a:lnTo>
                <a:lnTo>
                  <a:pt x="274935" y="48782"/>
                </a:lnTo>
                <a:lnTo>
                  <a:pt x="262829" y="33812"/>
                </a:lnTo>
                <a:lnTo>
                  <a:pt x="247980" y="21615"/>
                </a:lnTo>
                <a:lnTo>
                  <a:pt x="231056" y="12162"/>
                </a:lnTo>
                <a:lnTo>
                  <a:pt x="212710" y="5407"/>
                </a:lnTo>
                <a:lnTo>
                  <a:pt x="192942" y="1352"/>
                </a:lnTo>
                <a:lnTo>
                  <a:pt x="1717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17599" y="5637212"/>
            <a:ext cx="667385" cy="320040"/>
          </a:xfrm>
          <a:custGeom>
            <a:avLst/>
            <a:gdLst/>
            <a:ahLst/>
            <a:cxnLst/>
            <a:rect l="l" t="t" r="r" b="b"/>
            <a:pathLst>
              <a:path w="667385" h="320039">
                <a:moveTo>
                  <a:pt x="302031" y="72428"/>
                </a:moveTo>
                <a:lnTo>
                  <a:pt x="279742" y="41109"/>
                </a:lnTo>
                <a:lnTo>
                  <a:pt x="231101" y="10350"/>
                </a:lnTo>
                <a:lnTo>
                  <a:pt x="190931" y="1155"/>
                </a:lnTo>
                <a:lnTo>
                  <a:pt x="168833" y="0"/>
                </a:lnTo>
                <a:lnTo>
                  <a:pt x="144970" y="1282"/>
                </a:lnTo>
                <a:lnTo>
                  <a:pt x="101295" y="11493"/>
                </a:lnTo>
                <a:lnTo>
                  <a:pt x="63398" y="31635"/>
                </a:lnTo>
                <a:lnTo>
                  <a:pt x="33451" y="59829"/>
                </a:lnTo>
                <a:lnTo>
                  <a:pt x="12153" y="95465"/>
                </a:lnTo>
                <a:lnTo>
                  <a:pt x="1346" y="136791"/>
                </a:lnTo>
                <a:lnTo>
                  <a:pt x="0" y="159473"/>
                </a:lnTo>
                <a:lnTo>
                  <a:pt x="1346" y="181940"/>
                </a:lnTo>
                <a:lnTo>
                  <a:pt x="12153" y="223126"/>
                </a:lnTo>
                <a:lnTo>
                  <a:pt x="33451" y="259003"/>
                </a:lnTo>
                <a:lnTo>
                  <a:pt x="63398" y="287477"/>
                </a:lnTo>
                <a:lnTo>
                  <a:pt x="101295" y="307886"/>
                </a:lnTo>
                <a:lnTo>
                  <a:pt x="144970" y="318249"/>
                </a:lnTo>
                <a:lnTo>
                  <a:pt x="168833" y="319544"/>
                </a:lnTo>
                <a:lnTo>
                  <a:pt x="190931" y="318363"/>
                </a:lnTo>
                <a:lnTo>
                  <a:pt x="231101" y="308876"/>
                </a:lnTo>
                <a:lnTo>
                  <a:pt x="265493" y="290068"/>
                </a:lnTo>
                <a:lnTo>
                  <a:pt x="302031" y="246519"/>
                </a:lnTo>
                <a:lnTo>
                  <a:pt x="245948" y="213817"/>
                </a:lnTo>
                <a:lnTo>
                  <a:pt x="238544" y="224193"/>
                </a:lnTo>
                <a:lnTo>
                  <a:pt x="230390" y="233095"/>
                </a:lnTo>
                <a:lnTo>
                  <a:pt x="190804" y="254406"/>
                </a:lnTo>
                <a:lnTo>
                  <a:pt x="168249" y="257035"/>
                </a:lnTo>
                <a:lnTo>
                  <a:pt x="155130" y="256311"/>
                </a:lnTo>
                <a:lnTo>
                  <a:pt x="109524" y="238874"/>
                </a:lnTo>
                <a:lnTo>
                  <a:pt x="80505" y="200279"/>
                </a:lnTo>
                <a:lnTo>
                  <a:pt x="73609" y="159473"/>
                </a:lnTo>
                <a:lnTo>
                  <a:pt x="74371" y="144818"/>
                </a:lnTo>
                <a:lnTo>
                  <a:pt x="85877" y="107188"/>
                </a:lnTo>
                <a:lnTo>
                  <a:pt x="119761" y="73596"/>
                </a:lnTo>
                <a:lnTo>
                  <a:pt x="168249" y="61912"/>
                </a:lnTo>
                <a:lnTo>
                  <a:pt x="179730" y="62572"/>
                </a:lnTo>
                <a:lnTo>
                  <a:pt x="221462" y="78422"/>
                </a:lnTo>
                <a:lnTo>
                  <a:pt x="245948" y="105143"/>
                </a:lnTo>
                <a:lnTo>
                  <a:pt x="302031" y="72428"/>
                </a:lnTo>
                <a:close/>
              </a:path>
              <a:path w="667385" h="320039">
                <a:moveTo>
                  <a:pt x="667143" y="159461"/>
                </a:moveTo>
                <a:lnTo>
                  <a:pt x="665822" y="136779"/>
                </a:lnTo>
                <a:lnTo>
                  <a:pt x="665810" y="136550"/>
                </a:lnTo>
                <a:lnTo>
                  <a:pt x="661873" y="115443"/>
                </a:lnTo>
                <a:lnTo>
                  <a:pt x="645833" y="76517"/>
                </a:lnTo>
                <a:lnTo>
                  <a:pt x="634250" y="59829"/>
                </a:lnTo>
                <a:lnTo>
                  <a:pt x="634136" y="59664"/>
                </a:lnTo>
                <a:lnTo>
                  <a:pt x="620471" y="44767"/>
                </a:lnTo>
                <a:lnTo>
                  <a:pt x="604659" y="31635"/>
                </a:lnTo>
                <a:lnTo>
                  <a:pt x="593534" y="24663"/>
                </a:lnTo>
                <a:lnTo>
                  <a:pt x="593534" y="159461"/>
                </a:lnTo>
                <a:lnTo>
                  <a:pt x="592785" y="173901"/>
                </a:lnTo>
                <a:lnTo>
                  <a:pt x="581558" y="211467"/>
                </a:lnTo>
                <a:lnTo>
                  <a:pt x="548551" y="245351"/>
                </a:lnTo>
                <a:lnTo>
                  <a:pt x="500646" y="257035"/>
                </a:lnTo>
                <a:lnTo>
                  <a:pt x="487845" y="256311"/>
                </a:lnTo>
                <a:lnTo>
                  <a:pt x="443788" y="238861"/>
                </a:lnTo>
                <a:lnTo>
                  <a:pt x="415239" y="199898"/>
                </a:lnTo>
                <a:lnTo>
                  <a:pt x="408343" y="159461"/>
                </a:lnTo>
                <a:lnTo>
                  <a:pt x="409105" y="144818"/>
                </a:lnTo>
                <a:lnTo>
                  <a:pt x="420611" y="107188"/>
                </a:lnTo>
                <a:lnTo>
                  <a:pt x="453631" y="73596"/>
                </a:lnTo>
                <a:lnTo>
                  <a:pt x="501243" y="61912"/>
                </a:lnTo>
                <a:lnTo>
                  <a:pt x="514057" y="62649"/>
                </a:lnTo>
                <a:lnTo>
                  <a:pt x="558495" y="80086"/>
                </a:lnTo>
                <a:lnTo>
                  <a:pt x="586790" y="118681"/>
                </a:lnTo>
                <a:lnTo>
                  <a:pt x="593534" y="159461"/>
                </a:lnTo>
                <a:lnTo>
                  <a:pt x="593534" y="24663"/>
                </a:lnTo>
                <a:lnTo>
                  <a:pt x="546430" y="5118"/>
                </a:lnTo>
                <a:lnTo>
                  <a:pt x="500646" y="0"/>
                </a:lnTo>
                <a:lnTo>
                  <a:pt x="477342" y="1282"/>
                </a:lnTo>
                <a:lnTo>
                  <a:pt x="434695" y="11493"/>
                </a:lnTo>
                <a:lnTo>
                  <a:pt x="397637" y="31635"/>
                </a:lnTo>
                <a:lnTo>
                  <a:pt x="368134" y="59829"/>
                </a:lnTo>
                <a:lnTo>
                  <a:pt x="346900" y="95465"/>
                </a:lnTo>
                <a:lnTo>
                  <a:pt x="340271" y="115074"/>
                </a:lnTo>
                <a:lnTo>
                  <a:pt x="340144" y="115443"/>
                </a:lnTo>
                <a:lnTo>
                  <a:pt x="336130" y="136550"/>
                </a:lnTo>
                <a:lnTo>
                  <a:pt x="336092" y="136779"/>
                </a:lnTo>
                <a:lnTo>
                  <a:pt x="334746" y="159461"/>
                </a:lnTo>
                <a:lnTo>
                  <a:pt x="336092" y="181927"/>
                </a:lnTo>
                <a:lnTo>
                  <a:pt x="346900" y="223126"/>
                </a:lnTo>
                <a:lnTo>
                  <a:pt x="368134" y="259003"/>
                </a:lnTo>
                <a:lnTo>
                  <a:pt x="397637" y="287477"/>
                </a:lnTo>
                <a:lnTo>
                  <a:pt x="434695" y="307886"/>
                </a:lnTo>
                <a:lnTo>
                  <a:pt x="477342" y="318249"/>
                </a:lnTo>
                <a:lnTo>
                  <a:pt x="500646" y="319544"/>
                </a:lnTo>
                <a:lnTo>
                  <a:pt x="524217" y="318249"/>
                </a:lnTo>
                <a:lnTo>
                  <a:pt x="567296" y="307886"/>
                </a:lnTo>
                <a:lnTo>
                  <a:pt x="604634" y="287477"/>
                </a:lnTo>
                <a:lnTo>
                  <a:pt x="634136" y="259003"/>
                </a:lnTo>
                <a:lnTo>
                  <a:pt x="635469" y="257035"/>
                </a:lnTo>
                <a:lnTo>
                  <a:pt x="645833" y="241846"/>
                </a:lnTo>
                <a:lnTo>
                  <a:pt x="655154" y="223126"/>
                </a:lnTo>
                <a:lnTo>
                  <a:pt x="661809" y="203149"/>
                </a:lnTo>
                <a:lnTo>
                  <a:pt x="665810" y="181927"/>
                </a:lnTo>
                <a:lnTo>
                  <a:pt x="667143" y="1594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54847" y="5637212"/>
            <a:ext cx="307340" cy="315595"/>
          </a:xfrm>
          <a:custGeom>
            <a:avLst/>
            <a:gdLst/>
            <a:ahLst/>
            <a:cxnLst/>
            <a:rect l="l" t="t" r="r" b="b"/>
            <a:pathLst>
              <a:path w="307339" h="315595">
                <a:moveTo>
                  <a:pt x="69519" y="3492"/>
                </a:moveTo>
                <a:lnTo>
                  <a:pt x="0" y="3492"/>
                </a:lnTo>
                <a:lnTo>
                  <a:pt x="0" y="315468"/>
                </a:lnTo>
                <a:lnTo>
                  <a:pt x="73024" y="315468"/>
                </a:lnTo>
                <a:lnTo>
                  <a:pt x="73024" y="157734"/>
                </a:lnTo>
                <a:lnTo>
                  <a:pt x="73701" y="142634"/>
                </a:lnTo>
                <a:lnTo>
                  <a:pt x="83832" y="105448"/>
                </a:lnTo>
                <a:lnTo>
                  <a:pt x="96607" y="87617"/>
                </a:lnTo>
                <a:lnTo>
                  <a:pt x="69519" y="87617"/>
                </a:lnTo>
                <a:lnTo>
                  <a:pt x="57251" y="61912"/>
                </a:lnTo>
                <a:lnTo>
                  <a:pt x="66362" y="47879"/>
                </a:lnTo>
                <a:lnTo>
                  <a:pt x="69519" y="44334"/>
                </a:lnTo>
                <a:lnTo>
                  <a:pt x="69519" y="3492"/>
                </a:lnTo>
                <a:close/>
              </a:path>
              <a:path w="307339" h="315595">
                <a:moveTo>
                  <a:pt x="292366" y="63677"/>
                </a:moveTo>
                <a:lnTo>
                  <a:pt x="160070" y="63677"/>
                </a:lnTo>
                <a:lnTo>
                  <a:pt x="176628" y="64956"/>
                </a:lnTo>
                <a:lnTo>
                  <a:pt x="191249" y="68789"/>
                </a:lnTo>
                <a:lnTo>
                  <a:pt x="221791" y="93683"/>
                </a:lnTo>
                <a:lnTo>
                  <a:pt x="234264" y="146050"/>
                </a:lnTo>
                <a:lnTo>
                  <a:pt x="234264" y="315468"/>
                </a:lnTo>
                <a:lnTo>
                  <a:pt x="307289" y="315468"/>
                </a:lnTo>
                <a:lnTo>
                  <a:pt x="307289" y="136702"/>
                </a:lnTo>
                <a:lnTo>
                  <a:pt x="306341" y="116489"/>
                </a:lnTo>
                <a:lnTo>
                  <a:pt x="306229" y="114113"/>
                </a:lnTo>
                <a:lnTo>
                  <a:pt x="303052" y="93683"/>
                </a:lnTo>
                <a:lnTo>
                  <a:pt x="297757" y="75407"/>
                </a:lnTo>
                <a:lnTo>
                  <a:pt x="292366" y="63677"/>
                </a:lnTo>
                <a:close/>
              </a:path>
              <a:path w="307339" h="315595">
                <a:moveTo>
                  <a:pt x="69519" y="44334"/>
                </a:moveTo>
                <a:lnTo>
                  <a:pt x="66362" y="47879"/>
                </a:lnTo>
                <a:lnTo>
                  <a:pt x="57251" y="61912"/>
                </a:lnTo>
                <a:lnTo>
                  <a:pt x="69519" y="87617"/>
                </a:lnTo>
                <a:lnTo>
                  <a:pt x="69519" y="44334"/>
                </a:lnTo>
                <a:close/>
              </a:path>
              <a:path w="307339" h="315595">
                <a:moveTo>
                  <a:pt x="177012" y="0"/>
                </a:moveTo>
                <a:lnTo>
                  <a:pt x="138528" y="4016"/>
                </a:lnTo>
                <a:lnTo>
                  <a:pt x="90166" y="24948"/>
                </a:lnTo>
                <a:lnTo>
                  <a:pt x="69519" y="44334"/>
                </a:lnTo>
                <a:lnTo>
                  <a:pt x="69519" y="87617"/>
                </a:lnTo>
                <a:lnTo>
                  <a:pt x="96607" y="87617"/>
                </a:lnTo>
                <a:lnTo>
                  <a:pt x="96900" y="87268"/>
                </a:lnTo>
                <a:lnTo>
                  <a:pt x="105135" y="80091"/>
                </a:lnTo>
                <a:lnTo>
                  <a:pt x="147578" y="64333"/>
                </a:lnTo>
                <a:lnTo>
                  <a:pt x="160070" y="63677"/>
                </a:lnTo>
                <a:lnTo>
                  <a:pt x="292366" y="63677"/>
                </a:lnTo>
                <a:lnTo>
                  <a:pt x="290347" y="59283"/>
                </a:lnTo>
                <a:lnTo>
                  <a:pt x="257864" y="22866"/>
                </a:lnTo>
                <a:lnTo>
                  <a:pt x="212424" y="3648"/>
                </a:lnTo>
                <a:lnTo>
                  <a:pt x="195791" y="1004"/>
                </a:lnTo>
                <a:lnTo>
                  <a:pt x="197054" y="1004"/>
                </a:lnTo>
                <a:lnTo>
                  <a:pt x="1770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413546" y="5571781"/>
            <a:ext cx="550545" cy="385445"/>
          </a:xfrm>
          <a:custGeom>
            <a:avLst/>
            <a:gdLst/>
            <a:ahLst/>
            <a:cxnLst/>
            <a:rect l="l" t="t" r="r" b="b"/>
            <a:pathLst>
              <a:path w="550544" h="385445">
                <a:moveTo>
                  <a:pt x="229019" y="363956"/>
                </a:moveTo>
                <a:lnTo>
                  <a:pt x="213614" y="324815"/>
                </a:lnTo>
                <a:lnTo>
                  <a:pt x="208559" y="311950"/>
                </a:lnTo>
                <a:lnTo>
                  <a:pt x="199872" y="317588"/>
                </a:lnTo>
                <a:lnTo>
                  <a:pt x="190157" y="321602"/>
                </a:lnTo>
                <a:lnTo>
                  <a:pt x="179260" y="324053"/>
                </a:lnTo>
                <a:lnTo>
                  <a:pt x="178892" y="324053"/>
                </a:lnTo>
                <a:lnTo>
                  <a:pt x="167665" y="324815"/>
                </a:lnTo>
                <a:lnTo>
                  <a:pt x="130835" y="305790"/>
                </a:lnTo>
                <a:lnTo>
                  <a:pt x="124485" y="129692"/>
                </a:lnTo>
                <a:lnTo>
                  <a:pt x="207975" y="129692"/>
                </a:lnTo>
                <a:lnTo>
                  <a:pt x="207975" y="71259"/>
                </a:lnTo>
                <a:lnTo>
                  <a:pt x="124460" y="71259"/>
                </a:lnTo>
                <a:lnTo>
                  <a:pt x="124434" y="0"/>
                </a:lnTo>
                <a:lnTo>
                  <a:pt x="51409" y="0"/>
                </a:lnTo>
                <a:lnTo>
                  <a:pt x="51409" y="71259"/>
                </a:lnTo>
                <a:lnTo>
                  <a:pt x="0" y="71259"/>
                </a:lnTo>
                <a:lnTo>
                  <a:pt x="0" y="129692"/>
                </a:lnTo>
                <a:lnTo>
                  <a:pt x="51409" y="129692"/>
                </a:lnTo>
                <a:lnTo>
                  <a:pt x="51409" y="279819"/>
                </a:lnTo>
                <a:lnTo>
                  <a:pt x="53162" y="304241"/>
                </a:lnTo>
                <a:lnTo>
                  <a:pt x="67183" y="343535"/>
                </a:lnTo>
                <a:lnTo>
                  <a:pt x="94932" y="370039"/>
                </a:lnTo>
                <a:lnTo>
                  <a:pt x="134658" y="383324"/>
                </a:lnTo>
                <a:lnTo>
                  <a:pt x="158902" y="384975"/>
                </a:lnTo>
                <a:lnTo>
                  <a:pt x="168757" y="384657"/>
                </a:lnTo>
                <a:lnTo>
                  <a:pt x="206438" y="376770"/>
                </a:lnTo>
                <a:lnTo>
                  <a:pt x="222224" y="368884"/>
                </a:lnTo>
                <a:lnTo>
                  <a:pt x="229019" y="363956"/>
                </a:lnTo>
                <a:close/>
              </a:path>
              <a:path w="550544" h="385445">
                <a:moveTo>
                  <a:pt x="550316" y="198043"/>
                </a:moveTo>
                <a:lnTo>
                  <a:pt x="541032" y="139115"/>
                </a:lnTo>
                <a:lnTo>
                  <a:pt x="513219" y="97853"/>
                </a:lnTo>
                <a:lnTo>
                  <a:pt x="468439" y="73545"/>
                </a:lnTo>
                <a:lnTo>
                  <a:pt x="408355" y="65430"/>
                </a:lnTo>
                <a:lnTo>
                  <a:pt x="389813" y="66040"/>
                </a:lnTo>
                <a:lnTo>
                  <a:pt x="336194" y="75057"/>
                </a:lnTo>
                <a:lnTo>
                  <a:pt x="289483" y="94945"/>
                </a:lnTo>
                <a:lnTo>
                  <a:pt x="276326" y="103974"/>
                </a:lnTo>
                <a:lnTo>
                  <a:pt x="304939" y="157137"/>
                </a:lnTo>
                <a:lnTo>
                  <a:pt x="314185" y="150253"/>
                </a:lnTo>
                <a:lnTo>
                  <a:pt x="324434" y="144157"/>
                </a:lnTo>
                <a:lnTo>
                  <a:pt x="360629" y="130784"/>
                </a:lnTo>
                <a:lnTo>
                  <a:pt x="399592" y="126174"/>
                </a:lnTo>
                <a:lnTo>
                  <a:pt x="417906" y="127292"/>
                </a:lnTo>
                <a:lnTo>
                  <a:pt x="458012" y="144005"/>
                </a:lnTo>
                <a:lnTo>
                  <a:pt x="476084" y="178790"/>
                </a:lnTo>
                <a:lnTo>
                  <a:pt x="477291" y="193941"/>
                </a:lnTo>
                <a:lnTo>
                  <a:pt x="477291" y="198615"/>
                </a:lnTo>
                <a:lnTo>
                  <a:pt x="477291" y="247103"/>
                </a:lnTo>
                <a:lnTo>
                  <a:pt x="477291" y="283324"/>
                </a:lnTo>
                <a:lnTo>
                  <a:pt x="471855" y="294576"/>
                </a:lnTo>
                <a:lnTo>
                  <a:pt x="435597" y="324929"/>
                </a:lnTo>
                <a:lnTo>
                  <a:pt x="411302" y="331101"/>
                </a:lnTo>
                <a:lnTo>
                  <a:pt x="410870" y="331101"/>
                </a:lnTo>
                <a:lnTo>
                  <a:pt x="398424" y="331825"/>
                </a:lnTo>
                <a:lnTo>
                  <a:pt x="354609" y="320128"/>
                </a:lnTo>
                <a:lnTo>
                  <a:pt x="338823" y="288582"/>
                </a:lnTo>
                <a:lnTo>
                  <a:pt x="339623" y="280174"/>
                </a:lnTo>
                <a:lnTo>
                  <a:pt x="370662" y="250101"/>
                </a:lnTo>
                <a:lnTo>
                  <a:pt x="401929" y="247103"/>
                </a:lnTo>
                <a:lnTo>
                  <a:pt x="477291" y="247103"/>
                </a:lnTo>
                <a:lnTo>
                  <a:pt x="477291" y="198615"/>
                </a:lnTo>
                <a:lnTo>
                  <a:pt x="396671" y="198615"/>
                </a:lnTo>
                <a:lnTo>
                  <a:pt x="374167" y="199390"/>
                </a:lnTo>
                <a:lnTo>
                  <a:pt x="336194" y="205524"/>
                </a:lnTo>
                <a:lnTo>
                  <a:pt x="296100" y="225348"/>
                </a:lnTo>
                <a:lnTo>
                  <a:pt x="270103" y="266547"/>
                </a:lnTo>
                <a:lnTo>
                  <a:pt x="266979" y="291503"/>
                </a:lnTo>
                <a:lnTo>
                  <a:pt x="267855" y="304368"/>
                </a:lnTo>
                <a:lnTo>
                  <a:pt x="267868" y="304609"/>
                </a:lnTo>
                <a:lnTo>
                  <a:pt x="289191" y="349796"/>
                </a:lnTo>
                <a:lnTo>
                  <a:pt x="321881" y="373011"/>
                </a:lnTo>
                <a:lnTo>
                  <a:pt x="366242" y="384238"/>
                </a:lnTo>
                <a:lnTo>
                  <a:pt x="383222" y="384975"/>
                </a:lnTo>
                <a:lnTo>
                  <a:pt x="403072" y="384035"/>
                </a:lnTo>
                <a:lnTo>
                  <a:pt x="451878" y="369785"/>
                </a:lnTo>
                <a:lnTo>
                  <a:pt x="481380" y="342684"/>
                </a:lnTo>
                <a:lnTo>
                  <a:pt x="481380" y="380898"/>
                </a:lnTo>
                <a:lnTo>
                  <a:pt x="550316" y="380898"/>
                </a:lnTo>
                <a:lnTo>
                  <a:pt x="550316" y="247103"/>
                </a:lnTo>
                <a:lnTo>
                  <a:pt x="550316" y="198615"/>
                </a:lnTo>
                <a:lnTo>
                  <a:pt x="550316" y="198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032213" y="5571781"/>
            <a:ext cx="556895" cy="385445"/>
          </a:xfrm>
          <a:custGeom>
            <a:avLst/>
            <a:gdLst/>
            <a:ahLst/>
            <a:cxnLst/>
            <a:rect l="l" t="t" r="r" b="b"/>
            <a:pathLst>
              <a:path w="556895" h="385445">
                <a:moveTo>
                  <a:pt x="302031" y="137858"/>
                </a:moveTo>
                <a:lnTo>
                  <a:pt x="279742" y="106540"/>
                </a:lnTo>
                <a:lnTo>
                  <a:pt x="231101" y="75780"/>
                </a:lnTo>
                <a:lnTo>
                  <a:pt x="190931" y="66586"/>
                </a:lnTo>
                <a:lnTo>
                  <a:pt x="168833" y="65430"/>
                </a:lnTo>
                <a:lnTo>
                  <a:pt x="144970" y="66713"/>
                </a:lnTo>
                <a:lnTo>
                  <a:pt x="101295" y="76923"/>
                </a:lnTo>
                <a:lnTo>
                  <a:pt x="63398" y="97066"/>
                </a:lnTo>
                <a:lnTo>
                  <a:pt x="33451" y="125260"/>
                </a:lnTo>
                <a:lnTo>
                  <a:pt x="12153" y="160896"/>
                </a:lnTo>
                <a:lnTo>
                  <a:pt x="1346" y="202222"/>
                </a:lnTo>
                <a:lnTo>
                  <a:pt x="0" y="224904"/>
                </a:lnTo>
                <a:lnTo>
                  <a:pt x="1346" y="247370"/>
                </a:lnTo>
                <a:lnTo>
                  <a:pt x="12153" y="288556"/>
                </a:lnTo>
                <a:lnTo>
                  <a:pt x="33451" y="324434"/>
                </a:lnTo>
                <a:lnTo>
                  <a:pt x="63398" y="352907"/>
                </a:lnTo>
                <a:lnTo>
                  <a:pt x="101295" y="373316"/>
                </a:lnTo>
                <a:lnTo>
                  <a:pt x="144970" y="383679"/>
                </a:lnTo>
                <a:lnTo>
                  <a:pt x="168833" y="384975"/>
                </a:lnTo>
                <a:lnTo>
                  <a:pt x="190931" y="383794"/>
                </a:lnTo>
                <a:lnTo>
                  <a:pt x="231101" y="374307"/>
                </a:lnTo>
                <a:lnTo>
                  <a:pt x="265493" y="355498"/>
                </a:lnTo>
                <a:lnTo>
                  <a:pt x="302031" y="311950"/>
                </a:lnTo>
                <a:lnTo>
                  <a:pt x="245948" y="279247"/>
                </a:lnTo>
                <a:lnTo>
                  <a:pt x="238544" y="289623"/>
                </a:lnTo>
                <a:lnTo>
                  <a:pt x="230390" y="298526"/>
                </a:lnTo>
                <a:lnTo>
                  <a:pt x="190804" y="319836"/>
                </a:lnTo>
                <a:lnTo>
                  <a:pt x="168249" y="322465"/>
                </a:lnTo>
                <a:lnTo>
                  <a:pt x="155130" y="321741"/>
                </a:lnTo>
                <a:lnTo>
                  <a:pt x="109524" y="304304"/>
                </a:lnTo>
                <a:lnTo>
                  <a:pt x="80505" y="265709"/>
                </a:lnTo>
                <a:lnTo>
                  <a:pt x="73609" y="224904"/>
                </a:lnTo>
                <a:lnTo>
                  <a:pt x="74371" y="210248"/>
                </a:lnTo>
                <a:lnTo>
                  <a:pt x="85877" y="172618"/>
                </a:lnTo>
                <a:lnTo>
                  <a:pt x="119761" y="139026"/>
                </a:lnTo>
                <a:lnTo>
                  <a:pt x="168249" y="127342"/>
                </a:lnTo>
                <a:lnTo>
                  <a:pt x="179730" y="128003"/>
                </a:lnTo>
                <a:lnTo>
                  <a:pt x="221462" y="143852"/>
                </a:lnTo>
                <a:lnTo>
                  <a:pt x="245948" y="170573"/>
                </a:lnTo>
                <a:lnTo>
                  <a:pt x="302031" y="137858"/>
                </a:lnTo>
                <a:close/>
              </a:path>
              <a:path w="556895" h="385445">
                <a:moveTo>
                  <a:pt x="556729" y="363956"/>
                </a:moveTo>
                <a:lnTo>
                  <a:pt x="541324" y="324815"/>
                </a:lnTo>
                <a:lnTo>
                  <a:pt x="536270" y="311950"/>
                </a:lnTo>
                <a:lnTo>
                  <a:pt x="527583" y="317588"/>
                </a:lnTo>
                <a:lnTo>
                  <a:pt x="517867" y="321602"/>
                </a:lnTo>
                <a:lnTo>
                  <a:pt x="506971" y="324053"/>
                </a:lnTo>
                <a:lnTo>
                  <a:pt x="506603" y="324053"/>
                </a:lnTo>
                <a:lnTo>
                  <a:pt x="495376" y="324815"/>
                </a:lnTo>
                <a:lnTo>
                  <a:pt x="458546" y="305790"/>
                </a:lnTo>
                <a:lnTo>
                  <a:pt x="452196" y="129692"/>
                </a:lnTo>
                <a:lnTo>
                  <a:pt x="535686" y="129692"/>
                </a:lnTo>
                <a:lnTo>
                  <a:pt x="535686" y="71259"/>
                </a:lnTo>
                <a:lnTo>
                  <a:pt x="452170" y="71259"/>
                </a:lnTo>
                <a:lnTo>
                  <a:pt x="452145" y="0"/>
                </a:lnTo>
                <a:lnTo>
                  <a:pt x="379120" y="0"/>
                </a:lnTo>
                <a:lnTo>
                  <a:pt x="379120" y="71259"/>
                </a:lnTo>
                <a:lnTo>
                  <a:pt x="327710" y="71259"/>
                </a:lnTo>
                <a:lnTo>
                  <a:pt x="327710" y="129692"/>
                </a:lnTo>
                <a:lnTo>
                  <a:pt x="379120" y="129692"/>
                </a:lnTo>
                <a:lnTo>
                  <a:pt x="379120" y="279819"/>
                </a:lnTo>
                <a:lnTo>
                  <a:pt x="380873" y="304241"/>
                </a:lnTo>
                <a:lnTo>
                  <a:pt x="394893" y="343535"/>
                </a:lnTo>
                <a:lnTo>
                  <a:pt x="422643" y="370039"/>
                </a:lnTo>
                <a:lnTo>
                  <a:pt x="462368" y="383324"/>
                </a:lnTo>
                <a:lnTo>
                  <a:pt x="486613" y="384975"/>
                </a:lnTo>
                <a:lnTo>
                  <a:pt x="496468" y="384657"/>
                </a:lnTo>
                <a:lnTo>
                  <a:pt x="534149" y="376770"/>
                </a:lnTo>
                <a:lnTo>
                  <a:pt x="549935" y="368884"/>
                </a:lnTo>
                <a:lnTo>
                  <a:pt x="556729" y="3639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646766" y="5640704"/>
            <a:ext cx="304800" cy="316230"/>
          </a:xfrm>
          <a:custGeom>
            <a:avLst/>
            <a:gdLst/>
            <a:ahLst/>
            <a:cxnLst/>
            <a:rect l="l" t="t" r="r" b="b"/>
            <a:pathLst>
              <a:path w="304800" h="316229">
                <a:moveTo>
                  <a:pt x="73024" y="0"/>
                </a:moveTo>
                <a:lnTo>
                  <a:pt x="0" y="0"/>
                </a:lnTo>
                <a:lnTo>
                  <a:pt x="0" y="178181"/>
                </a:lnTo>
                <a:lnTo>
                  <a:pt x="4232" y="220913"/>
                </a:lnTo>
                <a:lnTo>
                  <a:pt x="26255" y="269938"/>
                </a:lnTo>
                <a:lnTo>
                  <a:pt x="64261" y="301155"/>
                </a:lnTo>
                <a:lnTo>
                  <a:pt x="115082" y="315121"/>
                </a:lnTo>
                <a:lnTo>
                  <a:pt x="134365" y="316052"/>
                </a:lnTo>
                <a:lnTo>
                  <a:pt x="150837" y="315121"/>
                </a:lnTo>
                <a:lnTo>
                  <a:pt x="151702" y="315121"/>
                </a:lnTo>
                <a:lnTo>
                  <a:pt x="200964" y="299986"/>
                </a:lnTo>
                <a:lnTo>
                  <a:pt x="234848" y="271920"/>
                </a:lnTo>
                <a:lnTo>
                  <a:pt x="234848" y="251790"/>
                </a:lnTo>
                <a:lnTo>
                  <a:pt x="146049" y="251790"/>
                </a:lnTo>
                <a:lnTo>
                  <a:pt x="129526" y="250494"/>
                </a:lnTo>
                <a:lnTo>
                  <a:pt x="92011" y="231063"/>
                </a:lnTo>
                <a:lnTo>
                  <a:pt x="74211" y="187951"/>
                </a:lnTo>
                <a:lnTo>
                  <a:pt x="73024" y="168249"/>
                </a:lnTo>
                <a:lnTo>
                  <a:pt x="73024" y="0"/>
                </a:lnTo>
                <a:close/>
              </a:path>
              <a:path w="304800" h="316229">
                <a:moveTo>
                  <a:pt x="304368" y="227838"/>
                </a:moveTo>
                <a:lnTo>
                  <a:pt x="234848" y="227838"/>
                </a:lnTo>
                <a:lnTo>
                  <a:pt x="247116" y="253542"/>
                </a:lnTo>
                <a:lnTo>
                  <a:pt x="238315" y="267839"/>
                </a:lnTo>
                <a:lnTo>
                  <a:pt x="234848" y="271920"/>
                </a:lnTo>
                <a:lnTo>
                  <a:pt x="234848" y="312039"/>
                </a:lnTo>
                <a:lnTo>
                  <a:pt x="304368" y="312039"/>
                </a:lnTo>
                <a:lnTo>
                  <a:pt x="304368" y="227838"/>
                </a:lnTo>
                <a:close/>
              </a:path>
              <a:path w="304800" h="316229">
                <a:moveTo>
                  <a:pt x="234848" y="227838"/>
                </a:moveTo>
                <a:lnTo>
                  <a:pt x="234848" y="271920"/>
                </a:lnTo>
                <a:lnTo>
                  <a:pt x="238315" y="267839"/>
                </a:lnTo>
                <a:lnTo>
                  <a:pt x="247116" y="253542"/>
                </a:lnTo>
                <a:lnTo>
                  <a:pt x="234848" y="227838"/>
                </a:lnTo>
                <a:close/>
              </a:path>
              <a:path w="304800" h="316229">
                <a:moveTo>
                  <a:pt x="304368" y="0"/>
                </a:moveTo>
                <a:lnTo>
                  <a:pt x="231343" y="0"/>
                </a:lnTo>
                <a:lnTo>
                  <a:pt x="231343" y="157734"/>
                </a:lnTo>
                <a:lnTo>
                  <a:pt x="230668" y="172598"/>
                </a:lnTo>
                <a:lnTo>
                  <a:pt x="220535" y="209727"/>
                </a:lnTo>
                <a:lnTo>
                  <a:pt x="190741" y="241274"/>
                </a:lnTo>
                <a:lnTo>
                  <a:pt x="146049" y="251790"/>
                </a:lnTo>
                <a:lnTo>
                  <a:pt x="234848" y="251790"/>
                </a:lnTo>
                <a:lnTo>
                  <a:pt x="234848" y="227838"/>
                </a:lnTo>
                <a:lnTo>
                  <a:pt x="304368" y="227838"/>
                </a:lnTo>
                <a:lnTo>
                  <a:pt x="3043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011320" y="5539701"/>
            <a:ext cx="868044" cy="532130"/>
          </a:xfrm>
          <a:custGeom>
            <a:avLst/>
            <a:gdLst/>
            <a:ahLst/>
            <a:cxnLst/>
            <a:rect l="l" t="t" r="r" b="b"/>
            <a:pathLst>
              <a:path w="868045" h="532129">
                <a:moveTo>
                  <a:pt x="273405" y="320662"/>
                </a:moveTo>
                <a:lnTo>
                  <a:pt x="262890" y="278015"/>
                </a:lnTo>
                <a:lnTo>
                  <a:pt x="226314" y="248323"/>
                </a:lnTo>
                <a:lnTo>
                  <a:pt x="187198" y="235839"/>
                </a:lnTo>
                <a:lnTo>
                  <a:pt x="136474" y="227418"/>
                </a:lnTo>
                <a:lnTo>
                  <a:pt x="127279" y="225640"/>
                </a:lnTo>
                <a:lnTo>
                  <a:pt x="91122" y="212585"/>
                </a:lnTo>
                <a:lnTo>
                  <a:pt x="80619" y="200888"/>
                </a:lnTo>
                <a:lnTo>
                  <a:pt x="80619" y="191554"/>
                </a:lnTo>
                <a:lnTo>
                  <a:pt x="105791" y="162102"/>
                </a:lnTo>
                <a:lnTo>
                  <a:pt x="146050" y="156502"/>
                </a:lnTo>
                <a:lnTo>
                  <a:pt x="157162" y="156819"/>
                </a:lnTo>
                <a:lnTo>
                  <a:pt x="201955" y="164490"/>
                </a:lnTo>
                <a:lnTo>
                  <a:pt x="235432" y="179870"/>
                </a:lnTo>
                <a:lnTo>
                  <a:pt x="263474" y="124371"/>
                </a:lnTo>
                <a:lnTo>
                  <a:pt x="225679" y="108394"/>
                </a:lnTo>
                <a:lnTo>
                  <a:pt x="178320" y="99263"/>
                </a:lnTo>
                <a:lnTo>
                  <a:pt x="146621" y="97510"/>
                </a:lnTo>
                <a:lnTo>
                  <a:pt x="126301" y="98259"/>
                </a:lnTo>
                <a:lnTo>
                  <a:pt x="73901" y="109474"/>
                </a:lnTo>
                <a:lnTo>
                  <a:pt x="35610" y="133032"/>
                </a:lnTo>
                <a:lnTo>
                  <a:pt x="13576" y="167246"/>
                </a:lnTo>
                <a:lnTo>
                  <a:pt x="9347" y="195072"/>
                </a:lnTo>
                <a:lnTo>
                  <a:pt x="9994" y="207848"/>
                </a:lnTo>
                <a:lnTo>
                  <a:pt x="25514" y="246062"/>
                </a:lnTo>
                <a:lnTo>
                  <a:pt x="65201" y="272770"/>
                </a:lnTo>
                <a:lnTo>
                  <a:pt x="116103" y="285203"/>
                </a:lnTo>
                <a:lnTo>
                  <a:pt x="146253" y="289852"/>
                </a:lnTo>
                <a:lnTo>
                  <a:pt x="164147" y="293204"/>
                </a:lnTo>
                <a:lnTo>
                  <a:pt x="202133" y="314439"/>
                </a:lnTo>
                <a:lnTo>
                  <a:pt x="202133" y="323011"/>
                </a:lnTo>
                <a:lnTo>
                  <a:pt x="166408" y="355142"/>
                </a:lnTo>
                <a:lnTo>
                  <a:pt x="136702" y="357466"/>
                </a:lnTo>
                <a:lnTo>
                  <a:pt x="122085" y="356920"/>
                </a:lnTo>
                <a:lnTo>
                  <a:pt x="78282" y="348703"/>
                </a:lnTo>
                <a:lnTo>
                  <a:pt x="39065" y="332943"/>
                </a:lnTo>
                <a:lnTo>
                  <a:pt x="28041" y="326504"/>
                </a:lnTo>
                <a:lnTo>
                  <a:pt x="0" y="382003"/>
                </a:lnTo>
                <a:lnTo>
                  <a:pt x="39916" y="401459"/>
                </a:lnTo>
                <a:lnTo>
                  <a:pt x="93675" y="414502"/>
                </a:lnTo>
                <a:lnTo>
                  <a:pt x="132029" y="417055"/>
                </a:lnTo>
                <a:lnTo>
                  <a:pt x="153162" y="416318"/>
                </a:lnTo>
                <a:lnTo>
                  <a:pt x="190842" y="410337"/>
                </a:lnTo>
                <a:lnTo>
                  <a:pt x="235356" y="390715"/>
                </a:lnTo>
                <a:lnTo>
                  <a:pt x="263690" y="360210"/>
                </a:lnTo>
                <a:lnTo>
                  <a:pt x="272326" y="334797"/>
                </a:lnTo>
                <a:lnTo>
                  <a:pt x="273405" y="320662"/>
                </a:lnTo>
                <a:close/>
              </a:path>
              <a:path w="868045" h="532129">
                <a:moveTo>
                  <a:pt x="867486" y="256540"/>
                </a:moveTo>
                <a:lnTo>
                  <a:pt x="867473" y="254000"/>
                </a:lnTo>
                <a:lnTo>
                  <a:pt x="866381" y="229870"/>
                </a:lnTo>
                <a:lnTo>
                  <a:pt x="866267" y="227330"/>
                </a:lnTo>
                <a:lnTo>
                  <a:pt x="856195" y="176530"/>
                </a:lnTo>
                <a:lnTo>
                  <a:pt x="836282" y="129540"/>
                </a:lnTo>
                <a:lnTo>
                  <a:pt x="807935" y="88900"/>
                </a:lnTo>
                <a:lnTo>
                  <a:pt x="771588" y="55880"/>
                </a:lnTo>
                <a:lnTo>
                  <a:pt x="759434" y="46990"/>
                </a:lnTo>
                <a:lnTo>
                  <a:pt x="750760" y="40640"/>
                </a:lnTo>
                <a:lnTo>
                  <a:pt x="703961" y="17780"/>
                </a:lnTo>
                <a:lnTo>
                  <a:pt x="651230" y="3810"/>
                </a:lnTo>
                <a:lnTo>
                  <a:pt x="622998" y="0"/>
                </a:lnTo>
                <a:lnTo>
                  <a:pt x="593547" y="0"/>
                </a:lnTo>
                <a:lnTo>
                  <a:pt x="533806" y="3810"/>
                </a:lnTo>
                <a:lnTo>
                  <a:pt x="479628" y="19050"/>
                </a:lnTo>
                <a:lnTo>
                  <a:pt x="431800" y="43180"/>
                </a:lnTo>
                <a:lnTo>
                  <a:pt x="391134" y="74930"/>
                </a:lnTo>
                <a:lnTo>
                  <a:pt x="358317" y="113030"/>
                </a:lnTo>
                <a:lnTo>
                  <a:pt x="334162" y="158750"/>
                </a:lnTo>
                <a:lnTo>
                  <a:pt x="319265" y="209550"/>
                </a:lnTo>
                <a:lnTo>
                  <a:pt x="314312" y="265430"/>
                </a:lnTo>
                <a:lnTo>
                  <a:pt x="315315" y="288290"/>
                </a:lnTo>
                <a:lnTo>
                  <a:pt x="315429" y="290830"/>
                </a:lnTo>
                <a:lnTo>
                  <a:pt x="315544" y="293370"/>
                </a:lnTo>
                <a:lnTo>
                  <a:pt x="325462" y="346710"/>
                </a:lnTo>
                <a:lnTo>
                  <a:pt x="345147" y="394970"/>
                </a:lnTo>
                <a:lnTo>
                  <a:pt x="373481" y="438150"/>
                </a:lnTo>
                <a:lnTo>
                  <a:pt x="410108" y="473710"/>
                </a:lnTo>
                <a:lnTo>
                  <a:pt x="453923" y="501650"/>
                </a:lnTo>
                <a:lnTo>
                  <a:pt x="504571" y="521970"/>
                </a:lnTo>
                <a:lnTo>
                  <a:pt x="560933" y="532130"/>
                </a:lnTo>
                <a:lnTo>
                  <a:pt x="607453" y="532130"/>
                </a:lnTo>
                <a:lnTo>
                  <a:pt x="658406" y="525780"/>
                </a:lnTo>
                <a:lnTo>
                  <a:pt x="706361" y="511810"/>
                </a:lnTo>
                <a:lnTo>
                  <a:pt x="720318" y="505460"/>
                </a:lnTo>
                <a:lnTo>
                  <a:pt x="713066" y="483870"/>
                </a:lnTo>
                <a:lnTo>
                  <a:pt x="704545" y="458470"/>
                </a:lnTo>
                <a:lnTo>
                  <a:pt x="662584" y="474980"/>
                </a:lnTo>
                <a:lnTo>
                  <a:pt x="604824" y="483870"/>
                </a:lnTo>
                <a:lnTo>
                  <a:pt x="566407" y="483870"/>
                </a:lnTo>
                <a:lnTo>
                  <a:pt x="520560" y="474980"/>
                </a:lnTo>
                <a:lnTo>
                  <a:pt x="479755" y="459740"/>
                </a:lnTo>
                <a:lnTo>
                  <a:pt x="444563" y="436880"/>
                </a:lnTo>
                <a:lnTo>
                  <a:pt x="415201" y="407670"/>
                </a:lnTo>
                <a:lnTo>
                  <a:pt x="392557" y="373380"/>
                </a:lnTo>
                <a:lnTo>
                  <a:pt x="376910" y="332740"/>
                </a:lnTo>
                <a:lnTo>
                  <a:pt x="369023" y="289560"/>
                </a:lnTo>
                <a:lnTo>
                  <a:pt x="368046" y="265430"/>
                </a:lnTo>
                <a:lnTo>
                  <a:pt x="368820" y="247650"/>
                </a:lnTo>
                <a:lnTo>
                  <a:pt x="368935" y="245110"/>
                </a:lnTo>
                <a:lnTo>
                  <a:pt x="369036" y="242570"/>
                </a:lnTo>
                <a:lnTo>
                  <a:pt x="377075" y="198120"/>
                </a:lnTo>
                <a:lnTo>
                  <a:pt x="393001" y="158750"/>
                </a:lnTo>
                <a:lnTo>
                  <a:pt x="415937" y="124460"/>
                </a:lnTo>
                <a:lnTo>
                  <a:pt x="445592" y="95250"/>
                </a:lnTo>
                <a:lnTo>
                  <a:pt x="481228" y="72390"/>
                </a:lnTo>
                <a:lnTo>
                  <a:pt x="522554" y="55880"/>
                </a:lnTo>
                <a:lnTo>
                  <a:pt x="568706" y="48260"/>
                </a:lnTo>
                <a:lnTo>
                  <a:pt x="593547" y="46990"/>
                </a:lnTo>
                <a:lnTo>
                  <a:pt x="617842" y="48260"/>
                </a:lnTo>
                <a:lnTo>
                  <a:pt x="663257" y="55880"/>
                </a:lnTo>
                <a:lnTo>
                  <a:pt x="704278" y="69850"/>
                </a:lnTo>
                <a:lnTo>
                  <a:pt x="739927" y="91440"/>
                </a:lnTo>
                <a:lnTo>
                  <a:pt x="769835" y="119380"/>
                </a:lnTo>
                <a:lnTo>
                  <a:pt x="792899" y="152400"/>
                </a:lnTo>
                <a:lnTo>
                  <a:pt x="808837" y="190500"/>
                </a:lnTo>
                <a:lnTo>
                  <a:pt x="816864" y="233680"/>
                </a:lnTo>
                <a:lnTo>
                  <a:pt x="817765" y="254000"/>
                </a:lnTo>
                <a:lnTo>
                  <a:pt x="817880" y="256540"/>
                </a:lnTo>
                <a:lnTo>
                  <a:pt x="817689" y="265430"/>
                </a:lnTo>
                <a:lnTo>
                  <a:pt x="817638" y="267970"/>
                </a:lnTo>
                <a:lnTo>
                  <a:pt x="817524" y="273050"/>
                </a:lnTo>
                <a:lnTo>
                  <a:pt x="812342" y="313690"/>
                </a:lnTo>
                <a:lnTo>
                  <a:pt x="795680" y="350520"/>
                </a:lnTo>
                <a:lnTo>
                  <a:pt x="768807" y="363220"/>
                </a:lnTo>
                <a:lnTo>
                  <a:pt x="760628" y="363220"/>
                </a:lnTo>
                <a:lnTo>
                  <a:pt x="738428" y="322580"/>
                </a:lnTo>
                <a:lnTo>
                  <a:pt x="738428" y="124460"/>
                </a:lnTo>
                <a:lnTo>
                  <a:pt x="706297" y="124460"/>
                </a:lnTo>
                <a:lnTo>
                  <a:pt x="706297" y="267970"/>
                </a:lnTo>
                <a:lnTo>
                  <a:pt x="705421" y="288290"/>
                </a:lnTo>
                <a:lnTo>
                  <a:pt x="705307" y="290830"/>
                </a:lnTo>
                <a:lnTo>
                  <a:pt x="706297" y="267970"/>
                </a:lnTo>
                <a:lnTo>
                  <a:pt x="706297" y="124460"/>
                </a:lnTo>
                <a:lnTo>
                  <a:pt x="674763" y="124460"/>
                </a:lnTo>
                <a:lnTo>
                  <a:pt x="674763" y="267970"/>
                </a:lnTo>
                <a:lnTo>
                  <a:pt x="674039" y="281940"/>
                </a:lnTo>
                <a:lnTo>
                  <a:pt x="657161" y="327660"/>
                </a:lnTo>
                <a:lnTo>
                  <a:pt x="622681" y="354330"/>
                </a:lnTo>
                <a:lnTo>
                  <a:pt x="588289" y="360680"/>
                </a:lnTo>
                <a:lnTo>
                  <a:pt x="564108" y="358140"/>
                </a:lnTo>
                <a:lnTo>
                  <a:pt x="525627" y="335280"/>
                </a:lnTo>
                <a:lnTo>
                  <a:pt x="504520" y="294640"/>
                </a:lnTo>
                <a:lnTo>
                  <a:pt x="501827" y="267970"/>
                </a:lnTo>
                <a:lnTo>
                  <a:pt x="502373" y="256540"/>
                </a:lnTo>
                <a:lnTo>
                  <a:pt x="512635" y="219710"/>
                </a:lnTo>
                <a:lnTo>
                  <a:pt x="543026" y="187960"/>
                </a:lnTo>
                <a:lnTo>
                  <a:pt x="588289" y="176530"/>
                </a:lnTo>
                <a:lnTo>
                  <a:pt x="611936" y="179070"/>
                </a:lnTo>
                <a:lnTo>
                  <a:pt x="649998" y="200660"/>
                </a:lnTo>
                <a:lnTo>
                  <a:pt x="671906" y="241300"/>
                </a:lnTo>
                <a:lnTo>
                  <a:pt x="674687" y="266700"/>
                </a:lnTo>
                <a:lnTo>
                  <a:pt x="674763" y="267970"/>
                </a:lnTo>
                <a:lnTo>
                  <a:pt x="674763" y="124460"/>
                </a:lnTo>
                <a:lnTo>
                  <a:pt x="673595" y="124460"/>
                </a:lnTo>
                <a:lnTo>
                  <a:pt x="673595" y="163004"/>
                </a:lnTo>
                <a:lnTo>
                  <a:pt x="673671" y="191770"/>
                </a:lnTo>
                <a:lnTo>
                  <a:pt x="673595" y="176530"/>
                </a:lnTo>
                <a:lnTo>
                  <a:pt x="673595" y="163004"/>
                </a:lnTo>
                <a:lnTo>
                  <a:pt x="670369" y="158750"/>
                </a:lnTo>
                <a:lnTo>
                  <a:pt x="629145" y="129540"/>
                </a:lnTo>
                <a:lnTo>
                  <a:pt x="576021" y="120650"/>
                </a:lnTo>
                <a:lnTo>
                  <a:pt x="556387" y="121920"/>
                </a:lnTo>
                <a:lnTo>
                  <a:pt x="503885" y="138430"/>
                </a:lnTo>
                <a:lnTo>
                  <a:pt x="463829" y="175260"/>
                </a:lnTo>
                <a:lnTo>
                  <a:pt x="440334" y="227330"/>
                </a:lnTo>
                <a:lnTo>
                  <a:pt x="435952" y="265430"/>
                </a:lnTo>
                <a:lnTo>
                  <a:pt x="435876" y="266700"/>
                </a:lnTo>
                <a:lnTo>
                  <a:pt x="435813" y="267970"/>
                </a:lnTo>
                <a:lnTo>
                  <a:pt x="436892" y="288290"/>
                </a:lnTo>
                <a:lnTo>
                  <a:pt x="436956" y="289560"/>
                </a:lnTo>
                <a:lnTo>
                  <a:pt x="446163" y="327660"/>
                </a:lnTo>
                <a:lnTo>
                  <a:pt x="464235" y="361950"/>
                </a:lnTo>
                <a:lnTo>
                  <a:pt x="504164" y="397510"/>
                </a:lnTo>
                <a:lnTo>
                  <a:pt x="556412" y="415290"/>
                </a:lnTo>
                <a:lnTo>
                  <a:pt x="576021" y="416560"/>
                </a:lnTo>
                <a:lnTo>
                  <a:pt x="595477" y="416560"/>
                </a:lnTo>
                <a:lnTo>
                  <a:pt x="645553" y="400050"/>
                </a:lnTo>
                <a:lnTo>
                  <a:pt x="680948" y="365645"/>
                </a:lnTo>
                <a:lnTo>
                  <a:pt x="681824" y="369570"/>
                </a:lnTo>
                <a:lnTo>
                  <a:pt x="709409" y="405130"/>
                </a:lnTo>
                <a:lnTo>
                  <a:pt x="755370" y="416560"/>
                </a:lnTo>
                <a:lnTo>
                  <a:pt x="772502" y="415290"/>
                </a:lnTo>
                <a:lnTo>
                  <a:pt x="815835" y="397510"/>
                </a:lnTo>
                <a:lnTo>
                  <a:pt x="844461" y="363220"/>
                </a:lnTo>
                <a:lnTo>
                  <a:pt x="859980" y="322580"/>
                </a:lnTo>
                <a:lnTo>
                  <a:pt x="866686" y="279400"/>
                </a:lnTo>
                <a:lnTo>
                  <a:pt x="867486" y="2565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951882" y="5637212"/>
            <a:ext cx="521970" cy="315595"/>
          </a:xfrm>
          <a:custGeom>
            <a:avLst/>
            <a:gdLst/>
            <a:ahLst/>
            <a:cxnLst/>
            <a:rect l="l" t="t" r="r" b="b"/>
            <a:pathLst>
              <a:path w="521970" h="315595">
                <a:moveTo>
                  <a:pt x="69519" y="3492"/>
                </a:moveTo>
                <a:lnTo>
                  <a:pt x="0" y="3492"/>
                </a:lnTo>
                <a:lnTo>
                  <a:pt x="0" y="315468"/>
                </a:lnTo>
                <a:lnTo>
                  <a:pt x="73025" y="315468"/>
                </a:lnTo>
                <a:lnTo>
                  <a:pt x="73025" y="157137"/>
                </a:lnTo>
                <a:lnTo>
                  <a:pt x="73663" y="142060"/>
                </a:lnTo>
                <a:lnTo>
                  <a:pt x="83248" y="105143"/>
                </a:lnTo>
                <a:lnTo>
                  <a:pt x="96309" y="86448"/>
                </a:lnTo>
                <a:lnTo>
                  <a:pt x="69519" y="86448"/>
                </a:lnTo>
                <a:lnTo>
                  <a:pt x="57251" y="61912"/>
                </a:lnTo>
                <a:lnTo>
                  <a:pt x="66031" y="47639"/>
                </a:lnTo>
                <a:lnTo>
                  <a:pt x="69519" y="43529"/>
                </a:lnTo>
                <a:lnTo>
                  <a:pt x="69519" y="3492"/>
                </a:lnTo>
                <a:close/>
              </a:path>
              <a:path w="521970" h="315595">
                <a:moveTo>
                  <a:pt x="269417" y="63677"/>
                </a:moveTo>
                <a:lnTo>
                  <a:pt x="154228" y="63677"/>
                </a:lnTo>
                <a:lnTo>
                  <a:pt x="170180" y="64956"/>
                </a:lnTo>
                <a:lnTo>
                  <a:pt x="184162" y="68789"/>
                </a:lnTo>
                <a:lnTo>
                  <a:pt x="214134" y="95654"/>
                </a:lnTo>
                <a:lnTo>
                  <a:pt x="224320" y="146050"/>
                </a:lnTo>
                <a:lnTo>
                  <a:pt x="224320" y="315468"/>
                </a:lnTo>
                <a:lnTo>
                  <a:pt x="297345" y="315468"/>
                </a:lnTo>
                <a:lnTo>
                  <a:pt x="297345" y="157137"/>
                </a:lnTo>
                <a:lnTo>
                  <a:pt x="297985" y="142060"/>
                </a:lnTo>
                <a:lnTo>
                  <a:pt x="307581" y="105143"/>
                </a:lnTo>
                <a:lnTo>
                  <a:pt x="319998" y="87045"/>
                </a:lnTo>
                <a:lnTo>
                  <a:pt x="290918" y="87045"/>
                </a:lnTo>
                <a:lnTo>
                  <a:pt x="262293" y="77101"/>
                </a:lnTo>
                <a:lnTo>
                  <a:pt x="269417" y="63677"/>
                </a:lnTo>
                <a:close/>
              </a:path>
              <a:path w="521970" h="315595">
                <a:moveTo>
                  <a:pt x="507271" y="63677"/>
                </a:moveTo>
                <a:lnTo>
                  <a:pt x="378561" y="63677"/>
                </a:lnTo>
                <a:lnTo>
                  <a:pt x="394511" y="64956"/>
                </a:lnTo>
                <a:lnTo>
                  <a:pt x="408490" y="68789"/>
                </a:lnTo>
                <a:lnTo>
                  <a:pt x="438467" y="95654"/>
                </a:lnTo>
                <a:lnTo>
                  <a:pt x="448652" y="146050"/>
                </a:lnTo>
                <a:lnTo>
                  <a:pt x="448652" y="315468"/>
                </a:lnTo>
                <a:lnTo>
                  <a:pt x="521677" y="315468"/>
                </a:lnTo>
                <a:lnTo>
                  <a:pt x="521677" y="136702"/>
                </a:lnTo>
                <a:lnTo>
                  <a:pt x="520744" y="116069"/>
                </a:lnTo>
                <a:lnTo>
                  <a:pt x="520656" y="114113"/>
                </a:lnTo>
                <a:lnTo>
                  <a:pt x="517590" y="93683"/>
                </a:lnTo>
                <a:lnTo>
                  <a:pt x="512478" y="75407"/>
                </a:lnTo>
                <a:lnTo>
                  <a:pt x="507271" y="63677"/>
                </a:lnTo>
                <a:close/>
              </a:path>
              <a:path w="521970" h="315595">
                <a:moveTo>
                  <a:pt x="277014" y="52711"/>
                </a:moveTo>
                <a:lnTo>
                  <a:pt x="271129" y="60453"/>
                </a:lnTo>
                <a:lnTo>
                  <a:pt x="262293" y="77101"/>
                </a:lnTo>
                <a:lnTo>
                  <a:pt x="290918" y="87045"/>
                </a:lnTo>
                <a:lnTo>
                  <a:pt x="284299" y="66519"/>
                </a:lnTo>
                <a:lnTo>
                  <a:pt x="277014" y="52711"/>
                </a:lnTo>
                <a:close/>
              </a:path>
              <a:path w="521970" h="315595">
                <a:moveTo>
                  <a:pt x="393750" y="0"/>
                </a:moveTo>
                <a:lnTo>
                  <a:pt x="370721" y="1350"/>
                </a:lnTo>
                <a:lnTo>
                  <a:pt x="371163" y="1350"/>
                </a:lnTo>
                <a:lnTo>
                  <a:pt x="350366" y="5251"/>
                </a:lnTo>
                <a:lnTo>
                  <a:pt x="312534" y="21018"/>
                </a:lnTo>
                <a:lnTo>
                  <a:pt x="282451" y="45559"/>
                </a:lnTo>
                <a:lnTo>
                  <a:pt x="277014" y="52711"/>
                </a:lnTo>
                <a:lnTo>
                  <a:pt x="284184" y="66301"/>
                </a:lnTo>
                <a:lnTo>
                  <a:pt x="284299" y="66519"/>
                </a:lnTo>
                <a:lnTo>
                  <a:pt x="290918" y="87045"/>
                </a:lnTo>
                <a:lnTo>
                  <a:pt x="319998" y="87045"/>
                </a:lnTo>
                <a:lnTo>
                  <a:pt x="327515" y="80070"/>
                </a:lnTo>
                <a:lnTo>
                  <a:pt x="336207" y="74193"/>
                </a:lnTo>
                <a:lnTo>
                  <a:pt x="345753" y="69587"/>
                </a:lnTo>
                <a:lnTo>
                  <a:pt x="355993" y="66301"/>
                </a:lnTo>
                <a:lnTo>
                  <a:pt x="366928" y="64333"/>
                </a:lnTo>
                <a:lnTo>
                  <a:pt x="378561" y="63677"/>
                </a:lnTo>
                <a:lnTo>
                  <a:pt x="507271" y="63677"/>
                </a:lnTo>
                <a:lnTo>
                  <a:pt x="505320" y="59283"/>
                </a:lnTo>
                <a:lnTo>
                  <a:pt x="473725" y="22866"/>
                </a:lnTo>
                <a:lnTo>
                  <a:pt x="429013" y="3648"/>
                </a:lnTo>
                <a:lnTo>
                  <a:pt x="412370" y="985"/>
                </a:lnTo>
                <a:lnTo>
                  <a:pt x="413376" y="985"/>
                </a:lnTo>
                <a:lnTo>
                  <a:pt x="393750" y="0"/>
                </a:lnTo>
                <a:close/>
              </a:path>
              <a:path w="521970" h="315595">
                <a:moveTo>
                  <a:pt x="69519" y="43529"/>
                </a:moveTo>
                <a:lnTo>
                  <a:pt x="66031" y="47639"/>
                </a:lnTo>
                <a:lnTo>
                  <a:pt x="57251" y="61912"/>
                </a:lnTo>
                <a:lnTo>
                  <a:pt x="69519" y="86448"/>
                </a:lnTo>
                <a:lnTo>
                  <a:pt x="69519" y="43529"/>
                </a:lnTo>
                <a:close/>
              </a:path>
              <a:path w="521970" h="315595">
                <a:moveTo>
                  <a:pt x="171754" y="0"/>
                </a:moveTo>
                <a:lnTo>
                  <a:pt x="118671" y="8867"/>
                </a:lnTo>
                <a:lnTo>
                  <a:pt x="76598" y="35188"/>
                </a:lnTo>
                <a:lnTo>
                  <a:pt x="69519" y="43529"/>
                </a:lnTo>
                <a:lnTo>
                  <a:pt x="69519" y="86448"/>
                </a:lnTo>
                <a:lnTo>
                  <a:pt x="96309" y="86448"/>
                </a:lnTo>
                <a:lnTo>
                  <a:pt x="103183" y="80070"/>
                </a:lnTo>
                <a:lnTo>
                  <a:pt x="111874" y="74193"/>
                </a:lnTo>
                <a:lnTo>
                  <a:pt x="121421" y="69587"/>
                </a:lnTo>
                <a:lnTo>
                  <a:pt x="131660" y="66301"/>
                </a:lnTo>
                <a:lnTo>
                  <a:pt x="142595" y="64333"/>
                </a:lnTo>
                <a:lnTo>
                  <a:pt x="154228" y="63677"/>
                </a:lnTo>
                <a:lnTo>
                  <a:pt x="269417" y="63677"/>
                </a:lnTo>
                <a:lnTo>
                  <a:pt x="271129" y="60453"/>
                </a:lnTo>
                <a:lnTo>
                  <a:pt x="277014" y="52711"/>
                </a:lnTo>
                <a:lnTo>
                  <a:pt x="274935" y="48771"/>
                </a:lnTo>
                <a:lnTo>
                  <a:pt x="262829" y="33799"/>
                </a:lnTo>
                <a:lnTo>
                  <a:pt x="247980" y="21602"/>
                </a:lnTo>
                <a:lnTo>
                  <a:pt x="231056" y="12151"/>
                </a:lnTo>
                <a:lnTo>
                  <a:pt x="212710" y="5400"/>
                </a:lnTo>
                <a:lnTo>
                  <a:pt x="192942" y="1350"/>
                </a:lnTo>
                <a:lnTo>
                  <a:pt x="1717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541924" y="5501665"/>
            <a:ext cx="489584" cy="568960"/>
          </a:xfrm>
          <a:custGeom>
            <a:avLst/>
            <a:gdLst/>
            <a:ahLst/>
            <a:cxnLst/>
            <a:rect l="l" t="t" r="r" b="b"/>
            <a:pathLst>
              <a:path w="489585" h="568960">
                <a:moveTo>
                  <a:pt x="332397" y="295008"/>
                </a:moveTo>
                <a:lnTo>
                  <a:pt x="331076" y="272326"/>
                </a:lnTo>
                <a:lnTo>
                  <a:pt x="331063" y="272097"/>
                </a:lnTo>
                <a:lnTo>
                  <a:pt x="327126" y="250990"/>
                </a:lnTo>
                <a:lnTo>
                  <a:pt x="311086" y="212064"/>
                </a:lnTo>
                <a:lnTo>
                  <a:pt x="299504" y="195376"/>
                </a:lnTo>
                <a:lnTo>
                  <a:pt x="299389" y="195211"/>
                </a:lnTo>
                <a:lnTo>
                  <a:pt x="285724" y="180314"/>
                </a:lnTo>
                <a:lnTo>
                  <a:pt x="269913" y="167182"/>
                </a:lnTo>
                <a:lnTo>
                  <a:pt x="258787" y="160210"/>
                </a:lnTo>
                <a:lnTo>
                  <a:pt x="258787" y="295008"/>
                </a:lnTo>
                <a:lnTo>
                  <a:pt x="258038" y="309448"/>
                </a:lnTo>
                <a:lnTo>
                  <a:pt x="246811" y="347014"/>
                </a:lnTo>
                <a:lnTo>
                  <a:pt x="213804" y="380898"/>
                </a:lnTo>
                <a:lnTo>
                  <a:pt x="165900" y="392582"/>
                </a:lnTo>
                <a:lnTo>
                  <a:pt x="153098" y="391858"/>
                </a:lnTo>
                <a:lnTo>
                  <a:pt x="109042" y="374408"/>
                </a:lnTo>
                <a:lnTo>
                  <a:pt x="80492" y="335445"/>
                </a:lnTo>
                <a:lnTo>
                  <a:pt x="73596" y="295008"/>
                </a:lnTo>
                <a:lnTo>
                  <a:pt x="74358" y="280365"/>
                </a:lnTo>
                <a:lnTo>
                  <a:pt x="85864" y="242735"/>
                </a:lnTo>
                <a:lnTo>
                  <a:pt x="118884" y="209143"/>
                </a:lnTo>
                <a:lnTo>
                  <a:pt x="166497" y="197459"/>
                </a:lnTo>
                <a:lnTo>
                  <a:pt x="179311" y="198196"/>
                </a:lnTo>
                <a:lnTo>
                  <a:pt x="223748" y="215633"/>
                </a:lnTo>
                <a:lnTo>
                  <a:pt x="252044" y="254228"/>
                </a:lnTo>
                <a:lnTo>
                  <a:pt x="258787" y="295008"/>
                </a:lnTo>
                <a:lnTo>
                  <a:pt x="258787" y="160210"/>
                </a:lnTo>
                <a:lnTo>
                  <a:pt x="211683" y="140665"/>
                </a:lnTo>
                <a:lnTo>
                  <a:pt x="165900" y="135547"/>
                </a:lnTo>
                <a:lnTo>
                  <a:pt x="142595" y="136829"/>
                </a:lnTo>
                <a:lnTo>
                  <a:pt x="99949" y="147040"/>
                </a:lnTo>
                <a:lnTo>
                  <a:pt x="62890" y="167182"/>
                </a:lnTo>
                <a:lnTo>
                  <a:pt x="33388" y="195376"/>
                </a:lnTo>
                <a:lnTo>
                  <a:pt x="12153" y="231013"/>
                </a:lnTo>
                <a:lnTo>
                  <a:pt x="5524" y="250621"/>
                </a:lnTo>
                <a:lnTo>
                  <a:pt x="5397" y="250990"/>
                </a:lnTo>
                <a:lnTo>
                  <a:pt x="1384" y="272097"/>
                </a:lnTo>
                <a:lnTo>
                  <a:pt x="1346" y="272326"/>
                </a:lnTo>
                <a:lnTo>
                  <a:pt x="0" y="295008"/>
                </a:lnTo>
                <a:lnTo>
                  <a:pt x="1346" y="317474"/>
                </a:lnTo>
                <a:lnTo>
                  <a:pt x="12153" y="358673"/>
                </a:lnTo>
                <a:lnTo>
                  <a:pt x="33388" y="394550"/>
                </a:lnTo>
                <a:lnTo>
                  <a:pt x="62890" y="423024"/>
                </a:lnTo>
                <a:lnTo>
                  <a:pt x="99949" y="443433"/>
                </a:lnTo>
                <a:lnTo>
                  <a:pt x="142595" y="453796"/>
                </a:lnTo>
                <a:lnTo>
                  <a:pt x="165900" y="455091"/>
                </a:lnTo>
                <a:lnTo>
                  <a:pt x="189471" y="453796"/>
                </a:lnTo>
                <a:lnTo>
                  <a:pt x="232549" y="443433"/>
                </a:lnTo>
                <a:lnTo>
                  <a:pt x="269887" y="423024"/>
                </a:lnTo>
                <a:lnTo>
                  <a:pt x="299389" y="394550"/>
                </a:lnTo>
                <a:lnTo>
                  <a:pt x="300723" y="392582"/>
                </a:lnTo>
                <a:lnTo>
                  <a:pt x="311086" y="377393"/>
                </a:lnTo>
                <a:lnTo>
                  <a:pt x="320408" y="358673"/>
                </a:lnTo>
                <a:lnTo>
                  <a:pt x="327063" y="338696"/>
                </a:lnTo>
                <a:lnTo>
                  <a:pt x="331063" y="317474"/>
                </a:lnTo>
                <a:lnTo>
                  <a:pt x="332397" y="295008"/>
                </a:lnTo>
                <a:close/>
              </a:path>
              <a:path w="489585" h="568960">
                <a:moveTo>
                  <a:pt x="479018" y="139039"/>
                </a:moveTo>
                <a:lnTo>
                  <a:pt x="405993" y="139039"/>
                </a:lnTo>
                <a:lnTo>
                  <a:pt x="405993" y="458597"/>
                </a:lnTo>
                <a:lnTo>
                  <a:pt x="405295" y="470128"/>
                </a:lnTo>
                <a:lnTo>
                  <a:pt x="385610" y="502920"/>
                </a:lnTo>
                <a:lnTo>
                  <a:pt x="373253" y="507492"/>
                </a:lnTo>
                <a:lnTo>
                  <a:pt x="373087" y="507492"/>
                </a:lnTo>
                <a:lnTo>
                  <a:pt x="363943" y="508254"/>
                </a:lnTo>
                <a:lnTo>
                  <a:pt x="351624" y="507492"/>
                </a:lnTo>
                <a:lnTo>
                  <a:pt x="340423" y="505193"/>
                </a:lnTo>
                <a:lnTo>
                  <a:pt x="330301" y="501357"/>
                </a:lnTo>
                <a:lnTo>
                  <a:pt x="321297" y="495973"/>
                </a:lnTo>
                <a:lnTo>
                  <a:pt x="300253" y="550316"/>
                </a:lnTo>
                <a:lnTo>
                  <a:pt x="340842" y="565962"/>
                </a:lnTo>
                <a:lnTo>
                  <a:pt x="370370" y="568426"/>
                </a:lnTo>
                <a:lnTo>
                  <a:pt x="394868" y="566547"/>
                </a:lnTo>
                <a:lnTo>
                  <a:pt x="435038" y="551497"/>
                </a:lnTo>
                <a:lnTo>
                  <a:pt x="463080" y="521970"/>
                </a:lnTo>
                <a:lnTo>
                  <a:pt x="477240" y="481215"/>
                </a:lnTo>
                <a:lnTo>
                  <a:pt x="479018" y="456831"/>
                </a:lnTo>
                <a:lnTo>
                  <a:pt x="479018" y="139039"/>
                </a:lnTo>
                <a:close/>
              </a:path>
              <a:path w="489585" h="568960">
                <a:moveTo>
                  <a:pt x="488962" y="42049"/>
                </a:moveTo>
                <a:lnTo>
                  <a:pt x="468782" y="6743"/>
                </a:lnTo>
                <a:lnTo>
                  <a:pt x="452120" y="787"/>
                </a:lnTo>
                <a:lnTo>
                  <a:pt x="452450" y="787"/>
                </a:lnTo>
                <a:lnTo>
                  <a:pt x="442226" y="0"/>
                </a:lnTo>
                <a:lnTo>
                  <a:pt x="432447" y="787"/>
                </a:lnTo>
                <a:lnTo>
                  <a:pt x="423595" y="3149"/>
                </a:lnTo>
                <a:lnTo>
                  <a:pt x="396290" y="34861"/>
                </a:lnTo>
                <a:lnTo>
                  <a:pt x="395478" y="43815"/>
                </a:lnTo>
                <a:lnTo>
                  <a:pt x="396176" y="51320"/>
                </a:lnTo>
                <a:lnTo>
                  <a:pt x="396290" y="52552"/>
                </a:lnTo>
                <a:lnTo>
                  <a:pt x="423595" y="84416"/>
                </a:lnTo>
                <a:lnTo>
                  <a:pt x="442226" y="87630"/>
                </a:lnTo>
                <a:lnTo>
                  <a:pt x="451993" y="86829"/>
                </a:lnTo>
                <a:lnTo>
                  <a:pt x="452158" y="86829"/>
                </a:lnTo>
                <a:lnTo>
                  <a:pt x="485736" y="59804"/>
                </a:lnTo>
                <a:lnTo>
                  <a:pt x="488149" y="51320"/>
                </a:lnTo>
                <a:lnTo>
                  <a:pt x="488962" y="420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094564" y="5637212"/>
            <a:ext cx="283845" cy="320040"/>
          </a:xfrm>
          <a:custGeom>
            <a:avLst/>
            <a:gdLst/>
            <a:ahLst/>
            <a:cxnLst/>
            <a:rect l="l" t="t" r="r" b="b"/>
            <a:pathLst>
              <a:path w="283845" h="320039">
                <a:moveTo>
                  <a:pt x="210312" y="133184"/>
                </a:moveTo>
                <a:lnTo>
                  <a:pt x="129692" y="133184"/>
                </a:lnTo>
                <a:lnTo>
                  <a:pt x="107199" y="133953"/>
                </a:lnTo>
                <a:lnTo>
                  <a:pt x="69224" y="140091"/>
                </a:lnTo>
                <a:lnTo>
                  <a:pt x="29132" y="159916"/>
                </a:lnTo>
                <a:lnTo>
                  <a:pt x="3135" y="201107"/>
                </a:lnTo>
                <a:lnTo>
                  <a:pt x="0" y="226072"/>
                </a:lnTo>
                <a:lnTo>
                  <a:pt x="877" y="238937"/>
                </a:lnTo>
                <a:lnTo>
                  <a:pt x="893" y="239170"/>
                </a:lnTo>
                <a:lnTo>
                  <a:pt x="22215" y="284356"/>
                </a:lnTo>
                <a:lnTo>
                  <a:pt x="54902" y="307581"/>
                </a:lnTo>
                <a:lnTo>
                  <a:pt x="99270" y="318796"/>
                </a:lnTo>
                <a:lnTo>
                  <a:pt x="116243" y="319544"/>
                </a:lnTo>
                <a:lnTo>
                  <a:pt x="136093" y="318598"/>
                </a:lnTo>
                <a:lnTo>
                  <a:pt x="184899" y="304355"/>
                </a:lnTo>
                <a:lnTo>
                  <a:pt x="214401" y="277244"/>
                </a:lnTo>
                <a:lnTo>
                  <a:pt x="214401" y="266395"/>
                </a:lnTo>
                <a:lnTo>
                  <a:pt x="131445" y="266395"/>
                </a:lnTo>
                <a:lnTo>
                  <a:pt x="118190" y="265664"/>
                </a:lnTo>
                <a:lnTo>
                  <a:pt x="80721" y="248353"/>
                </a:lnTo>
                <a:lnTo>
                  <a:pt x="71843" y="223151"/>
                </a:lnTo>
                <a:lnTo>
                  <a:pt x="72648" y="214741"/>
                </a:lnTo>
                <a:lnTo>
                  <a:pt x="103690" y="184670"/>
                </a:lnTo>
                <a:lnTo>
                  <a:pt x="134950" y="181673"/>
                </a:lnTo>
                <a:lnTo>
                  <a:pt x="210312" y="181673"/>
                </a:lnTo>
                <a:lnTo>
                  <a:pt x="210312" y="133184"/>
                </a:lnTo>
                <a:close/>
              </a:path>
              <a:path w="283845" h="320039">
                <a:moveTo>
                  <a:pt x="267495" y="60744"/>
                </a:moveTo>
                <a:lnTo>
                  <a:pt x="132613" y="60744"/>
                </a:lnTo>
                <a:lnTo>
                  <a:pt x="150937" y="61860"/>
                </a:lnTo>
                <a:lnTo>
                  <a:pt x="166781" y="65206"/>
                </a:lnTo>
                <a:lnTo>
                  <a:pt x="199467" y="88377"/>
                </a:lnTo>
                <a:lnTo>
                  <a:pt x="210312" y="128511"/>
                </a:lnTo>
                <a:lnTo>
                  <a:pt x="210312" y="217893"/>
                </a:lnTo>
                <a:lnTo>
                  <a:pt x="222580" y="261721"/>
                </a:lnTo>
                <a:lnTo>
                  <a:pt x="216281" y="274680"/>
                </a:lnTo>
                <a:lnTo>
                  <a:pt x="214401" y="277244"/>
                </a:lnTo>
                <a:lnTo>
                  <a:pt x="214401" y="315468"/>
                </a:lnTo>
                <a:lnTo>
                  <a:pt x="283337" y="315468"/>
                </a:lnTo>
                <a:lnTo>
                  <a:pt x="283337" y="181673"/>
                </a:lnTo>
                <a:lnTo>
                  <a:pt x="220243" y="181673"/>
                </a:lnTo>
                <a:lnTo>
                  <a:pt x="220243" y="133184"/>
                </a:lnTo>
                <a:lnTo>
                  <a:pt x="283337" y="133184"/>
                </a:lnTo>
                <a:lnTo>
                  <a:pt x="283337" y="132613"/>
                </a:lnTo>
                <a:lnTo>
                  <a:pt x="281017" y="100938"/>
                </a:lnTo>
                <a:lnTo>
                  <a:pt x="274061" y="73679"/>
                </a:lnTo>
                <a:lnTo>
                  <a:pt x="267495" y="60744"/>
                </a:lnTo>
                <a:close/>
              </a:path>
              <a:path w="283845" h="320039">
                <a:moveTo>
                  <a:pt x="210312" y="217893"/>
                </a:moveTo>
                <a:lnTo>
                  <a:pt x="210382" y="239170"/>
                </a:lnTo>
                <a:lnTo>
                  <a:pt x="214401" y="252361"/>
                </a:lnTo>
                <a:lnTo>
                  <a:pt x="214401" y="277244"/>
                </a:lnTo>
                <a:lnTo>
                  <a:pt x="216281" y="274680"/>
                </a:lnTo>
                <a:lnTo>
                  <a:pt x="222580" y="261721"/>
                </a:lnTo>
                <a:lnTo>
                  <a:pt x="210312" y="217893"/>
                </a:lnTo>
                <a:close/>
              </a:path>
              <a:path w="283845" h="320039">
                <a:moveTo>
                  <a:pt x="210312" y="217893"/>
                </a:moveTo>
                <a:lnTo>
                  <a:pt x="179641" y="254127"/>
                </a:lnTo>
                <a:lnTo>
                  <a:pt x="144328" y="265664"/>
                </a:lnTo>
                <a:lnTo>
                  <a:pt x="143891" y="265664"/>
                </a:lnTo>
                <a:lnTo>
                  <a:pt x="131445" y="266395"/>
                </a:lnTo>
                <a:lnTo>
                  <a:pt x="214401" y="266395"/>
                </a:lnTo>
                <a:lnTo>
                  <a:pt x="214401" y="252361"/>
                </a:lnTo>
                <a:lnTo>
                  <a:pt x="210382" y="239170"/>
                </a:lnTo>
                <a:lnTo>
                  <a:pt x="210312" y="217893"/>
                </a:lnTo>
                <a:close/>
              </a:path>
              <a:path w="283845" h="320039">
                <a:moveTo>
                  <a:pt x="283337" y="133184"/>
                </a:moveTo>
                <a:lnTo>
                  <a:pt x="220243" y="133184"/>
                </a:lnTo>
                <a:lnTo>
                  <a:pt x="220243" y="181673"/>
                </a:lnTo>
                <a:lnTo>
                  <a:pt x="283337" y="181673"/>
                </a:lnTo>
                <a:lnTo>
                  <a:pt x="283337" y="133184"/>
                </a:lnTo>
                <a:close/>
              </a:path>
              <a:path w="283845" h="320039">
                <a:moveTo>
                  <a:pt x="141376" y="0"/>
                </a:moveTo>
                <a:lnTo>
                  <a:pt x="86762" y="5411"/>
                </a:lnTo>
                <a:lnTo>
                  <a:pt x="36871" y="21680"/>
                </a:lnTo>
                <a:lnTo>
                  <a:pt x="9347" y="38544"/>
                </a:lnTo>
                <a:lnTo>
                  <a:pt x="37960" y="91706"/>
                </a:lnTo>
                <a:lnTo>
                  <a:pt x="47216" y="84812"/>
                </a:lnTo>
                <a:lnTo>
                  <a:pt x="57457" y="78720"/>
                </a:lnTo>
                <a:lnTo>
                  <a:pt x="93662" y="65351"/>
                </a:lnTo>
                <a:lnTo>
                  <a:pt x="132613" y="60744"/>
                </a:lnTo>
                <a:lnTo>
                  <a:pt x="267495" y="60744"/>
                </a:lnTo>
                <a:lnTo>
                  <a:pt x="262468" y="50838"/>
                </a:lnTo>
                <a:lnTo>
                  <a:pt x="246240" y="32423"/>
                </a:lnTo>
                <a:lnTo>
                  <a:pt x="225770" y="18237"/>
                </a:lnTo>
                <a:lnTo>
                  <a:pt x="201471" y="8105"/>
                </a:lnTo>
                <a:lnTo>
                  <a:pt x="173340" y="2026"/>
                </a:lnTo>
                <a:lnTo>
                  <a:pt x="1413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9" name="object 29"/>
          <p:cNvGrpSpPr/>
          <p:nvPr/>
        </p:nvGrpSpPr>
        <p:grpSpPr>
          <a:xfrm>
            <a:off x="6471386" y="5571781"/>
            <a:ext cx="1640839" cy="385445"/>
            <a:chOff x="6471386" y="5571781"/>
            <a:chExt cx="1640839" cy="385445"/>
          </a:xfrm>
        </p:grpSpPr>
        <p:sp>
          <p:nvSpPr>
            <p:cNvPr id="30" name="object 30"/>
            <p:cNvSpPr/>
            <p:nvPr/>
          </p:nvSpPr>
          <p:spPr>
            <a:xfrm>
              <a:off x="6471387" y="5571781"/>
              <a:ext cx="798195" cy="385445"/>
            </a:xfrm>
            <a:custGeom>
              <a:avLst/>
              <a:gdLst/>
              <a:ahLst/>
              <a:cxnLst/>
              <a:rect l="l" t="t" r="r" b="b"/>
              <a:pathLst>
                <a:path w="798195" h="385445">
                  <a:moveTo>
                    <a:pt x="180517" y="65430"/>
                  </a:moveTo>
                  <a:lnTo>
                    <a:pt x="139242" y="69532"/>
                  </a:lnTo>
                  <a:lnTo>
                    <a:pt x="91401" y="90919"/>
                  </a:lnTo>
                  <a:lnTo>
                    <a:pt x="69519" y="114642"/>
                  </a:lnTo>
                  <a:lnTo>
                    <a:pt x="69519" y="68935"/>
                  </a:lnTo>
                  <a:lnTo>
                    <a:pt x="0" y="68935"/>
                  </a:lnTo>
                  <a:lnTo>
                    <a:pt x="0" y="380898"/>
                  </a:lnTo>
                  <a:lnTo>
                    <a:pt x="73025" y="380898"/>
                  </a:lnTo>
                  <a:lnTo>
                    <a:pt x="73025" y="229590"/>
                  </a:lnTo>
                  <a:lnTo>
                    <a:pt x="74549" y="207124"/>
                  </a:lnTo>
                  <a:lnTo>
                    <a:pt x="86817" y="171043"/>
                  </a:lnTo>
                  <a:lnTo>
                    <a:pt x="126326" y="139268"/>
                  </a:lnTo>
                  <a:lnTo>
                    <a:pt x="162255" y="133299"/>
                  </a:lnTo>
                  <a:lnTo>
                    <a:pt x="169024" y="133299"/>
                  </a:lnTo>
                  <a:lnTo>
                    <a:pt x="174459" y="133680"/>
                  </a:lnTo>
                  <a:lnTo>
                    <a:pt x="177393" y="134162"/>
                  </a:lnTo>
                  <a:lnTo>
                    <a:pt x="180517" y="134937"/>
                  </a:lnTo>
                  <a:lnTo>
                    <a:pt x="180517" y="133299"/>
                  </a:lnTo>
                  <a:lnTo>
                    <a:pt x="180517" y="65430"/>
                  </a:lnTo>
                  <a:close/>
                </a:path>
                <a:path w="798195" h="385445">
                  <a:moveTo>
                    <a:pt x="441655" y="363956"/>
                  </a:moveTo>
                  <a:lnTo>
                    <a:pt x="426250" y="324815"/>
                  </a:lnTo>
                  <a:lnTo>
                    <a:pt x="421195" y="311950"/>
                  </a:lnTo>
                  <a:lnTo>
                    <a:pt x="412508" y="317588"/>
                  </a:lnTo>
                  <a:lnTo>
                    <a:pt x="402793" y="321602"/>
                  </a:lnTo>
                  <a:lnTo>
                    <a:pt x="391896" y="324053"/>
                  </a:lnTo>
                  <a:lnTo>
                    <a:pt x="391528" y="324053"/>
                  </a:lnTo>
                  <a:lnTo>
                    <a:pt x="380301" y="324815"/>
                  </a:lnTo>
                  <a:lnTo>
                    <a:pt x="343471" y="305790"/>
                  </a:lnTo>
                  <a:lnTo>
                    <a:pt x="337121" y="129692"/>
                  </a:lnTo>
                  <a:lnTo>
                    <a:pt x="420611" y="129692"/>
                  </a:lnTo>
                  <a:lnTo>
                    <a:pt x="420611" y="71259"/>
                  </a:lnTo>
                  <a:lnTo>
                    <a:pt x="337096" y="71259"/>
                  </a:lnTo>
                  <a:lnTo>
                    <a:pt x="337070" y="0"/>
                  </a:lnTo>
                  <a:lnTo>
                    <a:pt x="264045" y="0"/>
                  </a:lnTo>
                  <a:lnTo>
                    <a:pt x="264045" y="71259"/>
                  </a:lnTo>
                  <a:lnTo>
                    <a:pt x="212636" y="71259"/>
                  </a:lnTo>
                  <a:lnTo>
                    <a:pt x="212636" y="129692"/>
                  </a:lnTo>
                  <a:lnTo>
                    <a:pt x="264045" y="129692"/>
                  </a:lnTo>
                  <a:lnTo>
                    <a:pt x="264045" y="279819"/>
                  </a:lnTo>
                  <a:lnTo>
                    <a:pt x="265798" y="304241"/>
                  </a:lnTo>
                  <a:lnTo>
                    <a:pt x="279819" y="343535"/>
                  </a:lnTo>
                  <a:lnTo>
                    <a:pt x="307568" y="370039"/>
                  </a:lnTo>
                  <a:lnTo>
                    <a:pt x="347294" y="383324"/>
                  </a:lnTo>
                  <a:lnTo>
                    <a:pt x="371538" y="384975"/>
                  </a:lnTo>
                  <a:lnTo>
                    <a:pt x="381393" y="384657"/>
                  </a:lnTo>
                  <a:lnTo>
                    <a:pt x="419074" y="376770"/>
                  </a:lnTo>
                  <a:lnTo>
                    <a:pt x="434860" y="368884"/>
                  </a:lnTo>
                  <a:lnTo>
                    <a:pt x="441655" y="363956"/>
                  </a:lnTo>
                  <a:close/>
                </a:path>
                <a:path w="798195" h="385445">
                  <a:moveTo>
                    <a:pt x="798004" y="224891"/>
                  </a:moveTo>
                  <a:lnTo>
                    <a:pt x="796683" y="202209"/>
                  </a:lnTo>
                  <a:lnTo>
                    <a:pt x="796671" y="201980"/>
                  </a:lnTo>
                  <a:lnTo>
                    <a:pt x="792734" y="180873"/>
                  </a:lnTo>
                  <a:lnTo>
                    <a:pt x="776693" y="141947"/>
                  </a:lnTo>
                  <a:lnTo>
                    <a:pt x="765111" y="125260"/>
                  </a:lnTo>
                  <a:lnTo>
                    <a:pt x="764997" y="125095"/>
                  </a:lnTo>
                  <a:lnTo>
                    <a:pt x="751332" y="110197"/>
                  </a:lnTo>
                  <a:lnTo>
                    <a:pt x="735520" y="97066"/>
                  </a:lnTo>
                  <a:lnTo>
                    <a:pt x="724395" y="90093"/>
                  </a:lnTo>
                  <a:lnTo>
                    <a:pt x="724395" y="224891"/>
                  </a:lnTo>
                  <a:lnTo>
                    <a:pt x="723646" y="239331"/>
                  </a:lnTo>
                  <a:lnTo>
                    <a:pt x="712419" y="276898"/>
                  </a:lnTo>
                  <a:lnTo>
                    <a:pt x="679411" y="310781"/>
                  </a:lnTo>
                  <a:lnTo>
                    <a:pt x="631507" y="322465"/>
                  </a:lnTo>
                  <a:lnTo>
                    <a:pt x="618705" y="321741"/>
                  </a:lnTo>
                  <a:lnTo>
                    <a:pt x="574649" y="304292"/>
                  </a:lnTo>
                  <a:lnTo>
                    <a:pt x="546100" y="265328"/>
                  </a:lnTo>
                  <a:lnTo>
                    <a:pt x="539203" y="224891"/>
                  </a:lnTo>
                  <a:lnTo>
                    <a:pt x="539965" y="210248"/>
                  </a:lnTo>
                  <a:lnTo>
                    <a:pt x="551472" y="172618"/>
                  </a:lnTo>
                  <a:lnTo>
                    <a:pt x="584492" y="139026"/>
                  </a:lnTo>
                  <a:lnTo>
                    <a:pt x="632104" y="127342"/>
                  </a:lnTo>
                  <a:lnTo>
                    <a:pt x="644918" y="128079"/>
                  </a:lnTo>
                  <a:lnTo>
                    <a:pt x="689356" y="145516"/>
                  </a:lnTo>
                  <a:lnTo>
                    <a:pt x="717651" y="184111"/>
                  </a:lnTo>
                  <a:lnTo>
                    <a:pt x="724395" y="224891"/>
                  </a:lnTo>
                  <a:lnTo>
                    <a:pt x="724395" y="90093"/>
                  </a:lnTo>
                  <a:lnTo>
                    <a:pt x="677291" y="70548"/>
                  </a:lnTo>
                  <a:lnTo>
                    <a:pt x="631507" y="65430"/>
                  </a:lnTo>
                  <a:lnTo>
                    <a:pt x="608203" y="66713"/>
                  </a:lnTo>
                  <a:lnTo>
                    <a:pt x="565556" y="76923"/>
                  </a:lnTo>
                  <a:lnTo>
                    <a:pt x="528497" y="97066"/>
                  </a:lnTo>
                  <a:lnTo>
                    <a:pt x="498995" y="125260"/>
                  </a:lnTo>
                  <a:lnTo>
                    <a:pt x="477761" y="160896"/>
                  </a:lnTo>
                  <a:lnTo>
                    <a:pt x="471131" y="180505"/>
                  </a:lnTo>
                  <a:lnTo>
                    <a:pt x="471004" y="180873"/>
                  </a:lnTo>
                  <a:lnTo>
                    <a:pt x="466991" y="201980"/>
                  </a:lnTo>
                  <a:lnTo>
                    <a:pt x="466953" y="202209"/>
                  </a:lnTo>
                  <a:lnTo>
                    <a:pt x="465607" y="224891"/>
                  </a:lnTo>
                  <a:lnTo>
                    <a:pt x="466953" y="247357"/>
                  </a:lnTo>
                  <a:lnTo>
                    <a:pt x="477761" y="288556"/>
                  </a:lnTo>
                  <a:lnTo>
                    <a:pt x="498995" y="324434"/>
                  </a:lnTo>
                  <a:lnTo>
                    <a:pt x="528497" y="352907"/>
                  </a:lnTo>
                  <a:lnTo>
                    <a:pt x="565556" y="373316"/>
                  </a:lnTo>
                  <a:lnTo>
                    <a:pt x="608203" y="383679"/>
                  </a:lnTo>
                  <a:lnTo>
                    <a:pt x="631507" y="384975"/>
                  </a:lnTo>
                  <a:lnTo>
                    <a:pt x="655078" y="383679"/>
                  </a:lnTo>
                  <a:lnTo>
                    <a:pt x="698157" y="373316"/>
                  </a:lnTo>
                  <a:lnTo>
                    <a:pt x="735495" y="352907"/>
                  </a:lnTo>
                  <a:lnTo>
                    <a:pt x="764997" y="324434"/>
                  </a:lnTo>
                  <a:lnTo>
                    <a:pt x="766330" y="322465"/>
                  </a:lnTo>
                  <a:lnTo>
                    <a:pt x="776693" y="307276"/>
                  </a:lnTo>
                  <a:lnTo>
                    <a:pt x="786015" y="288556"/>
                  </a:lnTo>
                  <a:lnTo>
                    <a:pt x="792670" y="268579"/>
                  </a:lnTo>
                  <a:lnTo>
                    <a:pt x="796671" y="247357"/>
                  </a:lnTo>
                  <a:lnTo>
                    <a:pt x="798004" y="2248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09129" y="5859779"/>
              <a:ext cx="95796" cy="96977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7444664" y="5637212"/>
              <a:ext cx="667385" cy="320040"/>
            </a:xfrm>
            <a:custGeom>
              <a:avLst/>
              <a:gdLst/>
              <a:ahLst/>
              <a:cxnLst/>
              <a:rect l="l" t="t" r="r" b="b"/>
              <a:pathLst>
                <a:path w="667384" h="320039">
                  <a:moveTo>
                    <a:pt x="302031" y="72428"/>
                  </a:moveTo>
                  <a:lnTo>
                    <a:pt x="279742" y="41109"/>
                  </a:lnTo>
                  <a:lnTo>
                    <a:pt x="231101" y="10350"/>
                  </a:lnTo>
                  <a:lnTo>
                    <a:pt x="190931" y="1155"/>
                  </a:lnTo>
                  <a:lnTo>
                    <a:pt x="168833" y="0"/>
                  </a:lnTo>
                  <a:lnTo>
                    <a:pt x="144970" y="1282"/>
                  </a:lnTo>
                  <a:lnTo>
                    <a:pt x="101295" y="11493"/>
                  </a:lnTo>
                  <a:lnTo>
                    <a:pt x="63398" y="31635"/>
                  </a:lnTo>
                  <a:lnTo>
                    <a:pt x="33451" y="59829"/>
                  </a:lnTo>
                  <a:lnTo>
                    <a:pt x="12153" y="95465"/>
                  </a:lnTo>
                  <a:lnTo>
                    <a:pt x="1346" y="136791"/>
                  </a:lnTo>
                  <a:lnTo>
                    <a:pt x="0" y="159473"/>
                  </a:lnTo>
                  <a:lnTo>
                    <a:pt x="1346" y="181940"/>
                  </a:lnTo>
                  <a:lnTo>
                    <a:pt x="12153" y="223126"/>
                  </a:lnTo>
                  <a:lnTo>
                    <a:pt x="33451" y="259003"/>
                  </a:lnTo>
                  <a:lnTo>
                    <a:pt x="63398" y="287477"/>
                  </a:lnTo>
                  <a:lnTo>
                    <a:pt x="101295" y="307886"/>
                  </a:lnTo>
                  <a:lnTo>
                    <a:pt x="144970" y="318249"/>
                  </a:lnTo>
                  <a:lnTo>
                    <a:pt x="168833" y="319544"/>
                  </a:lnTo>
                  <a:lnTo>
                    <a:pt x="190931" y="318363"/>
                  </a:lnTo>
                  <a:lnTo>
                    <a:pt x="231101" y="308876"/>
                  </a:lnTo>
                  <a:lnTo>
                    <a:pt x="265493" y="290068"/>
                  </a:lnTo>
                  <a:lnTo>
                    <a:pt x="302031" y="246519"/>
                  </a:lnTo>
                  <a:lnTo>
                    <a:pt x="245948" y="213817"/>
                  </a:lnTo>
                  <a:lnTo>
                    <a:pt x="238544" y="224193"/>
                  </a:lnTo>
                  <a:lnTo>
                    <a:pt x="230390" y="233095"/>
                  </a:lnTo>
                  <a:lnTo>
                    <a:pt x="190804" y="254406"/>
                  </a:lnTo>
                  <a:lnTo>
                    <a:pt x="168249" y="257035"/>
                  </a:lnTo>
                  <a:lnTo>
                    <a:pt x="155130" y="256311"/>
                  </a:lnTo>
                  <a:lnTo>
                    <a:pt x="109524" y="238874"/>
                  </a:lnTo>
                  <a:lnTo>
                    <a:pt x="80505" y="200279"/>
                  </a:lnTo>
                  <a:lnTo>
                    <a:pt x="73609" y="159473"/>
                  </a:lnTo>
                  <a:lnTo>
                    <a:pt x="74371" y="144818"/>
                  </a:lnTo>
                  <a:lnTo>
                    <a:pt x="85877" y="107188"/>
                  </a:lnTo>
                  <a:lnTo>
                    <a:pt x="119761" y="73596"/>
                  </a:lnTo>
                  <a:lnTo>
                    <a:pt x="168249" y="61912"/>
                  </a:lnTo>
                  <a:lnTo>
                    <a:pt x="179730" y="62572"/>
                  </a:lnTo>
                  <a:lnTo>
                    <a:pt x="221462" y="78422"/>
                  </a:lnTo>
                  <a:lnTo>
                    <a:pt x="245948" y="105143"/>
                  </a:lnTo>
                  <a:lnTo>
                    <a:pt x="302031" y="72428"/>
                  </a:lnTo>
                  <a:close/>
                </a:path>
                <a:path w="667384" h="320039">
                  <a:moveTo>
                    <a:pt x="667143" y="159461"/>
                  </a:moveTo>
                  <a:lnTo>
                    <a:pt x="665822" y="136779"/>
                  </a:lnTo>
                  <a:lnTo>
                    <a:pt x="665810" y="136550"/>
                  </a:lnTo>
                  <a:lnTo>
                    <a:pt x="661873" y="115443"/>
                  </a:lnTo>
                  <a:lnTo>
                    <a:pt x="645833" y="76517"/>
                  </a:lnTo>
                  <a:lnTo>
                    <a:pt x="634250" y="59829"/>
                  </a:lnTo>
                  <a:lnTo>
                    <a:pt x="634136" y="59664"/>
                  </a:lnTo>
                  <a:lnTo>
                    <a:pt x="620471" y="44767"/>
                  </a:lnTo>
                  <a:lnTo>
                    <a:pt x="604659" y="31635"/>
                  </a:lnTo>
                  <a:lnTo>
                    <a:pt x="593534" y="24663"/>
                  </a:lnTo>
                  <a:lnTo>
                    <a:pt x="593534" y="159461"/>
                  </a:lnTo>
                  <a:lnTo>
                    <a:pt x="592785" y="173901"/>
                  </a:lnTo>
                  <a:lnTo>
                    <a:pt x="581558" y="211467"/>
                  </a:lnTo>
                  <a:lnTo>
                    <a:pt x="548551" y="245351"/>
                  </a:lnTo>
                  <a:lnTo>
                    <a:pt x="500646" y="257035"/>
                  </a:lnTo>
                  <a:lnTo>
                    <a:pt x="487845" y="256311"/>
                  </a:lnTo>
                  <a:lnTo>
                    <a:pt x="443788" y="238861"/>
                  </a:lnTo>
                  <a:lnTo>
                    <a:pt x="415239" y="199898"/>
                  </a:lnTo>
                  <a:lnTo>
                    <a:pt x="408343" y="159461"/>
                  </a:lnTo>
                  <a:lnTo>
                    <a:pt x="409105" y="144818"/>
                  </a:lnTo>
                  <a:lnTo>
                    <a:pt x="420611" y="107188"/>
                  </a:lnTo>
                  <a:lnTo>
                    <a:pt x="453631" y="73596"/>
                  </a:lnTo>
                  <a:lnTo>
                    <a:pt x="501243" y="61912"/>
                  </a:lnTo>
                  <a:lnTo>
                    <a:pt x="514057" y="62649"/>
                  </a:lnTo>
                  <a:lnTo>
                    <a:pt x="558495" y="80086"/>
                  </a:lnTo>
                  <a:lnTo>
                    <a:pt x="586790" y="118681"/>
                  </a:lnTo>
                  <a:lnTo>
                    <a:pt x="593534" y="159461"/>
                  </a:lnTo>
                  <a:lnTo>
                    <a:pt x="593534" y="24663"/>
                  </a:lnTo>
                  <a:lnTo>
                    <a:pt x="546430" y="5118"/>
                  </a:lnTo>
                  <a:lnTo>
                    <a:pt x="500646" y="0"/>
                  </a:lnTo>
                  <a:lnTo>
                    <a:pt x="477342" y="1282"/>
                  </a:lnTo>
                  <a:lnTo>
                    <a:pt x="434695" y="11493"/>
                  </a:lnTo>
                  <a:lnTo>
                    <a:pt x="397637" y="31635"/>
                  </a:lnTo>
                  <a:lnTo>
                    <a:pt x="368134" y="59829"/>
                  </a:lnTo>
                  <a:lnTo>
                    <a:pt x="346900" y="95465"/>
                  </a:lnTo>
                  <a:lnTo>
                    <a:pt x="340271" y="115074"/>
                  </a:lnTo>
                  <a:lnTo>
                    <a:pt x="340144" y="115443"/>
                  </a:lnTo>
                  <a:lnTo>
                    <a:pt x="336130" y="136550"/>
                  </a:lnTo>
                  <a:lnTo>
                    <a:pt x="336092" y="136779"/>
                  </a:lnTo>
                  <a:lnTo>
                    <a:pt x="334746" y="159461"/>
                  </a:lnTo>
                  <a:lnTo>
                    <a:pt x="336092" y="181927"/>
                  </a:lnTo>
                  <a:lnTo>
                    <a:pt x="346900" y="223126"/>
                  </a:lnTo>
                  <a:lnTo>
                    <a:pt x="368134" y="259003"/>
                  </a:lnTo>
                  <a:lnTo>
                    <a:pt x="397637" y="287477"/>
                  </a:lnTo>
                  <a:lnTo>
                    <a:pt x="434695" y="307886"/>
                  </a:lnTo>
                  <a:lnTo>
                    <a:pt x="477342" y="318249"/>
                  </a:lnTo>
                  <a:lnTo>
                    <a:pt x="500646" y="319544"/>
                  </a:lnTo>
                  <a:lnTo>
                    <a:pt x="524217" y="318249"/>
                  </a:lnTo>
                  <a:lnTo>
                    <a:pt x="567296" y="307886"/>
                  </a:lnTo>
                  <a:lnTo>
                    <a:pt x="604634" y="287477"/>
                  </a:lnTo>
                  <a:lnTo>
                    <a:pt x="634136" y="259003"/>
                  </a:lnTo>
                  <a:lnTo>
                    <a:pt x="635469" y="257035"/>
                  </a:lnTo>
                  <a:lnTo>
                    <a:pt x="645833" y="241846"/>
                  </a:lnTo>
                  <a:lnTo>
                    <a:pt x="655154" y="223126"/>
                  </a:lnTo>
                  <a:lnTo>
                    <a:pt x="661809" y="203149"/>
                  </a:lnTo>
                  <a:lnTo>
                    <a:pt x="665810" y="181927"/>
                  </a:lnTo>
                  <a:lnTo>
                    <a:pt x="667143" y="15946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/>
          <p:nvPr/>
        </p:nvSpPr>
        <p:spPr>
          <a:xfrm>
            <a:off x="8181923" y="5637212"/>
            <a:ext cx="521970" cy="315595"/>
          </a:xfrm>
          <a:custGeom>
            <a:avLst/>
            <a:gdLst/>
            <a:ahLst/>
            <a:cxnLst/>
            <a:rect l="l" t="t" r="r" b="b"/>
            <a:pathLst>
              <a:path w="521970" h="315595">
                <a:moveTo>
                  <a:pt x="69519" y="3492"/>
                </a:moveTo>
                <a:lnTo>
                  <a:pt x="0" y="3492"/>
                </a:lnTo>
                <a:lnTo>
                  <a:pt x="0" y="315468"/>
                </a:lnTo>
                <a:lnTo>
                  <a:pt x="73025" y="315468"/>
                </a:lnTo>
                <a:lnTo>
                  <a:pt x="73025" y="157137"/>
                </a:lnTo>
                <a:lnTo>
                  <a:pt x="73663" y="142060"/>
                </a:lnTo>
                <a:lnTo>
                  <a:pt x="83248" y="105143"/>
                </a:lnTo>
                <a:lnTo>
                  <a:pt x="96309" y="86448"/>
                </a:lnTo>
                <a:lnTo>
                  <a:pt x="69519" y="86448"/>
                </a:lnTo>
                <a:lnTo>
                  <a:pt x="57251" y="61912"/>
                </a:lnTo>
                <a:lnTo>
                  <a:pt x="66031" y="47639"/>
                </a:lnTo>
                <a:lnTo>
                  <a:pt x="69519" y="43529"/>
                </a:lnTo>
                <a:lnTo>
                  <a:pt x="69519" y="3492"/>
                </a:lnTo>
                <a:close/>
              </a:path>
              <a:path w="521970" h="315595">
                <a:moveTo>
                  <a:pt x="269417" y="63677"/>
                </a:moveTo>
                <a:lnTo>
                  <a:pt x="154228" y="63677"/>
                </a:lnTo>
                <a:lnTo>
                  <a:pt x="170180" y="64956"/>
                </a:lnTo>
                <a:lnTo>
                  <a:pt x="184162" y="68789"/>
                </a:lnTo>
                <a:lnTo>
                  <a:pt x="214134" y="95654"/>
                </a:lnTo>
                <a:lnTo>
                  <a:pt x="224320" y="146050"/>
                </a:lnTo>
                <a:lnTo>
                  <a:pt x="224320" y="315468"/>
                </a:lnTo>
                <a:lnTo>
                  <a:pt x="297345" y="315468"/>
                </a:lnTo>
                <a:lnTo>
                  <a:pt x="297345" y="157137"/>
                </a:lnTo>
                <a:lnTo>
                  <a:pt x="297985" y="142060"/>
                </a:lnTo>
                <a:lnTo>
                  <a:pt x="307581" y="105143"/>
                </a:lnTo>
                <a:lnTo>
                  <a:pt x="319998" y="87045"/>
                </a:lnTo>
                <a:lnTo>
                  <a:pt x="290918" y="87045"/>
                </a:lnTo>
                <a:lnTo>
                  <a:pt x="262293" y="77101"/>
                </a:lnTo>
                <a:lnTo>
                  <a:pt x="269417" y="63677"/>
                </a:lnTo>
                <a:close/>
              </a:path>
              <a:path w="521970" h="315595">
                <a:moveTo>
                  <a:pt x="507271" y="63677"/>
                </a:moveTo>
                <a:lnTo>
                  <a:pt x="378561" y="63677"/>
                </a:lnTo>
                <a:lnTo>
                  <a:pt x="394511" y="64956"/>
                </a:lnTo>
                <a:lnTo>
                  <a:pt x="408490" y="68789"/>
                </a:lnTo>
                <a:lnTo>
                  <a:pt x="438467" y="95654"/>
                </a:lnTo>
                <a:lnTo>
                  <a:pt x="448652" y="146050"/>
                </a:lnTo>
                <a:lnTo>
                  <a:pt x="448652" y="315468"/>
                </a:lnTo>
                <a:lnTo>
                  <a:pt x="521677" y="315468"/>
                </a:lnTo>
                <a:lnTo>
                  <a:pt x="521677" y="136702"/>
                </a:lnTo>
                <a:lnTo>
                  <a:pt x="520744" y="116069"/>
                </a:lnTo>
                <a:lnTo>
                  <a:pt x="520656" y="114113"/>
                </a:lnTo>
                <a:lnTo>
                  <a:pt x="517590" y="93683"/>
                </a:lnTo>
                <a:lnTo>
                  <a:pt x="512478" y="75407"/>
                </a:lnTo>
                <a:lnTo>
                  <a:pt x="507271" y="63677"/>
                </a:lnTo>
                <a:close/>
              </a:path>
              <a:path w="521970" h="315595">
                <a:moveTo>
                  <a:pt x="277014" y="52711"/>
                </a:moveTo>
                <a:lnTo>
                  <a:pt x="271129" y="60453"/>
                </a:lnTo>
                <a:lnTo>
                  <a:pt x="262293" y="77101"/>
                </a:lnTo>
                <a:lnTo>
                  <a:pt x="290918" y="87045"/>
                </a:lnTo>
                <a:lnTo>
                  <a:pt x="284299" y="66519"/>
                </a:lnTo>
                <a:lnTo>
                  <a:pt x="277014" y="52711"/>
                </a:lnTo>
                <a:close/>
              </a:path>
              <a:path w="521970" h="315595">
                <a:moveTo>
                  <a:pt x="393750" y="0"/>
                </a:moveTo>
                <a:lnTo>
                  <a:pt x="370721" y="1350"/>
                </a:lnTo>
                <a:lnTo>
                  <a:pt x="371163" y="1350"/>
                </a:lnTo>
                <a:lnTo>
                  <a:pt x="350366" y="5251"/>
                </a:lnTo>
                <a:lnTo>
                  <a:pt x="312534" y="21018"/>
                </a:lnTo>
                <a:lnTo>
                  <a:pt x="282451" y="45559"/>
                </a:lnTo>
                <a:lnTo>
                  <a:pt x="277014" y="52711"/>
                </a:lnTo>
                <a:lnTo>
                  <a:pt x="284184" y="66301"/>
                </a:lnTo>
                <a:lnTo>
                  <a:pt x="284299" y="66519"/>
                </a:lnTo>
                <a:lnTo>
                  <a:pt x="290918" y="87045"/>
                </a:lnTo>
                <a:lnTo>
                  <a:pt x="319998" y="87045"/>
                </a:lnTo>
                <a:lnTo>
                  <a:pt x="327515" y="80070"/>
                </a:lnTo>
                <a:lnTo>
                  <a:pt x="336207" y="74193"/>
                </a:lnTo>
                <a:lnTo>
                  <a:pt x="345753" y="69587"/>
                </a:lnTo>
                <a:lnTo>
                  <a:pt x="355993" y="66301"/>
                </a:lnTo>
                <a:lnTo>
                  <a:pt x="366928" y="64333"/>
                </a:lnTo>
                <a:lnTo>
                  <a:pt x="378561" y="63677"/>
                </a:lnTo>
                <a:lnTo>
                  <a:pt x="507271" y="63677"/>
                </a:lnTo>
                <a:lnTo>
                  <a:pt x="505320" y="59283"/>
                </a:lnTo>
                <a:lnTo>
                  <a:pt x="473725" y="22866"/>
                </a:lnTo>
                <a:lnTo>
                  <a:pt x="429013" y="3648"/>
                </a:lnTo>
                <a:lnTo>
                  <a:pt x="412370" y="985"/>
                </a:lnTo>
                <a:lnTo>
                  <a:pt x="413376" y="985"/>
                </a:lnTo>
                <a:lnTo>
                  <a:pt x="393750" y="0"/>
                </a:lnTo>
                <a:close/>
              </a:path>
              <a:path w="521970" h="315595">
                <a:moveTo>
                  <a:pt x="69519" y="43529"/>
                </a:moveTo>
                <a:lnTo>
                  <a:pt x="66031" y="47639"/>
                </a:lnTo>
                <a:lnTo>
                  <a:pt x="57251" y="61912"/>
                </a:lnTo>
                <a:lnTo>
                  <a:pt x="69519" y="86448"/>
                </a:lnTo>
                <a:lnTo>
                  <a:pt x="69519" y="43529"/>
                </a:lnTo>
                <a:close/>
              </a:path>
              <a:path w="521970" h="315595">
                <a:moveTo>
                  <a:pt x="171754" y="0"/>
                </a:moveTo>
                <a:lnTo>
                  <a:pt x="118671" y="8867"/>
                </a:lnTo>
                <a:lnTo>
                  <a:pt x="76598" y="35188"/>
                </a:lnTo>
                <a:lnTo>
                  <a:pt x="69519" y="43529"/>
                </a:lnTo>
                <a:lnTo>
                  <a:pt x="69519" y="86448"/>
                </a:lnTo>
                <a:lnTo>
                  <a:pt x="96309" y="86448"/>
                </a:lnTo>
                <a:lnTo>
                  <a:pt x="103183" y="80070"/>
                </a:lnTo>
                <a:lnTo>
                  <a:pt x="111874" y="74193"/>
                </a:lnTo>
                <a:lnTo>
                  <a:pt x="121421" y="69587"/>
                </a:lnTo>
                <a:lnTo>
                  <a:pt x="131660" y="66301"/>
                </a:lnTo>
                <a:lnTo>
                  <a:pt x="142595" y="64333"/>
                </a:lnTo>
                <a:lnTo>
                  <a:pt x="154228" y="63677"/>
                </a:lnTo>
                <a:lnTo>
                  <a:pt x="269417" y="63677"/>
                </a:lnTo>
                <a:lnTo>
                  <a:pt x="271129" y="60453"/>
                </a:lnTo>
                <a:lnTo>
                  <a:pt x="277014" y="52711"/>
                </a:lnTo>
                <a:lnTo>
                  <a:pt x="274935" y="48771"/>
                </a:lnTo>
                <a:lnTo>
                  <a:pt x="262829" y="33799"/>
                </a:lnTo>
                <a:lnTo>
                  <a:pt x="247980" y="21602"/>
                </a:lnTo>
                <a:lnTo>
                  <a:pt x="231056" y="12151"/>
                </a:lnTo>
                <a:lnTo>
                  <a:pt x="212710" y="5400"/>
                </a:lnTo>
                <a:lnTo>
                  <a:pt x="192942" y="1350"/>
                </a:lnTo>
                <a:lnTo>
                  <a:pt x="1717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318082" y="2208352"/>
            <a:ext cx="251460" cy="344170"/>
          </a:xfrm>
          <a:custGeom>
            <a:avLst/>
            <a:gdLst/>
            <a:ahLst/>
            <a:cxnLst/>
            <a:rect l="l" t="t" r="r" b="b"/>
            <a:pathLst>
              <a:path w="251459" h="344169">
                <a:moveTo>
                  <a:pt x="132714" y="0"/>
                </a:moveTo>
                <a:lnTo>
                  <a:pt x="93618" y="3198"/>
                </a:lnTo>
                <a:lnTo>
                  <a:pt x="49391" y="19699"/>
                </a:lnTo>
                <a:lnTo>
                  <a:pt x="21475" y="46570"/>
                </a:lnTo>
                <a:lnTo>
                  <a:pt x="8204" y="92659"/>
                </a:lnTo>
                <a:lnTo>
                  <a:pt x="8911" y="105525"/>
                </a:lnTo>
                <a:lnTo>
                  <a:pt x="25665" y="144252"/>
                </a:lnTo>
                <a:lnTo>
                  <a:pt x="58981" y="167930"/>
                </a:lnTo>
                <a:lnTo>
                  <a:pt x="101344" y="182258"/>
                </a:lnTo>
                <a:lnTo>
                  <a:pt x="145501" y="193389"/>
                </a:lnTo>
                <a:lnTo>
                  <a:pt x="155876" y="196361"/>
                </a:lnTo>
                <a:lnTo>
                  <a:pt x="191766" y="211202"/>
                </a:lnTo>
                <a:lnTo>
                  <a:pt x="215495" y="244441"/>
                </a:lnTo>
                <a:lnTo>
                  <a:pt x="216204" y="253847"/>
                </a:lnTo>
                <a:lnTo>
                  <a:pt x="215616" y="261869"/>
                </a:lnTo>
                <a:lnTo>
                  <a:pt x="194727" y="295897"/>
                </a:lnTo>
                <a:lnTo>
                  <a:pt x="154368" y="311216"/>
                </a:lnTo>
                <a:lnTo>
                  <a:pt x="125475" y="313207"/>
                </a:lnTo>
                <a:lnTo>
                  <a:pt x="109021" y="312469"/>
                </a:lnTo>
                <a:lnTo>
                  <a:pt x="62014" y="301383"/>
                </a:lnTo>
                <a:lnTo>
                  <a:pt x="23691" y="280527"/>
                </a:lnTo>
                <a:lnTo>
                  <a:pt x="13995" y="272186"/>
                </a:lnTo>
                <a:lnTo>
                  <a:pt x="0" y="299694"/>
                </a:lnTo>
                <a:lnTo>
                  <a:pt x="37056" y="324715"/>
                </a:lnTo>
                <a:lnTo>
                  <a:pt x="88615" y="340534"/>
                </a:lnTo>
                <a:lnTo>
                  <a:pt x="125475" y="343611"/>
                </a:lnTo>
                <a:lnTo>
                  <a:pt x="146210" y="342813"/>
                </a:lnTo>
                <a:lnTo>
                  <a:pt x="196659" y="330822"/>
                </a:lnTo>
                <a:lnTo>
                  <a:pt x="230277" y="307024"/>
                </a:lnTo>
                <a:lnTo>
                  <a:pt x="250589" y="263514"/>
                </a:lnTo>
                <a:lnTo>
                  <a:pt x="251434" y="251434"/>
                </a:lnTo>
                <a:lnTo>
                  <a:pt x="250725" y="238799"/>
                </a:lnTo>
                <a:lnTo>
                  <a:pt x="233971" y="200689"/>
                </a:lnTo>
                <a:lnTo>
                  <a:pt x="200668" y="177464"/>
                </a:lnTo>
                <a:lnTo>
                  <a:pt x="147612" y="159985"/>
                </a:lnTo>
                <a:lnTo>
                  <a:pt x="114598" y="151691"/>
                </a:lnTo>
                <a:lnTo>
                  <a:pt x="104176" y="148766"/>
                </a:lnTo>
                <a:lnTo>
                  <a:pt x="67921" y="134285"/>
                </a:lnTo>
                <a:lnTo>
                  <a:pt x="44143" y="101107"/>
                </a:lnTo>
                <a:lnTo>
                  <a:pt x="43433" y="91693"/>
                </a:lnTo>
                <a:lnTo>
                  <a:pt x="44022" y="83233"/>
                </a:lnTo>
                <a:lnTo>
                  <a:pt x="64847" y="48201"/>
                </a:lnTo>
                <a:lnTo>
                  <a:pt x="104479" y="32458"/>
                </a:lnTo>
                <a:lnTo>
                  <a:pt x="132232" y="30403"/>
                </a:lnTo>
                <a:lnTo>
                  <a:pt x="143679" y="30827"/>
                </a:lnTo>
                <a:lnTo>
                  <a:pt x="191303" y="41022"/>
                </a:lnTo>
                <a:lnTo>
                  <a:pt x="225374" y="58394"/>
                </a:lnTo>
                <a:lnTo>
                  <a:pt x="237439" y="29921"/>
                </a:lnTo>
                <a:lnTo>
                  <a:pt x="202690" y="12320"/>
                </a:lnTo>
                <a:lnTo>
                  <a:pt x="161066" y="1990"/>
                </a:lnTo>
                <a:lnTo>
                  <a:pt x="146918" y="497"/>
                </a:lnTo>
                <a:lnTo>
                  <a:pt x="13271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614385" y="2293289"/>
            <a:ext cx="247650" cy="258445"/>
          </a:xfrm>
          <a:custGeom>
            <a:avLst/>
            <a:gdLst/>
            <a:ahLst/>
            <a:cxnLst/>
            <a:rect l="l" t="t" r="r" b="b"/>
            <a:pathLst>
              <a:path w="247650" h="258444">
                <a:moveTo>
                  <a:pt x="124015" y="0"/>
                </a:moveTo>
                <a:lnTo>
                  <a:pt x="75112" y="9365"/>
                </a:lnTo>
                <a:lnTo>
                  <a:pt x="35345" y="36375"/>
                </a:lnTo>
                <a:lnTo>
                  <a:pt x="9092" y="77276"/>
                </a:lnTo>
                <a:lnTo>
                  <a:pt x="0" y="128854"/>
                </a:lnTo>
                <a:lnTo>
                  <a:pt x="1055" y="147147"/>
                </a:lnTo>
                <a:lnTo>
                  <a:pt x="16891" y="195694"/>
                </a:lnTo>
                <a:lnTo>
                  <a:pt x="49550" y="232432"/>
                </a:lnTo>
                <a:lnTo>
                  <a:pt x="96029" y="254028"/>
                </a:lnTo>
                <a:lnTo>
                  <a:pt x="133197" y="258190"/>
                </a:lnTo>
                <a:lnTo>
                  <a:pt x="148082" y="257528"/>
                </a:lnTo>
                <a:lnTo>
                  <a:pt x="188937" y="247573"/>
                </a:lnTo>
                <a:lnTo>
                  <a:pt x="220296" y="227787"/>
                </a:lnTo>
                <a:lnTo>
                  <a:pt x="134150" y="227787"/>
                </a:lnTo>
                <a:lnTo>
                  <a:pt x="119839" y="227018"/>
                </a:lnTo>
                <a:lnTo>
                  <a:pt x="81800" y="215480"/>
                </a:lnTo>
                <a:lnTo>
                  <a:pt x="46088" y="181216"/>
                </a:lnTo>
                <a:lnTo>
                  <a:pt x="34097" y="144343"/>
                </a:lnTo>
                <a:lnTo>
                  <a:pt x="33820" y="139471"/>
                </a:lnTo>
                <a:lnTo>
                  <a:pt x="26047" y="139471"/>
                </a:lnTo>
                <a:lnTo>
                  <a:pt x="26047" y="113893"/>
                </a:lnTo>
                <a:lnTo>
                  <a:pt x="33890" y="113893"/>
                </a:lnTo>
                <a:lnTo>
                  <a:pt x="34023" y="111391"/>
                </a:lnTo>
                <a:lnTo>
                  <a:pt x="51239" y="65031"/>
                </a:lnTo>
                <a:lnTo>
                  <a:pt x="87921" y="36226"/>
                </a:lnTo>
                <a:lnTo>
                  <a:pt x="124015" y="29438"/>
                </a:lnTo>
                <a:lnTo>
                  <a:pt x="205461" y="29438"/>
                </a:lnTo>
                <a:lnTo>
                  <a:pt x="200616" y="25066"/>
                </a:lnTo>
                <a:lnTo>
                  <a:pt x="187477" y="16167"/>
                </a:lnTo>
                <a:lnTo>
                  <a:pt x="173103" y="9097"/>
                </a:lnTo>
                <a:lnTo>
                  <a:pt x="158094" y="4162"/>
                </a:lnTo>
                <a:lnTo>
                  <a:pt x="158370" y="4162"/>
                </a:lnTo>
                <a:lnTo>
                  <a:pt x="141531" y="1040"/>
                </a:lnTo>
                <a:lnTo>
                  <a:pt x="141872" y="1040"/>
                </a:lnTo>
                <a:lnTo>
                  <a:pt x="124015" y="0"/>
                </a:lnTo>
                <a:close/>
              </a:path>
              <a:path w="247650" h="258444">
                <a:moveTo>
                  <a:pt x="211848" y="194487"/>
                </a:moveTo>
                <a:lnTo>
                  <a:pt x="177355" y="219582"/>
                </a:lnTo>
                <a:lnTo>
                  <a:pt x="134150" y="227787"/>
                </a:lnTo>
                <a:lnTo>
                  <a:pt x="220296" y="227787"/>
                </a:lnTo>
                <a:lnTo>
                  <a:pt x="222184" y="226219"/>
                </a:lnTo>
                <a:lnTo>
                  <a:pt x="231165" y="216687"/>
                </a:lnTo>
                <a:lnTo>
                  <a:pt x="211848" y="194487"/>
                </a:lnTo>
                <a:close/>
              </a:path>
              <a:path w="247650" h="258444">
                <a:moveTo>
                  <a:pt x="33890" y="113893"/>
                </a:moveTo>
                <a:lnTo>
                  <a:pt x="26047" y="113893"/>
                </a:lnTo>
                <a:lnTo>
                  <a:pt x="26047" y="139471"/>
                </a:lnTo>
                <a:lnTo>
                  <a:pt x="33820" y="139471"/>
                </a:lnTo>
                <a:lnTo>
                  <a:pt x="33404" y="132156"/>
                </a:lnTo>
                <a:lnTo>
                  <a:pt x="33350" y="124028"/>
                </a:lnTo>
                <a:lnTo>
                  <a:pt x="33890" y="113893"/>
                </a:lnTo>
                <a:close/>
              </a:path>
              <a:path w="247650" h="258444">
                <a:moveTo>
                  <a:pt x="214196" y="113893"/>
                </a:moveTo>
                <a:lnTo>
                  <a:pt x="33890" y="113893"/>
                </a:lnTo>
                <a:lnTo>
                  <a:pt x="33350" y="124028"/>
                </a:lnTo>
                <a:lnTo>
                  <a:pt x="33404" y="132156"/>
                </a:lnTo>
                <a:lnTo>
                  <a:pt x="33820" y="139471"/>
                </a:lnTo>
                <a:lnTo>
                  <a:pt x="246608" y="139471"/>
                </a:lnTo>
                <a:lnTo>
                  <a:pt x="246684" y="135686"/>
                </a:lnTo>
                <a:lnTo>
                  <a:pt x="247002" y="132156"/>
                </a:lnTo>
                <a:lnTo>
                  <a:pt x="247091" y="128854"/>
                </a:lnTo>
                <a:lnTo>
                  <a:pt x="246883" y="124993"/>
                </a:lnTo>
                <a:lnTo>
                  <a:pt x="246831" y="124028"/>
                </a:lnTo>
                <a:lnTo>
                  <a:pt x="214757" y="124028"/>
                </a:lnTo>
                <a:lnTo>
                  <a:pt x="214196" y="113893"/>
                </a:lnTo>
                <a:close/>
              </a:path>
              <a:path w="247650" h="258444">
                <a:moveTo>
                  <a:pt x="205461" y="29438"/>
                </a:moveTo>
                <a:lnTo>
                  <a:pt x="124015" y="29438"/>
                </a:lnTo>
                <a:lnTo>
                  <a:pt x="136898" y="30193"/>
                </a:lnTo>
                <a:lnTo>
                  <a:pt x="148994" y="32456"/>
                </a:lnTo>
                <a:lnTo>
                  <a:pt x="189034" y="55984"/>
                </a:lnTo>
                <a:lnTo>
                  <a:pt x="211796" y="98031"/>
                </a:lnTo>
                <a:lnTo>
                  <a:pt x="214757" y="124028"/>
                </a:lnTo>
                <a:lnTo>
                  <a:pt x="228257" y="113893"/>
                </a:lnTo>
                <a:lnTo>
                  <a:pt x="246286" y="113893"/>
                </a:lnTo>
                <a:lnTo>
                  <a:pt x="246151" y="111391"/>
                </a:lnTo>
                <a:lnTo>
                  <a:pt x="246095" y="110351"/>
                </a:lnTo>
                <a:lnTo>
                  <a:pt x="231165" y="61531"/>
                </a:lnTo>
                <a:lnTo>
                  <a:pt x="212278" y="35591"/>
                </a:lnTo>
                <a:lnTo>
                  <a:pt x="205461" y="29438"/>
                </a:lnTo>
                <a:close/>
              </a:path>
              <a:path w="247650" h="258444">
                <a:moveTo>
                  <a:pt x="246286" y="113893"/>
                </a:moveTo>
                <a:lnTo>
                  <a:pt x="228257" y="113893"/>
                </a:lnTo>
                <a:lnTo>
                  <a:pt x="214757" y="124028"/>
                </a:lnTo>
                <a:lnTo>
                  <a:pt x="246831" y="124028"/>
                </a:lnTo>
                <a:lnTo>
                  <a:pt x="246286" y="1138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931441" y="2190991"/>
            <a:ext cx="34290" cy="358140"/>
          </a:xfrm>
          <a:custGeom>
            <a:avLst/>
            <a:gdLst/>
            <a:ahLst/>
            <a:cxnLst/>
            <a:rect l="l" t="t" r="r" b="b"/>
            <a:pathLst>
              <a:path w="34289" h="358139">
                <a:moveTo>
                  <a:pt x="34264" y="0"/>
                </a:moveTo>
                <a:lnTo>
                  <a:pt x="0" y="0"/>
                </a:lnTo>
                <a:lnTo>
                  <a:pt x="0" y="358089"/>
                </a:lnTo>
                <a:lnTo>
                  <a:pt x="34264" y="358089"/>
                </a:lnTo>
                <a:lnTo>
                  <a:pt x="342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061260" y="2190991"/>
            <a:ext cx="34290" cy="358140"/>
          </a:xfrm>
          <a:custGeom>
            <a:avLst/>
            <a:gdLst/>
            <a:ahLst/>
            <a:cxnLst/>
            <a:rect l="l" t="t" r="r" b="b"/>
            <a:pathLst>
              <a:path w="34289" h="358139">
                <a:moveTo>
                  <a:pt x="34264" y="0"/>
                </a:moveTo>
                <a:lnTo>
                  <a:pt x="0" y="0"/>
                </a:lnTo>
                <a:lnTo>
                  <a:pt x="0" y="358089"/>
                </a:lnTo>
                <a:lnTo>
                  <a:pt x="34264" y="358089"/>
                </a:lnTo>
                <a:lnTo>
                  <a:pt x="342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165502" y="2293289"/>
            <a:ext cx="247650" cy="258445"/>
          </a:xfrm>
          <a:custGeom>
            <a:avLst/>
            <a:gdLst/>
            <a:ahLst/>
            <a:cxnLst/>
            <a:rect l="l" t="t" r="r" b="b"/>
            <a:pathLst>
              <a:path w="247650" h="258444">
                <a:moveTo>
                  <a:pt x="124015" y="0"/>
                </a:moveTo>
                <a:lnTo>
                  <a:pt x="75112" y="9365"/>
                </a:lnTo>
                <a:lnTo>
                  <a:pt x="35345" y="36375"/>
                </a:lnTo>
                <a:lnTo>
                  <a:pt x="9092" y="77276"/>
                </a:lnTo>
                <a:lnTo>
                  <a:pt x="0" y="128854"/>
                </a:lnTo>
                <a:lnTo>
                  <a:pt x="1055" y="147147"/>
                </a:lnTo>
                <a:lnTo>
                  <a:pt x="16891" y="195694"/>
                </a:lnTo>
                <a:lnTo>
                  <a:pt x="49550" y="232432"/>
                </a:lnTo>
                <a:lnTo>
                  <a:pt x="96029" y="254028"/>
                </a:lnTo>
                <a:lnTo>
                  <a:pt x="133197" y="258190"/>
                </a:lnTo>
                <a:lnTo>
                  <a:pt x="148082" y="257528"/>
                </a:lnTo>
                <a:lnTo>
                  <a:pt x="188937" y="247573"/>
                </a:lnTo>
                <a:lnTo>
                  <a:pt x="220296" y="227787"/>
                </a:lnTo>
                <a:lnTo>
                  <a:pt x="134150" y="227787"/>
                </a:lnTo>
                <a:lnTo>
                  <a:pt x="119839" y="227018"/>
                </a:lnTo>
                <a:lnTo>
                  <a:pt x="81800" y="215480"/>
                </a:lnTo>
                <a:lnTo>
                  <a:pt x="46088" y="181216"/>
                </a:lnTo>
                <a:lnTo>
                  <a:pt x="34097" y="144343"/>
                </a:lnTo>
                <a:lnTo>
                  <a:pt x="33820" y="139471"/>
                </a:lnTo>
                <a:lnTo>
                  <a:pt x="26047" y="139471"/>
                </a:lnTo>
                <a:lnTo>
                  <a:pt x="26047" y="113893"/>
                </a:lnTo>
                <a:lnTo>
                  <a:pt x="33890" y="113893"/>
                </a:lnTo>
                <a:lnTo>
                  <a:pt x="34023" y="111391"/>
                </a:lnTo>
                <a:lnTo>
                  <a:pt x="51239" y="65031"/>
                </a:lnTo>
                <a:lnTo>
                  <a:pt x="87921" y="36226"/>
                </a:lnTo>
                <a:lnTo>
                  <a:pt x="124015" y="29438"/>
                </a:lnTo>
                <a:lnTo>
                  <a:pt x="205461" y="29438"/>
                </a:lnTo>
                <a:lnTo>
                  <a:pt x="200616" y="25066"/>
                </a:lnTo>
                <a:lnTo>
                  <a:pt x="187477" y="16167"/>
                </a:lnTo>
                <a:lnTo>
                  <a:pt x="173103" y="9097"/>
                </a:lnTo>
                <a:lnTo>
                  <a:pt x="158094" y="4162"/>
                </a:lnTo>
                <a:lnTo>
                  <a:pt x="158370" y="4162"/>
                </a:lnTo>
                <a:lnTo>
                  <a:pt x="141531" y="1040"/>
                </a:lnTo>
                <a:lnTo>
                  <a:pt x="141872" y="1040"/>
                </a:lnTo>
                <a:lnTo>
                  <a:pt x="124015" y="0"/>
                </a:lnTo>
                <a:close/>
              </a:path>
              <a:path w="247650" h="258444">
                <a:moveTo>
                  <a:pt x="211848" y="194487"/>
                </a:moveTo>
                <a:lnTo>
                  <a:pt x="177355" y="219582"/>
                </a:lnTo>
                <a:lnTo>
                  <a:pt x="134150" y="227787"/>
                </a:lnTo>
                <a:lnTo>
                  <a:pt x="220296" y="227787"/>
                </a:lnTo>
                <a:lnTo>
                  <a:pt x="222184" y="226219"/>
                </a:lnTo>
                <a:lnTo>
                  <a:pt x="231165" y="216687"/>
                </a:lnTo>
                <a:lnTo>
                  <a:pt x="211848" y="194487"/>
                </a:lnTo>
                <a:close/>
              </a:path>
              <a:path w="247650" h="258444">
                <a:moveTo>
                  <a:pt x="33890" y="113893"/>
                </a:moveTo>
                <a:lnTo>
                  <a:pt x="26047" y="113893"/>
                </a:lnTo>
                <a:lnTo>
                  <a:pt x="26047" y="139471"/>
                </a:lnTo>
                <a:lnTo>
                  <a:pt x="33820" y="139471"/>
                </a:lnTo>
                <a:lnTo>
                  <a:pt x="33404" y="132156"/>
                </a:lnTo>
                <a:lnTo>
                  <a:pt x="33350" y="124028"/>
                </a:lnTo>
                <a:lnTo>
                  <a:pt x="33890" y="113893"/>
                </a:lnTo>
                <a:close/>
              </a:path>
              <a:path w="247650" h="258444">
                <a:moveTo>
                  <a:pt x="214196" y="113893"/>
                </a:moveTo>
                <a:lnTo>
                  <a:pt x="33890" y="113893"/>
                </a:lnTo>
                <a:lnTo>
                  <a:pt x="33350" y="124028"/>
                </a:lnTo>
                <a:lnTo>
                  <a:pt x="33404" y="132156"/>
                </a:lnTo>
                <a:lnTo>
                  <a:pt x="33820" y="139471"/>
                </a:lnTo>
                <a:lnTo>
                  <a:pt x="246608" y="139471"/>
                </a:lnTo>
                <a:lnTo>
                  <a:pt x="246684" y="135686"/>
                </a:lnTo>
                <a:lnTo>
                  <a:pt x="247002" y="132156"/>
                </a:lnTo>
                <a:lnTo>
                  <a:pt x="247091" y="128854"/>
                </a:lnTo>
                <a:lnTo>
                  <a:pt x="246883" y="124993"/>
                </a:lnTo>
                <a:lnTo>
                  <a:pt x="246831" y="124028"/>
                </a:lnTo>
                <a:lnTo>
                  <a:pt x="214757" y="124028"/>
                </a:lnTo>
                <a:lnTo>
                  <a:pt x="214196" y="113893"/>
                </a:lnTo>
                <a:close/>
              </a:path>
              <a:path w="247650" h="258444">
                <a:moveTo>
                  <a:pt x="205461" y="29438"/>
                </a:moveTo>
                <a:lnTo>
                  <a:pt x="124015" y="29438"/>
                </a:lnTo>
                <a:lnTo>
                  <a:pt x="136898" y="30193"/>
                </a:lnTo>
                <a:lnTo>
                  <a:pt x="148994" y="32456"/>
                </a:lnTo>
                <a:lnTo>
                  <a:pt x="189034" y="55984"/>
                </a:lnTo>
                <a:lnTo>
                  <a:pt x="211796" y="98031"/>
                </a:lnTo>
                <a:lnTo>
                  <a:pt x="214757" y="124028"/>
                </a:lnTo>
                <a:lnTo>
                  <a:pt x="228257" y="113893"/>
                </a:lnTo>
                <a:lnTo>
                  <a:pt x="246286" y="113893"/>
                </a:lnTo>
                <a:lnTo>
                  <a:pt x="246151" y="111391"/>
                </a:lnTo>
                <a:lnTo>
                  <a:pt x="246095" y="110351"/>
                </a:lnTo>
                <a:lnTo>
                  <a:pt x="231165" y="61531"/>
                </a:lnTo>
                <a:lnTo>
                  <a:pt x="212278" y="35591"/>
                </a:lnTo>
                <a:lnTo>
                  <a:pt x="205461" y="29438"/>
                </a:lnTo>
                <a:close/>
              </a:path>
              <a:path w="247650" h="258444">
                <a:moveTo>
                  <a:pt x="246286" y="113893"/>
                </a:moveTo>
                <a:lnTo>
                  <a:pt x="228257" y="113893"/>
                </a:lnTo>
                <a:lnTo>
                  <a:pt x="214757" y="124028"/>
                </a:lnTo>
                <a:lnTo>
                  <a:pt x="246831" y="124028"/>
                </a:lnTo>
                <a:lnTo>
                  <a:pt x="246286" y="1138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482557" y="2293289"/>
            <a:ext cx="127635" cy="255904"/>
          </a:xfrm>
          <a:custGeom>
            <a:avLst/>
            <a:gdLst/>
            <a:ahLst/>
            <a:cxnLst/>
            <a:rect l="l" t="t" r="r" b="b"/>
            <a:pathLst>
              <a:path w="127635" h="255905">
                <a:moveTo>
                  <a:pt x="32816" y="2412"/>
                </a:moveTo>
                <a:lnTo>
                  <a:pt x="0" y="2412"/>
                </a:lnTo>
                <a:lnTo>
                  <a:pt x="0" y="255777"/>
                </a:lnTo>
                <a:lnTo>
                  <a:pt x="34264" y="255777"/>
                </a:lnTo>
                <a:lnTo>
                  <a:pt x="34264" y="126441"/>
                </a:lnTo>
                <a:lnTo>
                  <a:pt x="35681" y="105283"/>
                </a:lnTo>
                <a:lnTo>
                  <a:pt x="39933" y="86690"/>
                </a:lnTo>
                <a:lnTo>
                  <a:pt x="46683" y="71424"/>
                </a:lnTo>
                <a:lnTo>
                  <a:pt x="32816" y="71424"/>
                </a:lnTo>
                <a:lnTo>
                  <a:pt x="29438" y="59359"/>
                </a:lnTo>
                <a:lnTo>
                  <a:pt x="32816" y="51954"/>
                </a:lnTo>
                <a:lnTo>
                  <a:pt x="32816" y="2412"/>
                </a:lnTo>
                <a:close/>
              </a:path>
              <a:path w="127635" h="255905">
                <a:moveTo>
                  <a:pt x="32816" y="51954"/>
                </a:moveTo>
                <a:lnTo>
                  <a:pt x="29438" y="59359"/>
                </a:lnTo>
                <a:lnTo>
                  <a:pt x="32816" y="71424"/>
                </a:lnTo>
                <a:lnTo>
                  <a:pt x="32816" y="51954"/>
                </a:lnTo>
                <a:close/>
              </a:path>
              <a:path w="127635" h="255905">
                <a:moveTo>
                  <a:pt x="127406" y="0"/>
                </a:moveTo>
                <a:lnTo>
                  <a:pt x="78450" y="8551"/>
                </a:lnTo>
                <a:lnTo>
                  <a:pt x="43675" y="33842"/>
                </a:lnTo>
                <a:lnTo>
                  <a:pt x="32816" y="51954"/>
                </a:lnTo>
                <a:lnTo>
                  <a:pt x="32816" y="71424"/>
                </a:lnTo>
                <a:lnTo>
                  <a:pt x="46683" y="71424"/>
                </a:lnTo>
                <a:lnTo>
                  <a:pt x="47021" y="70659"/>
                </a:lnTo>
                <a:lnTo>
                  <a:pt x="56946" y="57188"/>
                </a:lnTo>
                <a:lnTo>
                  <a:pt x="69374" y="46527"/>
                </a:lnTo>
                <a:lnTo>
                  <a:pt x="83972" y="38911"/>
                </a:lnTo>
                <a:lnTo>
                  <a:pt x="100741" y="34340"/>
                </a:lnTo>
                <a:lnTo>
                  <a:pt x="118579" y="32905"/>
                </a:lnTo>
                <a:lnTo>
                  <a:pt x="127406" y="32905"/>
                </a:lnTo>
                <a:lnTo>
                  <a:pt x="127406" y="0"/>
                </a:lnTo>
                <a:close/>
              </a:path>
              <a:path w="127635" h="255905">
                <a:moveTo>
                  <a:pt x="127406" y="32905"/>
                </a:moveTo>
                <a:lnTo>
                  <a:pt x="122262" y="32905"/>
                </a:lnTo>
                <a:lnTo>
                  <a:pt x="125443" y="33299"/>
                </a:lnTo>
                <a:lnTo>
                  <a:pt x="127406" y="33299"/>
                </a:lnTo>
                <a:lnTo>
                  <a:pt x="127406" y="329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777413" y="2208352"/>
            <a:ext cx="251460" cy="344170"/>
          </a:xfrm>
          <a:custGeom>
            <a:avLst/>
            <a:gdLst/>
            <a:ahLst/>
            <a:cxnLst/>
            <a:rect l="l" t="t" r="r" b="b"/>
            <a:pathLst>
              <a:path w="251460" h="344169">
                <a:moveTo>
                  <a:pt x="132714" y="0"/>
                </a:moveTo>
                <a:lnTo>
                  <a:pt x="93618" y="3198"/>
                </a:lnTo>
                <a:lnTo>
                  <a:pt x="49391" y="19699"/>
                </a:lnTo>
                <a:lnTo>
                  <a:pt x="21475" y="46570"/>
                </a:lnTo>
                <a:lnTo>
                  <a:pt x="8204" y="92659"/>
                </a:lnTo>
                <a:lnTo>
                  <a:pt x="8911" y="105525"/>
                </a:lnTo>
                <a:lnTo>
                  <a:pt x="25665" y="144252"/>
                </a:lnTo>
                <a:lnTo>
                  <a:pt x="58981" y="167930"/>
                </a:lnTo>
                <a:lnTo>
                  <a:pt x="101344" y="182258"/>
                </a:lnTo>
                <a:lnTo>
                  <a:pt x="145501" y="193389"/>
                </a:lnTo>
                <a:lnTo>
                  <a:pt x="155876" y="196361"/>
                </a:lnTo>
                <a:lnTo>
                  <a:pt x="191766" y="211202"/>
                </a:lnTo>
                <a:lnTo>
                  <a:pt x="215495" y="244441"/>
                </a:lnTo>
                <a:lnTo>
                  <a:pt x="216204" y="253847"/>
                </a:lnTo>
                <a:lnTo>
                  <a:pt x="215616" y="261869"/>
                </a:lnTo>
                <a:lnTo>
                  <a:pt x="194727" y="295897"/>
                </a:lnTo>
                <a:lnTo>
                  <a:pt x="154368" y="311216"/>
                </a:lnTo>
                <a:lnTo>
                  <a:pt x="125475" y="313207"/>
                </a:lnTo>
                <a:lnTo>
                  <a:pt x="109021" y="312469"/>
                </a:lnTo>
                <a:lnTo>
                  <a:pt x="62014" y="301383"/>
                </a:lnTo>
                <a:lnTo>
                  <a:pt x="23691" y="280527"/>
                </a:lnTo>
                <a:lnTo>
                  <a:pt x="13995" y="272186"/>
                </a:lnTo>
                <a:lnTo>
                  <a:pt x="0" y="299694"/>
                </a:lnTo>
                <a:lnTo>
                  <a:pt x="37056" y="324715"/>
                </a:lnTo>
                <a:lnTo>
                  <a:pt x="88615" y="340534"/>
                </a:lnTo>
                <a:lnTo>
                  <a:pt x="125475" y="343611"/>
                </a:lnTo>
                <a:lnTo>
                  <a:pt x="146210" y="342813"/>
                </a:lnTo>
                <a:lnTo>
                  <a:pt x="196659" y="330822"/>
                </a:lnTo>
                <a:lnTo>
                  <a:pt x="230277" y="307024"/>
                </a:lnTo>
                <a:lnTo>
                  <a:pt x="250589" y="263514"/>
                </a:lnTo>
                <a:lnTo>
                  <a:pt x="251434" y="251434"/>
                </a:lnTo>
                <a:lnTo>
                  <a:pt x="250725" y="238799"/>
                </a:lnTo>
                <a:lnTo>
                  <a:pt x="233971" y="200689"/>
                </a:lnTo>
                <a:lnTo>
                  <a:pt x="200668" y="177464"/>
                </a:lnTo>
                <a:lnTo>
                  <a:pt x="147612" y="159985"/>
                </a:lnTo>
                <a:lnTo>
                  <a:pt x="114598" y="151691"/>
                </a:lnTo>
                <a:lnTo>
                  <a:pt x="104176" y="148766"/>
                </a:lnTo>
                <a:lnTo>
                  <a:pt x="67921" y="134285"/>
                </a:lnTo>
                <a:lnTo>
                  <a:pt x="44143" y="101107"/>
                </a:lnTo>
                <a:lnTo>
                  <a:pt x="43433" y="91693"/>
                </a:lnTo>
                <a:lnTo>
                  <a:pt x="44022" y="83233"/>
                </a:lnTo>
                <a:lnTo>
                  <a:pt x="64847" y="48201"/>
                </a:lnTo>
                <a:lnTo>
                  <a:pt x="104479" y="32458"/>
                </a:lnTo>
                <a:lnTo>
                  <a:pt x="132232" y="30403"/>
                </a:lnTo>
                <a:lnTo>
                  <a:pt x="143679" y="30827"/>
                </a:lnTo>
                <a:lnTo>
                  <a:pt x="191303" y="41022"/>
                </a:lnTo>
                <a:lnTo>
                  <a:pt x="225374" y="58394"/>
                </a:lnTo>
                <a:lnTo>
                  <a:pt x="237439" y="29921"/>
                </a:lnTo>
                <a:lnTo>
                  <a:pt x="202690" y="12320"/>
                </a:lnTo>
                <a:lnTo>
                  <a:pt x="161066" y="1990"/>
                </a:lnTo>
                <a:lnTo>
                  <a:pt x="146918" y="497"/>
                </a:lnTo>
                <a:lnTo>
                  <a:pt x="13271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096882" y="2295702"/>
            <a:ext cx="231775" cy="255904"/>
          </a:xfrm>
          <a:custGeom>
            <a:avLst/>
            <a:gdLst/>
            <a:ahLst/>
            <a:cxnLst/>
            <a:rect l="l" t="t" r="r" b="b"/>
            <a:pathLst>
              <a:path w="231775" h="255905">
                <a:moveTo>
                  <a:pt x="34264" y="0"/>
                </a:moveTo>
                <a:lnTo>
                  <a:pt x="0" y="0"/>
                </a:lnTo>
                <a:lnTo>
                  <a:pt x="0" y="147192"/>
                </a:lnTo>
                <a:lnTo>
                  <a:pt x="7463" y="194702"/>
                </a:lnTo>
                <a:lnTo>
                  <a:pt x="29257" y="228634"/>
                </a:lnTo>
                <a:lnTo>
                  <a:pt x="63247" y="248995"/>
                </a:lnTo>
                <a:lnTo>
                  <a:pt x="107137" y="255777"/>
                </a:lnTo>
                <a:lnTo>
                  <a:pt x="123498" y="254797"/>
                </a:lnTo>
                <a:lnTo>
                  <a:pt x="166255" y="240093"/>
                </a:lnTo>
                <a:lnTo>
                  <a:pt x="184707" y="224891"/>
                </a:lnTo>
                <a:lnTo>
                  <a:pt x="110528" y="224891"/>
                </a:lnTo>
                <a:lnTo>
                  <a:pt x="93433" y="223610"/>
                </a:lnTo>
                <a:lnTo>
                  <a:pt x="54292" y="204381"/>
                </a:lnTo>
                <a:lnTo>
                  <a:pt x="35516" y="162349"/>
                </a:lnTo>
                <a:lnTo>
                  <a:pt x="34264" y="143332"/>
                </a:lnTo>
                <a:lnTo>
                  <a:pt x="34264" y="0"/>
                </a:lnTo>
                <a:close/>
              </a:path>
              <a:path w="231775" h="255905">
                <a:moveTo>
                  <a:pt x="231178" y="183870"/>
                </a:moveTo>
                <a:lnTo>
                  <a:pt x="198361" y="183870"/>
                </a:lnTo>
                <a:lnTo>
                  <a:pt x="203669" y="196418"/>
                </a:lnTo>
                <a:lnTo>
                  <a:pt x="198361" y="206641"/>
                </a:lnTo>
                <a:lnTo>
                  <a:pt x="198361" y="253364"/>
                </a:lnTo>
                <a:lnTo>
                  <a:pt x="231178" y="253364"/>
                </a:lnTo>
                <a:lnTo>
                  <a:pt x="231178" y="183870"/>
                </a:lnTo>
                <a:close/>
              </a:path>
              <a:path w="231775" h="255905">
                <a:moveTo>
                  <a:pt x="231178" y="0"/>
                </a:moveTo>
                <a:lnTo>
                  <a:pt x="196900" y="0"/>
                </a:lnTo>
                <a:lnTo>
                  <a:pt x="196900" y="132714"/>
                </a:lnTo>
                <a:lnTo>
                  <a:pt x="196252" y="146680"/>
                </a:lnTo>
                <a:lnTo>
                  <a:pt x="180762" y="192178"/>
                </a:lnTo>
                <a:lnTo>
                  <a:pt x="146243" y="218831"/>
                </a:lnTo>
                <a:lnTo>
                  <a:pt x="110528" y="224891"/>
                </a:lnTo>
                <a:lnTo>
                  <a:pt x="184707" y="224891"/>
                </a:lnTo>
                <a:lnTo>
                  <a:pt x="188277" y="221332"/>
                </a:lnTo>
                <a:lnTo>
                  <a:pt x="196802" y="209643"/>
                </a:lnTo>
                <a:lnTo>
                  <a:pt x="198361" y="206641"/>
                </a:lnTo>
                <a:lnTo>
                  <a:pt x="198361" y="183870"/>
                </a:lnTo>
                <a:lnTo>
                  <a:pt x="231178" y="183870"/>
                </a:lnTo>
                <a:lnTo>
                  <a:pt x="231178" y="0"/>
                </a:lnTo>
                <a:close/>
              </a:path>
              <a:path w="231775" h="255905">
                <a:moveTo>
                  <a:pt x="198361" y="183870"/>
                </a:moveTo>
                <a:lnTo>
                  <a:pt x="198361" y="206641"/>
                </a:lnTo>
                <a:lnTo>
                  <a:pt x="203669" y="196418"/>
                </a:lnTo>
                <a:lnTo>
                  <a:pt x="198361" y="1838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423615" y="2293289"/>
            <a:ext cx="257810" cy="349885"/>
          </a:xfrm>
          <a:custGeom>
            <a:avLst/>
            <a:gdLst/>
            <a:ahLst/>
            <a:cxnLst/>
            <a:rect l="l" t="t" r="r" b="b"/>
            <a:pathLst>
              <a:path w="257810" h="349885">
                <a:moveTo>
                  <a:pt x="32816" y="2412"/>
                </a:moveTo>
                <a:lnTo>
                  <a:pt x="0" y="2412"/>
                </a:lnTo>
                <a:lnTo>
                  <a:pt x="0" y="349402"/>
                </a:lnTo>
                <a:lnTo>
                  <a:pt x="34264" y="349402"/>
                </a:lnTo>
                <a:lnTo>
                  <a:pt x="34264" y="207126"/>
                </a:lnTo>
                <a:lnTo>
                  <a:pt x="29184" y="199072"/>
                </a:lnTo>
                <a:lnTo>
                  <a:pt x="22326" y="183918"/>
                </a:lnTo>
                <a:lnTo>
                  <a:pt x="17429" y="167163"/>
                </a:lnTo>
                <a:lnTo>
                  <a:pt x="14491" y="148809"/>
                </a:lnTo>
                <a:lnTo>
                  <a:pt x="13536" y="129336"/>
                </a:lnTo>
                <a:lnTo>
                  <a:pt x="13512" y="128854"/>
                </a:lnTo>
                <a:lnTo>
                  <a:pt x="14405" y="110351"/>
                </a:lnTo>
                <a:lnTo>
                  <a:pt x="28956" y="58635"/>
                </a:lnTo>
                <a:lnTo>
                  <a:pt x="32816" y="52441"/>
                </a:lnTo>
                <a:lnTo>
                  <a:pt x="32816" y="2412"/>
                </a:lnTo>
                <a:close/>
              </a:path>
              <a:path w="257810" h="349885">
                <a:moveTo>
                  <a:pt x="130771" y="0"/>
                </a:moveTo>
                <a:lnTo>
                  <a:pt x="113227" y="1011"/>
                </a:lnTo>
                <a:lnTo>
                  <a:pt x="114129" y="1011"/>
                </a:lnTo>
                <a:lnTo>
                  <a:pt x="99166" y="3741"/>
                </a:lnTo>
                <a:lnTo>
                  <a:pt x="58359" y="23304"/>
                </a:lnTo>
                <a:lnTo>
                  <a:pt x="32816" y="52441"/>
                </a:lnTo>
                <a:lnTo>
                  <a:pt x="32816" y="78663"/>
                </a:lnTo>
                <a:lnTo>
                  <a:pt x="29470" y="128854"/>
                </a:lnTo>
                <a:lnTo>
                  <a:pt x="29438" y="129336"/>
                </a:lnTo>
                <a:lnTo>
                  <a:pt x="34264" y="180492"/>
                </a:lnTo>
                <a:lnTo>
                  <a:pt x="34264" y="207126"/>
                </a:lnTo>
                <a:lnTo>
                  <a:pt x="71424" y="242989"/>
                </a:lnTo>
                <a:lnTo>
                  <a:pt x="114760" y="257240"/>
                </a:lnTo>
                <a:lnTo>
                  <a:pt x="130771" y="258190"/>
                </a:lnTo>
                <a:lnTo>
                  <a:pt x="147130" y="257240"/>
                </a:lnTo>
                <a:lnTo>
                  <a:pt x="148005" y="257240"/>
                </a:lnTo>
                <a:lnTo>
                  <a:pt x="195694" y="241782"/>
                </a:lnTo>
                <a:lnTo>
                  <a:pt x="214995" y="227787"/>
                </a:lnTo>
                <a:lnTo>
                  <a:pt x="128371" y="227787"/>
                </a:lnTo>
                <a:lnTo>
                  <a:pt x="115203" y="227018"/>
                </a:lnTo>
                <a:lnTo>
                  <a:pt x="69707" y="208694"/>
                </a:lnTo>
                <a:lnTo>
                  <a:pt x="40704" y="169077"/>
                </a:lnTo>
                <a:lnTo>
                  <a:pt x="33807" y="129336"/>
                </a:lnTo>
                <a:lnTo>
                  <a:pt x="33782" y="128854"/>
                </a:lnTo>
                <a:lnTo>
                  <a:pt x="34551" y="114590"/>
                </a:lnTo>
                <a:lnTo>
                  <a:pt x="46088" y="77215"/>
                </a:lnTo>
                <a:lnTo>
                  <a:pt x="79870" y="42468"/>
                </a:lnTo>
                <a:lnTo>
                  <a:pt x="128371" y="29921"/>
                </a:lnTo>
                <a:lnTo>
                  <a:pt x="214836" y="29921"/>
                </a:lnTo>
                <a:lnTo>
                  <a:pt x="209279" y="25066"/>
                </a:lnTo>
                <a:lnTo>
                  <a:pt x="195694" y="16167"/>
                </a:lnTo>
                <a:lnTo>
                  <a:pt x="180865" y="9097"/>
                </a:lnTo>
                <a:lnTo>
                  <a:pt x="165104" y="4044"/>
                </a:lnTo>
                <a:lnTo>
                  <a:pt x="148408" y="1011"/>
                </a:lnTo>
                <a:lnTo>
                  <a:pt x="130771" y="0"/>
                </a:lnTo>
                <a:close/>
              </a:path>
              <a:path w="257810" h="349885">
                <a:moveTo>
                  <a:pt x="214836" y="29921"/>
                </a:moveTo>
                <a:lnTo>
                  <a:pt x="128371" y="29921"/>
                </a:lnTo>
                <a:lnTo>
                  <a:pt x="141518" y="30706"/>
                </a:lnTo>
                <a:lnTo>
                  <a:pt x="153944" y="33061"/>
                </a:lnTo>
                <a:lnTo>
                  <a:pt x="195689" y="57432"/>
                </a:lnTo>
                <a:lnTo>
                  <a:pt x="219821" y="101230"/>
                </a:lnTo>
                <a:lnTo>
                  <a:pt x="222961" y="128854"/>
                </a:lnTo>
                <a:lnTo>
                  <a:pt x="222175" y="143139"/>
                </a:lnTo>
                <a:lnTo>
                  <a:pt x="219821" y="156546"/>
                </a:lnTo>
                <a:lnTo>
                  <a:pt x="215899" y="169077"/>
                </a:lnTo>
                <a:lnTo>
                  <a:pt x="210527" y="180492"/>
                </a:lnTo>
                <a:lnTo>
                  <a:pt x="210413" y="180733"/>
                </a:lnTo>
                <a:lnTo>
                  <a:pt x="176631" y="215480"/>
                </a:lnTo>
                <a:lnTo>
                  <a:pt x="128371" y="227787"/>
                </a:lnTo>
                <a:lnTo>
                  <a:pt x="214995" y="227787"/>
                </a:lnTo>
                <a:lnTo>
                  <a:pt x="240817" y="196418"/>
                </a:lnTo>
                <a:lnTo>
                  <a:pt x="256199" y="147556"/>
                </a:lnTo>
                <a:lnTo>
                  <a:pt x="257225" y="128854"/>
                </a:lnTo>
                <a:lnTo>
                  <a:pt x="256199" y="110351"/>
                </a:lnTo>
                <a:lnTo>
                  <a:pt x="240817" y="61531"/>
                </a:lnTo>
                <a:lnTo>
                  <a:pt x="221327" y="35591"/>
                </a:lnTo>
                <a:lnTo>
                  <a:pt x="214836" y="29921"/>
                </a:lnTo>
                <a:close/>
              </a:path>
              <a:path w="257810" h="349885">
                <a:moveTo>
                  <a:pt x="32816" y="52441"/>
                </a:moveTo>
                <a:lnTo>
                  <a:pt x="17367" y="90549"/>
                </a:lnTo>
                <a:lnTo>
                  <a:pt x="13512" y="128854"/>
                </a:lnTo>
                <a:lnTo>
                  <a:pt x="14430" y="147556"/>
                </a:lnTo>
                <a:lnTo>
                  <a:pt x="29184" y="199072"/>
                </a:lnTo>
                <a:lnTo>
                  <a:pt x="34264" y="207126"/>
                </a:lnTo>
                <a:lnTo>
                  <a:pt x="34264" y="180492"/>
                </a:lnTo>
                <a:lnTo>
                  <a:pt x="29438" y="129336"/>
                </a:lnTo>
                <a:lnTo>
                  <a:pt x="32816" y="78663"/>
                </a:lnTo>
                <a:lnTo>
                  <a:pt x="32816" y="524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750805" y="2293289"/>
            <a:ext cx="560070" cy="349885"/>
          </a:xfrm>
          <a:custGeom>
            <a:avLst/>
            <a:gdLst/>
            <a:ahLst/>
            <a:cxnLst/>
            <a:rect l="l" t="t" r="r" b="b"/>
            <a:pathLst>
              <a:path w="560070" h="349885">
                <a:moveTo>
                  <a:pt x="257225" y="128854"/>
                </a:moveTo>
                <a:lnTo>
                  <a:pt x="247992" y="76695"/>
                </a:lnTo>
                <a:lnTo>
                  <a:pt x="222961" y="37503"/>
                </a:lnTo>
                <a:lnTo>
                  <a:pt x="222961" y="128854"/>
                </a:lnTo>
                <a:lnTo>
                  <a:pt x="222173" y="143141"/>
                </a:lnTo>
                <a:lnTo>
                  <a:pt x="219811" y="156552"/>
                </a:lnTo>
                <a:lnTo>
                  <a:pt x="215887" y="169087"/>
                </a:lnTo>
                <a:lnTo>
                  <a:pt x="210515" y="180492"/>
                </a:lnTo>
                <a:lnTo>
                  <a:pt x="210413" y="180733"/>
                </a:lnTo>
                <a:lnTo>
                  <a:pt x="176631" y="215480"/>
                </a:lnTo>
                <a:lnTo>
                  <a:pt x="128371" y="227787"/>
                </a:lnTo>
                <a:lnTo>
                  <a:pt x="115201" y="227025"/>
                </a:lnTo>
                <a:lnTo>
                  <a:pt x="69697" y="208699"/>
                </a:lnTo>
                <a:lnTo>
                  <a:pt x="40703" y="169087"/>
                </a:lnTo>
                <a:lnTo>
                  <a:pt x="33807" y="129336"/>
                </a:lnTo>
                <a:lnTo>
                  <a:pt x="33782" y="128854"/>
                </a:lnTo>
                <a:lnTo>
                  <a:pt x="34544" y="114592"/>
                </a:lnTo>
                <a:lnTo>
                  <a:pt x="46088" y="77216"/>
                </a:lnTo>
                <a:lnTo>
                  <a:pt x="79870" y="42468"/>
                </a:lnTo>
                <a:lnTo>
                  <a:pt x="128371" y="29921"/>
                </a:lnTo>
                <a:lnTo>
                  <a:pt x="141516" y="30708"/>
                </a:lnTo>
                <a:lnTo>
                  <a:pt x="186690" y="49352"/>
                </a:lnTo>
                <a:lnTo>
                  <a:pt x="215887" y="88773"/>
                </a:lnTo>
                <a:lnTo>
                  <a:pt x="222961" y="128854"/>
                </a:lnTo>
                <a:lnTo>
                  <a:pt x="222961" y="37503"/>
                </a:lnTo>
                <a:lnTo>
                  <a:pt x="180860" y="9105"/>
                </a:lnTo>
                <a:lnTo>
                  <a:pt x="130771" y="0"/>
                </a:lnTo>
                <a:lnTo>
                  <a:pt x="113220" y="1016"/>
                </a:lnTo>
                <a:lnTo>
                  <a:pt x="114122" y="1016"/>
                </a:lnTo>
                <a:lnTo>
                  <a:pt x="99161" y="3746"/>
                </a:lnTo>
                <a:lnTo>
                  <a:pt x="58356" y="23317"/>
                </a:lnTo>
                <a:lnTo>
                  <a:pt x="32816" y="52451"/>
                </a:lnTo>
                <a:lnTo>
                  <a:pt x="32816" y="2413"/>
                </a:lnTo>
                <a:lnTo>
                  <a:pt x="0" y="2413"/>
                </a:lnTo>
                <a:lnTo>
                  <a:pt x="0" y="349402"/>
                </a:lnTo>
                <a:lnTo>
                  <a:pt x="34264" y="349402"/>
                </a:lnTo>
                <a:lnTo>
                  <a:pt x="34264" y="207137"/>
                </a:lnTo>
                <a:lnTo>
                  <a:pt x="37706" y="212598"/>
                </a:lnTo>
                <a:lnTo>
                  <a:pt x="71424" y="242989"/>
                </a:lnTo>
                <a:lnTo>
                  <a:pt x="114757" y="257251"/>
                </a:lnTo>
                <a:lnTo>
                  <a:pt x="130771" y="258191"/>
                </a:lnTo>
                <a:lnTo>
                  <a:pt x="147129" y="257251"/>
                </a:lnTo>
                <a:lnTo>
                  <a:pt x="147993" y="257251"/>
                </a:lnTo>
                <a:lnTo>
                  <a:pt x="195694" y="241782"/>
                </a:lnTo>
                <a:lnTo>
                  <a:pt x="214985" y="227787"/>
                </a:lnTo>
                <a:lnTo>
                  <a:pt x="221322" y="222250"/>
                </a:lnTo>
                <a:lnTo>
                  <a:pt x="247992" y="181343"/>
                </a:lnTo>
                <a:lnTo>
                  <a:pt x="257187" y="129336"/>
                </a:lnTo>
                <a:lnTo>
                  <a:pt x="257225" y="128854"/>
                </a:lnTo>
                <a:close/>
              </a:path>
              <a:path w="560070" h="349885">
                <a:moveTo>
                  <a:pt x="559816" y="128854"/>
                </a:moveTo>
                <a:lnTo>
                  <a:pt x="550430" y="76835"/>
                </a:lnTo>
                <a:lnTo>
                  <a:pt x="525056" y="37896"/>
                </a:lnTo>
                <a:lnTo>
                  <a:pt x="525056" y="128854"/>
                </a:lnTo>
                <a:lnTo>
                  <a:pt x="524281" y="143141"/>
                </a:lnTo>
                <a:lnTo>
                  <a:pt x="512826" y="180568"/>
                </a:lnTo>
                <a:lnTo>
                  <a:pt x="479221" y="215480"/>
                </a:lnTo>
                <a:lnTo>
                  <a:pt x="430466" y="227787"/>
                </a:lnTo>
                <a:lnTo>
                  <a:pt x="417512" y="227025"/>
                </a:lnTo>
                <a:lnTo>
                  <a:pt x="372605" y="208699"/>
                </a:lnTo>
                <a:lnTo>
                  <a:pt x="343408" y="169087"/>
                </a:lnTo>
                <a:lnTo>
                  <a:pt x="336372" y="128854"/>
                </a:lnTo>
                <a:lnTo>
                  <a:pt x="337146" y="114388"/>
                </a:lnTo>
                <a:lnTo>
                  <a:pt x="348856" y="76835"/>
                </a:lnTo>
                <a:lnTo>
                  <a:pt x="382689" y="42227"/>
                </a:lnTo>
                <a:lnTo>
                  <a:pt x="430949" y="29921"/>
                </a:lnTo>
                <a:lnTo>
                  <a:pt x="444093" y="30695"/>
                </a:lnTo>
                <a:lnTo>
                  <a:pt x="489267" y="49009"/>
                </a:lnTo>
                <a:lnTo>
                  <a:pt x="518121" y="88315"/>
                </a:lnTo>
                <a:lnTo>
                  <a:pt x="525056" y="128854"/>
                </a:lnTo>
                <a:lnTo>
                  <a:pt x="525056" y="37896"/>
                </a:lnTo>
                <a:lnTo>
                  <a:pt x="482180" y="9232"/>
                </a:lnTo>
                <a:lnTo>
                  <a:pt x="430466" y="0"/>
                </a:lnTo>
                <a:lnTo>
                  <a:pt x="412394" y="1028"/>
                </a:lnTo>
                <a:lnTo>
                  <a:pt x="364363" y="16408"/>
                </a:lnTo>
                <a:lnTo>
                  <a:pt x="327698" y="48082"/>
                </a:lnTo>
                <a:lnTo>
                  <a:pt x="305828" y="93027"/>
                </a:lnTo>
                <a:lnTo>
                  <a:pt x="301612" y="128854"/>
                </a:lnTo>
                <a:lnTo>
                  <a:pt x="302666" y="147154"/>
                </a:lnTo>
                <a:lnTo>
                  <a:pt x="318516" y="195694"/>
                </a:lnTo>
                <a:lnTo>
                  <a:pt x="350748" y="232435"/>
                </a:lnTo>
                <a:lnTo>
                  <a:pt x="395655" y="254038"/>
                </a:lnTo>
                <a:lnTo>
                  <a:pt x="430466" y="258191"/>
                </a:lnTo>
                <a:lnTo>
                  <a:pt x="448564" y="257162"/>
                </a:lnTo>
                <a:lnTo>
                  <a:pt x="497065" y="241541"/>
                </a:lnTo>
                <a:lnTo>
                  <a:pt x="516343" y="227787"/>
                </a:lnTo>
                <a:lnTo>
                  <a:pt x="523303" y="221767"/>
                </a:lnTo>
                <a:lnTo>
                  <a:pt x="550354" y="180733"/>
                </a:lnTo>
                <a:lnTo>
                  <a:pt x="558761" y="147154"/>
                </a:lnTo>
                <a:lnTo>
                  <a:pt x="559816" y="1288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380598" y="2239720"/>
            <a:ext cx="334645" cy="311785"/>
          </a:xfrm>
          <a:custGeom>
            <a:avLst/>
            <a:gdLst/>
            <a:ahLst/>
            <a:cxnLst/>
            <a:rect l="l" t="t" r="r" b="b"/>
            <a:pathLst>
              <a:path w="334645" h="311785">
                <a:moveTo>
                  <a:pt x="127406" y="53568"/>
                </a:moveTo>
                <a:lnTo>
                  <a:pt x="78447" y="62128"/>
                </a:lnTo>
                <a:lnTo>
                  <a:pt x="43675" y="87414"/>
                </a:lnTo>
                <a:lnTo>
                  <a:pt x="32816" y="105524"/>
                </a:lnTo>
                <a:lnTo>
                  <a:pt x="32816" y="55981"/>
                </a:lnTo>
                <a:lnTo>
                  <a:pt x="0" y="55981"/>
                </a:lnTo>
                <a:lnTo>
                  <a:pt x="0" y="309346"/>
                </a:lnTo>
                <a:lnTo>
                  <a:pt x="34264" y="309346"/>
                </a:lnTo>
                <a:lnTo>
                  <a:pt x="34264" y="180009"/>
                </a:lnTo>
                <a:lnTo>
                  <a:pt x="35674" y="158864"/>
                </a:lnTo>
                <a:lnTo>
                  <a:pt x="56946" y="110756"/>
                </a:lnTo>
                <a:lnTo>
                  <a:pt x="100736" y="87909"/>
                </a:lnTo>
                <a:lnTo>
                  <a:pt x="118567" y="86474"/>
                </a:lnTo>
                <a:lnTo>
                  <a:pt x="122262" y="86474"/>
                </a:lnTo>
                <a:lnTo>
                  <a:pt x="125437" y="86868"/>
                </a:lnTo>
                <a:lnTo>
                  <a:pt x="127406" y="86868"/>
                </a:lnTo>
                <a:lnTo>
                  <a:pt x="127406" y="86474"/>
                </a:lnTo>
                <a:lnTo>
                  <a:pt x="127406" y="53568"/>
                </a:lnTo>
                <a:close/>
              </a:path>
              <a:path w="334645" h="311785">
                <a:moveTo>
                  <a:pt x="334441" y="293903"/>
                </a:moveTo>
                <a:lnTo>
                  <a:pt x="328752" y="282321"/>
                </a:lnTo>
                <a:lnTo>
                  <a:pt x="322376" y="269290"/>
                </a:lnTo>
                <a:lnTo>
                  <a:pt x="314401" y="274993"/>
                </a:lnTo>
                <a:lnTo>
                  <a:pt x="305473" y="279069"/>
                </a:lnTo>
                <a:lnTo>
                  <a:pt x="295338" y="281571"/>
                </a:lnTo>
                <a:lnTo>
                  <a:pt x="294767" y="281571"/>
                </a:lnTo>
                <a:lnTo>
                  <a:pt x="284734" y="282321"/>
                </a:lnTo>
                <a:lnTo>
                  <a:pt x="247192" y="263601"/>
                </a:lnTo>
                <a:lnTo>
                  <a:pt x="240817" y="235991"/>
                </a:lnTo>
                <a:lnTo>
                  <a:pt x="240817" y="84455"/>
                </a:lnTo>
                <a:lnTo>
                  <a:pt x="318033" y="84455"/>
                </a:lnTo>
                <a:lnTo>
                  <a:pt x="318033" y="55981"/>
                </a:lnTo>
                <a:lnTo>
                  <a:pt x="240817" y="55981"/>
                </a:lnTo>
                <a:lnTo>
                  <a:pt x="240817" y="0"/>
                </a:lnTo>
                <a:lnTo>
                  <a:pt x="206540" y="0"/>
                </a:lnTo>
                <a:lnTo>
                  <a:pt x="206540" y="55981"/>
                </a:lnTo>
                <a:lnTo>
                  <a:pt x="161188" y="55981"/>
                </a:lnTo>
                <a:lnTo>
                  <a:pt x="161188" y="84455"/>
                </a:lnTo>
                <a:lnTo>
                  <a:pt x="206540" y="84455"/>
                </a:lnTo>
                <a:lnTo>
                  <a:pt x="206540" y="237921"/>
                </a:lnTo>
                <a:lnTo>
                  <a:pt x="207746" y="254546"/>
                </a:lnTo>
                <a:lnTo>
                  <a:pt x="209981" y="263601"/>
                </a:lnTo>
                <a:lnTo>
                  <a:pt x="211416" y="269290"/>
                </a:lnTo>
                <a:lnTo>
                  <a:pt x="217284" y="281571"/>
                </a:lnTo>
                <a:lnTo>
                  <a:pt x="217398" y="281813"/>
                </a:lnTo>
                <a:lnTo>
                  <a:pt x="225856" y="292455"/>
                </a:lnTo>
                <a:lnTo>
                  <a:pt x="236524" y="300913"/>
                </a:lnTo>
                <a:lnTo>
                  <a:pt x="249250" y="306946"/>
                </a:lnTo>
                <a:lnTo>
                  <a:pt x="264515" y="310680"/>
                </a:lnTo>
                <a:lnTo>
                  <a:pt x="265696" y="310680"/>
                </a:lnTo>
                <a:lnTo>
                  <a:pt x="280873" y="311759"/>
                </a:lnTo>
                <a:lnTo>
                  <a:pt x="323278" y="301879"/>
                </a:lnTo>
                <a:lnTo>
                  <a:pt x="329107" y="298196"/>
                </a:lnTo>
                <a:lnTo>
                  <a:pt x="334441" y="293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350416" y="4675047"/>
            <a:ext cx="264795" cy="338455"/>
          </a:xfrm>
          <a:custGeom>
            <a:avLst/>
            <a:gdLst/>
            <a:ahLst/>
            <a:cxnLst/>
            <a:rect l="l" t="t" r="r" b="b"/>
            <a:pathLst>
              <a:path w="264794" h="338454">
                <a:moveTo>
                  <a:pt x="126453" y="0"/>
                </a:moveTo>
                <a:lnTo>
                  <a:pt x="0" y="0"/>
                </a:lnTo>
                <a:lnTo>
                  <a:pt x="0" y="337832"/>
                </a:lnTo>
                <a:lnTo>
                  <a:pt x="35712" y="337832"/>
                </a:lnTo>
                <a:lnTo>
                  <a:pt x="35712" y="231178"/>
                </a:lnTo>
                <a:lnTo>
                  <a:pt x="19786" y="231178"/>
                </a:lnTo>
                <a:lnTo>
                  <a:pt x="34361" y="215708"/>
                </a:lnTo>
                <a:lnTo>
                  <a:pt x="19786" y="199796"/>
                </a:lnTo>
                <a:lnTo>
                  <a:pt x="35712" y="199796"/>
                </a:lnTo>
                <a:lnTo>
                  <a:pt x="35712" y="30899"/>
                </a:lnTo>
                <a:lnTo>
                  <a:pt x="19786" y="30899"/>
                </a:lnTo>
                <a:lnTo>
                  <a:pt x="35712" y="14008"/>
                </a:lnTo>
                <a:lnTo>
                  <a:pt x="200762" y="14008"/>
                </a:lnTo>
                <a:lnTo>
                  <a:pt x="200278" y="13754"/>
                </a:lnTo>
                <a:lnTo>
                  <a:pt x="184082" y="7742"/>
                </a:lnTo>
                <a:lnTo>
                  <a:pt x="166376" y="3443"/>
                </a:lnTo>
                <a:lnTo>
                  <a:pt x="147165" y="861"/>
                </a:lnTo>
                <a:lnTo>
                  <a:pt x="126453" y="0"/>
                </a:lnTo>
                <a:close/>
              </a:path>
              <a:path w="264794" h="338454">
                <a:moveTo>
                  <a:pt x="34361" y="215708"/>
                </a:moveTo>
                <a:lnTo>
                  <a:pt x="19786" y="231178"/>
                </a:lnTo>
                <a:lnTo>
                  <a:pt x="35712" y="231178"/>
                </a:lnTo>
                <a:lnTo>
                  <a:pt x="35712" y="217182"/>
                </a:lnTo>
                <a:lnTo>
                  <a:pt x="34361" y="215708"/>
                </a:lnTo>
                <a:close/>
              </a:path>
              <a:path w="264794" h="338454">
                <a:moveTo>
                  <a:pt x="200762" y="14008"/>
                </a:moveTo>
                <a:lnTo>
                  <a:pt x="35712" y="14008"/>
                </a:lnTo>
                <a:lnTo>
                  <a:pt x="35712" y="30899"/>
                </a:lnTo>
                <a:lnTo>
                  <a:pt x="125475" y="30899"/>
                </a:lnTo>
                <a:lnTo>
                  <a:pt x="149294" y="32285"/>
                </a:lnTo>
                <a:lnTo>
                  <a:pt x="187782" y="43382"/>
                </a:lnTo>
                <a:lnTo>
                  <a:pt x="222180" y="79881"/>
                </a:lnTo>
                <a:lnTo>
                  <a:pt x="228752" y="115836"/>
                </a:lnTo>
                <a:lnTo>
                  <a:pt x="227109" y="134734"/>
                </a:lnTo>
                <a:lnTo>
                  <a:pt x="202463" y="177838"/>
                </a:lnTo>
                <a:lnTo>
                  <a:pt x="149294" y="198426"/>
                </a:lnTo>
                <a:lnTo>
                  <a:pt x="125475" y="199796"/>
                </a:lnTo>
                <a:lnTo>
                  <a:pt x="35712" y="199796"/>
                </a:lnTo>
                <a:lnTo>
                  <a:pt x="35712" y="231178"/>
                </a:lnTo>
                <a:lnTo>
                  <a:pt x="126453" y="231178"/>
                </a:lnTo>
                <a:lnTo>
                  <a:pt x="147165" y="230302"/>
                </a:lnTo>
                <a:lnTo>
                  <a:pt x="200278" y="217182"/>
                </a:lnTo>
                <a:lnTo>
                  <a:pt x="238599" y="189543"/>
                </a:lnTo>
                <a:lnTo>
                  <a:pt x="260308" y="149078"/>
                </a:lnTo>
                <a:lnTo>
                  <a:pt x="264477" y="115836"/>
                </a:lnTo>
                <a:lnTo>
                  <a:pt x="263434" y="98177"/>
                </a:lnTo>
                <a:lnTo>
                  <a:pt x="247815" y="53339"/>
                </a:lnTo>
                <a:lnTo>
                  <a:pt x="214830" y="21393"/>
                </a:lnTo>
                <a:lnTo>
                  <a:pt x="200762" y="14008"/>
                </a:lnTo>
                <a:close/>
              </a:path>
              <a:path w="264794" h="338454">
                <a:moveTo>
                  <a:pt x="35712" y="214274"/>
                </a:moveTo>
                <a:lnTo>
                  <a:pt x="34361" y="215708"/>
                </a:lnTo>
                <a:lnTo>
                  <a:pt x="35712" y="217182"/>
                </a:lnTo>
                <a:lnTo>
                  <a:pt x="35712" y="214274"/>
                </a:lnTo>
                <a:close/>
              </a:path>
              <a:path w="264794" h="338454">
                <a:moveTo>
                  <a:pt x="35712" y="199796"/>
                </a:moveTo>
                <a:lnTo>
                  <a:pt x="19786" y="199796"/>
                </a:lnTo>
                <a:lnTo>
                  <a:pt x="34361" y="215708"/>
                </a:lnTo>
                <a:lnTo>
                  <a:pt x="35712" y="214274"/>
                </a:lnTo>
                <a:lnTo>
                  <a:pt x="35712" y="199796"/>
                </a:lnTo>
                <a:close/>
              </a:path>
              <a:path w="264794" h="338454">
                <a:moveTo>
                  <a:pt x="35712" y="14008"/>
                </a:moveTo>
                <a:lnTo>
                  <a:pt x="19786" y="30899"/>
                </a:lnTo>
                <a:lnTo>
                  <a:pt x="35712" y="30899"/>
                </a:lnTo>
                <a:lnTo>
                  <a:pt x="35712" y="140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678571" y="4757089"/>
            <a:ext cx="127635" cy="255904"/>
          </a:xfrm>
          <a:custGeom>
            <a:avLst/>
            <a:gdLst/>
            <a:ahLst/>
            <a:cxnLst/>
            <a:rect l="l" t="t" r="r" b="b"/>
            <a:pathLst>
              <a:path w="127635" h="255904">
                <a:moveTo>
                  <a:pt x="32816" y="2412"/>
                </a:moveTo>
                <a:lnTo>
                  <a:pt x="0" y="2412"/>
                </a:lnTo>
                <a:lnTo>
                  <a:pt x="0" y="255790"/>
                </a:lnTo>
                <a:lnTo>
                  <a:pt x="34264" y="255790"/>
                </a:lnTo>
                <a:lnTo>
                  <a:pt x="34264" y="126441"/>
                </a:lnTo>
                <a:lnTo>
                  <a:pt x="35681" y="105285"/>
                </a:lnTo>
                <a:lnTo>
                  <a:pt x="39933" y="86694"/>
                </a:lnTo>
                <a:lnTo>
                  <a:pt x="46685" y="71424"/>
                </a:lnTo>
                <a:lnTo>
                  <a:pt x="32816" y="71424"/>
                </a:lnTo>
                <a:lnTo>
                  <a:pt x="29438" y="59359"/>
                </a:lnTo>
                <a:lnTo>
                  <a:pt x="32816" y="51957"/>
                </a:lnTo>
                <a:lnTo>
                  <a:pt x="32816" y="2412"/>
                </a:lnTo>
                <a:close/>
              </a:path>
              <a:path w="127635" h="255904">
                <a:moveTo>
                  <a:pt x="32816" y="51957"/>
                </a:moveTo>
                <a:lnTo>
                  <a:pt x="29438" y="59359"/>
                </a:lnTo>
                <a:lnTo>
                  <a:pt x="32816" y="71424"/>
                </a:lnTo>
                <a:lnTo>
                  <a:pt x="32816" y="51957"/>
                </a:lnTo>
                <a:close/>
              </a:path>
              <a:path w="127635" h="255904">
                <a:moveTo>
                  <a:pt x="127406" y="0"/>
                </a:moveTo>
                <a:lnTo>
                  <a:pt x="78450" y="8556"/>
                </a:lnTo>
                <a:lnTo>
                  <a:pt x="43675" y="33848"/>
                </a:lnTo>
                <a:lnTo>
                  <a:pt x="32816" y="51957"/>
                </a:lnTo>
                <a:lnTo>
                  <a:pt x="32816" y="71424"/>
                </a:lnTo>
                <a:lnTo>
                  <a:pt x="46685" y="71424"/>
                </a:lnTo>
                <a:lnTo>
                  <a:pt x="47021" y="70664"/>
                </a:lnTo>
                <a:lnTo>
                  <a:pt x="56946" y="57188"/>
                </a:lnTo>
                <a:lnTo>
                  <a:pt x="69374" y="46532"/>
                </a:lnTo>
                <a:lnTo>
                  <a:pt x="83972" y="38915"/>
                </a:lnTo>
                <a:lnTo>
                  <a:pt x="100741" y="34342"/>
                </a:lnTo>
                <a:lnTo>
                  <a:pt x="118580" y="32905"/>
                </a:lnTo>
                <a:lnTo>
                  <a:pt x="127406" y="32905"/>
                </a:lnTo>
                <a:lnTo>
                  <a:pt x="127406" y="0"/>
                </a:lnTo>
                <a:close/>
              </a:path>
              <a:path w="127635" h="255904">
                <a:moveTo>
                  <a:pt x="127406" y="32905"/>
                </a:moveTo>
                <a:lnTo>
                  <a:pt x="122262" y="32905"/>
                </a:lnTo>
                <a:lnTo>
                  <a:pt x="125321" y="33299"/>
                </a:lnTo>
                <a:lnTo>
                  <a:pt x="127406" y="33299"/>
                </a:lnTo>
                <a:lnTo>
                  <a:pt x="127406" y="329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860511" y="4654791"/>
            <a:ext cx="50800" cy="358140"/>
          </a:xfrm>
          <a:custGeom>
            <a:avLst/>
            <a:gdLst/>
            <a:ahLst/>
            <a:cxnLst/>
            <a:rect l="l" t="t" r="r" b="b"/>
            <a:pathLst>
              <a:path w="50800" h="358139">
                <a:moveTo>
                  <a:pt x="41973" y="104711"/>
                </a:moveTo>
                <a:lnTo>
                  <a:pt x="7708" y="104711"/>
                </a:lnTo>
                <a:lnTo>
                  <a:pt x="7708" y="358089"/>
                </a:lnTo>
                <a:lnTo>
                  <a:pt x="41973" y="358089"/>
                </a:lnTo>
                <a:lnTo>
                  <a:pt x="41973" y="104711"/>
                </a:lnTo>
                <a:close/>
              </a:path>
              <a:path w="50800" h="358139">
                <a:moveTo>
                  <a:pt x="32156" y="0"/>
                </a:moveTo>
                <a:lnTo>
                  <a:pt x="18008" y="0"/>
                </a:lnTo>
                <a:lnTo>
                  <a:pt x="12052" y="2336"/>
                </a:lnTo>
                <a:lnTo>
                  <a:pt x="7226" y="6985"/>
                </a:lnTo>
                <a:lnTo>
                  <a:pt x="2412" y="11671"/>
                </a:lnTo>
                <a:lnTo>
                  <a:pt x="0" y="17373"/>
                </a:lnTo>
                <a:lnTo>
                  <a:pt x="0" y="30873"/>
                </a:lnTo>
                <a:lnTo>
                  <a:pt x="2412" y="36664"/>
                </a:lnTo>
                <a:lnTo>
                  <a:pt x="12052" y="46316"/>
                </a:lnTo>
                <a:lnTo>
                  <a:pt x="18008" y="48729"/>
                </a:lnTo>
                <a:lnTo>
                  <a:pt x="32499" y="48729"/>
                </a:lnTo>
                <a:lnTo>
                  <a:pt x="38519" y="46316"/>
                </a:lnTo>
                <a:lnTo>
                  <a:pt x="47853" y="36664"/>
                </a:lnTo>
                <a:lnTo>
                  <a:pt x="50130" y="30873"/>
                </a:lnTo>
                <a:lnTo>
                  <a:pt x="50190" y="16878"/>
                </a:lnTo>
                <a:lnTo>
                  <a:pt x="47777" y="11252"/>
                </a:lnTo>
                <a:lnTo>
                  <a:pt x="38234" y="2336"/>
                </a:lnTo>
                <a:lnTo>
                  <a:pt x="38396" y="2336"/>
                </a:lnTo>
                <a:lnTo>
                  <a:pt x="321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998040" y="4757089"/>
            <a:ext cx="233679" cy="255904"/>
          </a:xfrm>
          <a:custGeom>
            <a:avLst/>
            <a:gdLst/>
            <a:ahLst/>
            <a:cxnLst/>
            <a:rect l="l" t="t" r="r" b="b"/>
            <a:pathLst>
              <a:path w="233680" h="255904">
                <a:moveTo>
                  <a:pt x="32816" y="2400"/>
                </a:moveTo>
                <a:lnTo>
                  <a:pt x="0" y="2400"/>
                </a:lnTo>
                <a:lnTo>
                  <a:pt x="0" y="255790"/>
                </a:lnTo>
                <a:lnTo>
                  <a:pt x="34277" y="255790"/>
                </a:lnTo>
                <a:lnTo>
                  <a:pt x="34277" y="122580"/>
                </a:lnTo>
                <a:lnTo>
                  <a:pt x="34955" y="108636"/>
                </a:lnTo>
                <a:lnTo>
                  <a:pt x="36991" y="95743"/>
                </a:lnTo>
                <a:lnTo>
                  <a:pt x="40385" y="83905"/>
                </a:lnTo>
                <a:lnTo>
                  <a:pt x="45135" y="73126"/>
                </a:lnTo>
                <a:lnTo>
                  <a:pt x="45892" y="71907"/>
                </a:lnTo>
                <a:lnTo>
                  <a:pt x="32816" y="71907"/>
                </a:lnTo>
                <a:lnTo>
                  <a:pt x="27508" y="58889"/>
                </a:lnTo>
                <a:lnTo>
                  <a:pt x="32816" y="48919"/>
                </a:lnTo>
                <a:lnTo>
                  <a:pt x="32816" y="2400"/>
                </a:lnTo>
                <a:close/>
              </a:path>
              <a:path w="233680" h="255904">
                <a:moveTo>
                  <a:pt x="208142" y="30886"/>
                </a:moveTo>
                <a:lnTo>
                  <a:pt x="123075" y="30886"/>
                </a:lnTo>
                <a:lnTo>
                  <a:pt x="140156" y="32169"/>
                </a:lnTo>
                <a:lnTo>
                  <a:pt x="155220" y="36017"/>
                </a:lnTo>
                <a:lnTo>
                  <a:pt x="188053" y="62876"/>
                </a:lnTo>
                <a:lnTo>
                  <a:pt x="199326" y="111963"/>
                </a:lnTo>
                <a:lnTo>
                  <a:pt x="199326" y="255790"/>
                </a:lnTo>
                <a:lnTo>
                  <a:pt x="233591" y="255790"/>
                </a:lnTo>
                <a:lnTo>
                  <a:pt x="233591" y="108636"/>
                </a:lnTo>
                <a:lnTo>
                  <a:pt x="232983" y="95743"/>
                </a:lnTo>
                <a:lnTo>
                  <a:pt x="220320" y="47778"/>
                </a:lnTo>
                <a:lnTo>
                  <a:pt x="213047" y="36487"/>
                </a:lnTo>
                <a:lnTo>
                  <a:pt x="208142" y="30886"/>
                </a:lnTo>
                <a:close/>
              </a:path>
              <a:path w="233680" h="255904">
                <a:moveTo>
                  <a:pt x="32816" y="48919"/>
                </a:moveTo>
                <a:lnTo>
                  <a:pt x="27508" y="58889"/>
                </a:lnTo>
                <a:lnTo>
                  <a:pt x="32816" y="71907"/>
                </a:lnTo>
                <a:lnTo>
                  <a:pt x="32816" y="48919"/>
                </a:lnTo>
                <a:close/>
              </a:path>
              <a:path w="233680" h="255904">
                <a:moveTo>
                  <a:pt x="129349" y="0"/>
                </a:moveTo>
                <a:lnTo>
                  <a:pt x="80025" y="8824"/>
                </a:lnTo>
                <a:lnTo>
                  <a:pt x="43192" y="34324"/>
                </a:lnTo>
                <a:lnTo>
                  <a:pt x="32816" y="48919"/>
                </a:lnTo>
                <a:lnTo>
                  <a:pt x="32816" y="71907"/>
                </a:lnTo>
                <a:lnTo>
                  <a:pt x="45892" y="71907"/>
                </a:lnTo>
                <a:lnTo>
                  <a:pt x="51131" y="63470"/>
                </a:lnTo>
                <a:lnTo>
                  <a:pt x="58278" y="55021"/>
                </a:lnTo>
                <a:lnTo>
                  <a:pt x="97796" y="33601"/>
                </a:lnTo>
                <a:lnTo>
                  <a:pt x="123075" y="30886"/>
                </a:lnTo>
                <a:lnTo>
                  <a:pt x="208142" y="30886"/>
                </a:lnTo>
                <a:lnTo>
                  <a:pt x="204508" y="26735"/>
                </a:lnTo>
                <a:lnTo>
                  <a:pt x="171463" y="6659"/>
                </a:lnTo>
                <a:lnTo>
                  <a:pt x="144322" y="740"/>
                </a:lnTo>
                <a:lnTo>
                  <a:pt x="1293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284704" y="4703521"/>
            <a:ext cx="173355" cy="311785"/>
          </a:xfrm>
          <a:custGeom>
            <a:avLst/>
            <a:gdLst/>
            <a:ahLst/>
            <a:cxnLst/>
            <a:rect l="l" t="t" r="r" b="b"/>
            <a:pathLst>
              <a:path w="173355" h="311785">
                <a:moveTo>
                  <a:pt x="79629" y="0"/>
                </a:moveTo>
                <a:lnTo>
                  <a:pt x="45351" y="0"/>
                </a:lnTo>
                <a:lnTo>
                  <a:pt x="45351" y="237921"/>
                </a:lnTo>
                <a:lnTo>
                  <a:pt x="56101" y="281566"/>
                </a:lnTo>
                <a:lnTo>
                  <a:pt x="88071" y="306936"/>
                </a:lnTo>
                <a:lnTo>
                  <a:pt x="103359" y="310678"/>
                </a:lnTo>
                <a:lnTo>
                  <a:pt x="104586" y="310678"/>
                </a:lnTo>
                <a:lnTo>
                  <a:pt x="119684" y="311759"/>
                </a:lnTo>
                <a:lnTo>
                  <a:pt x="162091" y="301869"/>
                </a:lnTo>
                <a:lnTo>
                  <a:pt x="173253" y="293903"/>
                </a:lnTo>
                <a:lnTo>
                  <a:pt x="167575" y="282321"/>
                </a:lnTo>
                <a:lnTo>
                  <a:pt x="123545" y="282321"/>
                </a:lnTo>
                <a:lnTo>
                  <a:pt x="113538" y="281566"/>
                </a:lnTo>
                <a:lnTo>
                  <a:pt x="82464" y="255662"/>
                </a:lnTo>
                <a:lnTo>
                  <a:pt x="79629" y="235991"/>
                </a:lnTo>
                <a:lnTo>
                  <a:pt x="79629" y="0"/>
                </a:lnTo>
                <a:close/>
              </a:path>
              <a:path w="173355" h="311785">
                <a:moveTo>
                  <a:pt x="161188" y="269290"/>
                </a:moveTo>
                <a:lnTo>
                  <a:pt x="153220" y="274991"/>
                </a:lnTo>
                <a:lnTo>
                  <a:pt x="144291" y="279063"/>
                </a:lnTo>
                <a:lnTo>
                  <a:pt x="134157" y="281566"/>
                </a:lnTo>
                <a:lnTo>
                  <a:pt x="133603" y="281566"/>
                </a:lnTo>
                <a:lnTo>
                  <a:pt x="123545" y="282321"/>
                </a:lnTo>
                <a:lnTo>
                  <a:pt x="167575" y="282321"/>
                </a:lnTo>
                <a:lnTo>
                  <a:pt x="161188" y="269290"/>
                </a:lnTo>
                <a:close/>
              </a:path>
              <a:path w="173355" h="311785">
                <a:moveTo>
                  <a:pt x="45351" y="55968"/>
                </a:moveTo>
                <a:lnTo>
                  <a:pt x="0" y="55968"/>
                </a:lnTo>
                <a:lnTo>
                  <a:pt x="0" y="84442"/>
                </a:lnTo>
                <a:lnTo>
                  <a:pt x="45351" y="84442"/>
                </a:lnTo>
                <a:lnTo>
                  <a:pt x="45351" y="55968"/>
                </a:lnTo>
                <a:close/>
              </a:path>
              <a:path w="173355" h="311785">
                <a:moveTo>
                  <a:pt x="156845" y="55968"/>
                </a:moveTo>
                <a:lnTo>
                  <a:pt x="79629" y="55968"/>
                </a:lnTo>
                <a:lnTo>
                  <a:pt x="79629" y="84442"/>
                </a:lnTo>
                <a:lnTo>
                  <a:pt x="156845" y="84442"/>
                </a:lnTo>
                <a:lnTo>
                  <a:pt x="156845" y="559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621559" y="4672152"/>
            <a:ext cx="251460" cy="344170"/>
          </a:xfrm>
          <a:custGeom>
            <a:avLst/>
            <a:gdLst/>
            <a:ahLst/>
            <a:cxnLst/>
            <a:rect l="l" t="t" r="r" b="b"/>
            <a:pathLst>
              <a:path w="251460" h="344170">
                <a:moveTo>
                  <a:pt x="132714" y="0"/>
                </a:moveTo>
                <a:lnTo>
                  <a:pt x="93618" y="3198"/>
                </a:lnTo>
                <a:lnTo>
                  <a:pt x="49391" y="19694"/>
                </a:lnTo>
                <a:lnTo>
                  <a:pt x="21475" y="46558"/>
                </a:lnTo>
                <a:lnTo>
                  <a:pt x="8204" y="92646"/>
                </a:lnTo>
                <a:lnTo>
                  <a:pt x="8911" y="105521"/>
                </a:lnTo>
                <a:lnTo>
                  <a:pt x="25665" y="144252"/>
                </a:lnTo>
                <a:lnTo>
                  <a:pt x="58981" y="167925"/>
                </a:lnTo>
                <a:lnTo>
                  <a:pt x="101344" y="182263"/>
                </a:lnTo>
                <a:lnTo>
                  <a:pt x="145501" y="193389"/>
                </a:lnTo>
                <a:lnTo>
                  <a:pt x="155876" y="196361"/>
                </a:lnTo>
                <a:lnTo>
                  <a:pt x="191766" y="211197"/>
                </a:lnTo>
                <a:lnTo>
                  <a:pt x="215495" y="244447"/>
                </a:lnTo>
                <a:lnTo>
                  <a:pt x="216204" y="253860"/>
                </a:lnTo>
                <a:lnTo>
                  <a:pt x="215616" y="261880"/>
                </a:lnTo>
                <a:lnTo>
                  <a:pt x="194727" y="295897"/>
                </a:lnTo>
                <a:lnTo>
                  <a:pt x="154368" y="311216"/>
                </a:lnTo>
                <a:lnTo>
                  <a:pt x="125475" y="313207"/>
                </a:lnTo>
                <a:lnTo>
                  <a:pt x="109021" y="312469"/>
                </a:lnTo>
                <a:lnTo>
                  <a:pt x="62014" y="301383"/>
                </a:lnTo>
                <a:lnTo>
                  <a:pt x="23691" y="280527"/>
                </a:lnTo>
                <a:lnTo>
                  <a:pt x="13995" y="272186"/>
                </a:lnTo>
                <a:lnTo>
                  <a:pt x="0" y="299694"/>
                </a:lnTo>
                <a:lnTo>
                  <a:pt x="37056" y="324710"/>
                </a:lnTo>
                <a:lnTo>
                  <a:pt x="88615" y="340533"/>
                </a:lnTo>
                <a:lnTo>
                  <a:pt x="125475" y="343611"/>
                </a:lnTo>
                <a:lnTo>
                  <a:pt x="146210" y="342813"/>
                </a:lnTo>
                <a:lnTo>
                  <a:pt x="196659" y="330822"/>
                </a:lnTo>
                <a:lnTo>
                  <a:pt x="230277" y="307024"/>
                </a:lnTo>
                <a:lnTo>
                  <a:pt x="250589" y="263514"/>
                </a:lnTo>
                <a:lnTo>
                  <a:pt x="251434" y="251434"/>
                </a:lnTo>
                <a:lnTo>
                  <a:pt x="250725" y="238799"/>
                </a:lnTo>
                <a:lnTo>
                  <a:pt x="233971" y="200689"/>
                </a:lnTo>
                <a:lnTo>
                  <a:pt x="200668" y="177469"/>
                </a:lnTo>
                <a:lnTo>
                  <a:pt x="147612" y="159986"/>
                </a:lnTo>
                <a:lnTo>
                  <a:pt x="114598" y="151685"/>
                </a:lnTo>
                <a:lnTo>
                  <a:pt x="104176" y="148759"/>
                </a:lnTo>
                <a:lnTo>
                  <a:pt x="67921" y="134288"/>
                </a:lnTo>
                <a:lnTo>
                  <a:pt x="44143" y="101107"/>
                </a:lnTo>
                <a:lnTo>
                  <a:pt x="43433" y="91693"/>
                </a:lnTo>
                <a:lnTo>
                  <a:pt x="44022" y="83233"/>
                </a:lnTo>
                <a:lnTo>
                  <a:pt x="64847" y="48199"/>
                </a:lnTo>
                <a:lnTo>
                  <a:pt x="104479" y="32456"/>
                </a:lnTo>
                <a:lnTo>
                  <a:pt x="132232" y="30403"/>
                </a:lnTo>
                <a:lnTo>
                  <a:pt x="143679" y="30827"/>
                </a:lnTo>
                <a:lnTo>
                  <a:pt x="191303" y="41028"/>
                </a:lnTo>
                <a:lnTo>
                  <a:pt x="225374" y="58394"/>
                </a:lnTo>
                <a:lnTo>
                  <a:pt x="237439" y="29921"/>
                </a:lnTo>
                <a:lnTo>
                  <a:pt x="202690" y="12320"/>
                </a:lnTo>
                <a:lnTo>
                  <a:pt x="161066" y="1990"/>
                </a:lnTo>
                <a:lnTo>
                  <a:pt x="146918" y="497"/>
                </a:lnTo>
                <a:lnTo>
                  <a:pt x="13271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917875" y="4757089"/>
            <a:ext cx="247650" cy="258445"/>
          </a:xfrm>
          <a:custGeom>
            <a:avLst/>
            <a:gdLst/>
            <a:ahLst/>
            <a:cxnLst/>
            <a:rect l="l" t="t" r="r" b="b"/>
            <a:pathLst>
              <a:path w="247650" h="258445">
                <a:moveTo>
                  <a:pt x="124015" y="0"/>
                </a:moveTo>
                <a:lnTo>
                  <a:pt x="75112" y="9360"/>
                </a:lnTo>
                <a:lnTo>
                  <a:pt x="35345" y="36379"/>
                </a:lnTo>
                <a:lnTo>
                  <a:pt x="9092" y="77276"/>
                </a:lnTo>
                <a:lnTo>
                  <a:pt x="0" y="128854"/>
                </a:lnTo>
                <a:lnTo>
                  <a:pt x="1055" y="147148"/>
                </a:lnTo>
                <a:lnTo>
                  <a:pt x="16891" y="195694"/>
                </a:lnTo>
                <a:lnTo>
                  <a:pt x="49550" y="232427"/>
                </a:lnTo>
                <a:lnTo>
                  <a:pt x="96029" y="254028"/>
                </a:lnTo>
                <a:lnTo>
                  <a:pt x="133197" y="258190"/>
                </a:lnTo>
                <a:lnTo>
                  <a:pt x="148082" y="257528"/>
                </a:lnTo>
                <a:lnTo>
                  <a:pt x="188937" y="247573"/>
                </a:lnTo>
                <a:lnTo>
                  <a:pt x="220311" y="227774"/>
                </a:lnTo>
                <a:lnTo>
                  <a:pt x="134150" y="227774"/>
                </a:lnTo>
                <a:lnTo>
                  <a:pt x="119839" y="227007"/>
                </a:lnTo>
                <a:lnTo>
                  <a:pt x="81800" y="215480"/>
                </a:lnTo>
                <a:lnTo>
                  <a:pt x="46088" y="181216"/>
                </a:lnTo>
                <a:lnTo>
                  <a:pt x="34097" y="144343"/>
                </a:lnTo>
                <a:lnTo>
                  <a:pt x="33820" y="139471"/>
                </a:lnTo>
                <a:lnTo>
                  <a:pt x="26047" y="139471"/>
                </a:lnTo>
                <a:lnTo>
                  <a:pt x="26047" y="113906"/>
                </a:lnTo>
                <a:lnTo>
                  <a:pt x="33889" y="113906"/>
                </a:lnTo>
                <a:lnTo>
                  <a:pt x="34023" y="111391"/>
                </a:lnTo>
                <a:lnTo>
                  <a:pt x="51239" y="65031"/>
                </a:lnTo>
                <a:lnTo>
                  <a:pt x="87921" y="36226"/>
                </a:lnTo>
                <a:lnTo>
                  <a:pt x="124015" y="29438"/>
                </a:lnTo>
                <a:lnTo>
                  <a:pt x="205460" y="29438"/>
                </a:lnTo>
                <a:lnTo>
                  <a:pt x="200616" y="25066"/>
                </a:lnTo>
                <a:lnTo>
                  <a:pt x="187477" y="16167"/>
                </a:lnTo>
                <a:lnTo>
                  <a:pt x="173103" y="9097"/>
                </a:lnTo>
                <a:lnTo>
                  <a:pt x="158089" y="4160"/>
                </a:lnTo>
                <a:lnTo>
                  <a:pt x="158362" y="4160"/>
                </a:lnTo>
                <a:lnTo>
                  <a:pt x="141530" y="1040"/>
                </a:lnTo>
                <a:lnTo>
                  <a:pt x="141868" y="1040"/>
                </a:lnTo>
                <a:lnTo>
                  <a:pt x="124015" y="0"/>
                </a:lnTo>
                <a:close/>
              </a:path>
              <a:path w="247650" h="258445">
                <a:moveTo>
                  <a:pt x="211848" y="194487"/>
                </a:moveTo>
                <a:lnTo>
                  <a:pt x="177355" y="219582"/>
                </a:lnTo>
                <a:lnTo>
                  <a:pt x="134150" y="227774"/>
                </a:lnTo>
                <a:lnTo>
                  <a:pt x="220311" y="227774"/>
                </a:lnTo>
                <a:lnTo>
                  <a:pt x="222184" y="226219"/>
                </a:lnTo>
                <a:lnTo>
                  <a:pt x="231165" y="216687"/>
                </a:lnTo>
                <a:lnTo>
                  <a:pt x="211848" y="194487"/>
                </a:lnTo>
                <a:close/>
              </a:path>
              <a:path w="247650" h="258445">
                <a:moveTo>
                  <a:pt x="33889" y="113906"/>
                </a:moveTo>
                <a:lnTo>
                  <a:pt x="26047" y="113906"/>
                </a:lnTo>
                <a:lnTo>
                  <a:pt x="26047" y="139471"/>
                </a:lnTo>
                <a:lnTo>
                  <a:pt x="33820" y="139471"/>
                </a:lnTo>
                <a:lnTo>
                  <a:pt x="33404" y="132156"/>
                </a:lnTo>
                <a:lnTo>
                  <a:pt x="33350" y="124028"/>
                </a:lnTo>
                <a:lnTo>
                  <a:pt x="33889" y="113906"/>
                </a:lnTo>
                <a:close/>
              </a:path>
              <a:path w="247650" h="258445">
                <a:moveTo>
                  <a:pt x="214196" y="113906"/>
                </a:moveTo>
                <a:lnTo>
                  <a:pt x="33889" y="113906"/>
                </a:lnTo>
                <a:lnTo>
                  <a:pt x="33350" y="124028"/>
                </a:lnTo>
                <a:lnTo>
                  <a:pt x="33404" y="132156"/>
                </a:lnTo>
                <a:lnTo>
                  <a:pt x="33820" y="139471"/>
                </a:lnTo>
                <a:lnTo>
                  <a:pt x="246608" y="139471"/>
                </a:lnTo>
                <a:lnTo>
                  <a:pt x="246684" y="135686"/>
                </a:lnTo>
                <a:lnTo>
                  <a:pt x="247002" y="132156"/>
                </a:lnTo>
                <a:lnTo>
                  <a:pt x="247091" y="128854"/>
                </a:lnTo>
                <a:lnTo>
                  <a:pt x="246883" y="124993"/>
                </a:lnTo>
                <a:lnTo>
                  <a:pt x="246831" y="124028"/>
                </a:lnTo>
                <a:lnTo>
                  <a:pt x="214757" y="124028"/>
                </a:lnTo>
                <a:lnTo>
                  <a:pt x="214196" y="113906"/>
                </a:lnTo>
                <a:close/>
              </a:path>
              <a:path w="247650" h="258445">
                <a:moveTo>
                  <a:pt x="205460" y="29438"/>
                </a:moveTo>
                <a:lnTo>
                  <a:pt x="124015" y="29438"/>
                </a:lnTo>
                <a:lnTo>
                  <a:pt x="136898" y="30193"/>
                </a:lnTo>
                <a:lnTo>
                  <a:pt x="148994" y="32456"/>
                </a:lnTo>
                <a:lnTo>
                  <a:pt x="189034" y="55984"/>
                </a:lnTo>
                <a:lnTo>
                  <a:pt x="211796" y="98031"/>
                </a:lnTo>
                <a:lnTo>
                  <a:pt x="214757" y="124028"/>
                </a:lnTo>
                <a:lnTo>
                  <a:pt x="228257" y="113906"/>
                </a:lnTo>
                <a:lnTo>
                  <a:pt x="246287" y="113906"/>
                </a:lnTo>
                <a:lnTo>
                  <a:pt x="246151" y="111391"/>
                </a:lnTo>
                <a:lnTo>
                  <a:pt x="246095" y="110348"/>
                </a:lnTo>
                <a:lnTo>
                  <a:pt x="231165" y="61544"/>
                </a:lnTo>
                <a:lnTo>
                  <a:pt x="212278" y="35593"/>
                </a:lnTo>
                <a:lnTo>
                  <a:pt x="205460" y="29438"/>
                </a:lnTo>
                <a:close/>
              </a:path>
              <a:path w="247650" h="258445">
                <a:moveTo>
                  <a:pt x="246287" y="113906"/>
                </a:moveTo>
                <a:lnTo>
                  <a:pt x="228257" y="113906"/>
                </a:lnTo>
                <a:lnTo>
                  <a:pt x="214757" y="124028"/>
                </a:lnTo>
                <a:lnTo>
                  <a:pt x="246831" y="124028"/>
                </a:lnTo>
                <a:lnTo>
                  <a:pt x="246287" y="113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234931" y="4654791"/>
            <a:ext cx="504825" cy="358140"/>
          </a:xfrm>
          <a:custGeom>
            <a:avLst/>
            <a:gdLst/>
            <a:ahLst/>
            <a:cxnLst/>
            <a:rect l="l" t="t" r="r" b="b"/>
            <a:pathLst>
              <a:path w="504825" h="358139">
                <a:moveTo>
                  <a:pt x="127406" y="102298"/>
                </a:moveTo>
                <a:lnTo>
                  <a:pt x="78447" y="110858"/>
                </a:lnTo>
                <a:lnTo>
                  <a:pt x="43675" y="136156"/>
                </a:lnTo>
                <a:lnTo>
                  <a:pt x="32816" y="154266"/>
                </a:lnTo>
                <a:lnTo>
                  <a:pt x="32816" y="104711"/>
                </a:lnTo>
                <a:lnTo>
                  <a:pt x="0" y="104711"/>
                </a:lnTo>
                <a:lnTo>
                  <a:pt x="0" y="358089"/>
                </a:lnTo>
                <a:lnTo>
                  <a:pt x="34264" y="358089"/>
                </a:lnTo>
                <a:lnTo>
                  <a:pt x="34264" y="228739"/>
                </a:lnTo>
                <a:lnTo>
                  <a:pt x="35674" y="207594"/>
                </a:lnTo>
                <a:lnTo>
                  <a:pt x="39928" y="189001"/>
                </a:lnTo>
                <a:lnTo>
                  <a:pt x="46685" y="173723"/>
                </a:lnTo>
                <a:lnTo>
                  <a:pt x="47015" y="172974"/>
                </a:lnTo>
                <a:lnTo>
                  <a:pt x="83972" y="141224"/>
                </a:lnTo>
                <a:lnTo>
                  <a:pt x="118579" y="135204"/>
                </a:lnTo>
                <a:lnTo>
                  <a:pt x="122262" y="135204"/>
                </a:lnTo>
                <a:lnTo>
                  <a:pt x="125310" y="135597"/>
                </a:lnTo>
                <a:lnTo>
                  <a:pt x="127406" y="135597"/>
                </a:lnTo>
                <a:lnTo>
                  <a:pt x="127406" y="135204"/>
                </a:lnTo>
                <a:lnTo>
                  <a:pt x="127406" y="102298"/>
                </a:lnTo>
                <a:close/>
              </a:path>
              <a:path w="504825" h="358139">
                <a:moveTo>
                  <a:pt x="414058" y="104711"/>
                </a:moveTo>
                <a:lnTo>
                  <a:pt x="380288" y="104711"/>
                </a:lnTo>
                <a:lnTo>
                  <a:pt x="284060" y="320675"/>
                </a:lnTo>
                <a:lnTo>
                  <a:pt x="189166" y="104711"/>
                </a:lnTo>
                <a:lnTo>
                  <a:pt x="153454" y="104711"/>
                </a:lnTo>
                <a:lnTo>
                  <a:pt x="265899" y="358089"/>
                </a:lnTo>
                <a:lnTo>
                  <a:pt x="301129" y="358089"/>
                </a:lnTo>
                <a:lnTo>
                  <a:pt x="309295" y="339750"/>
                </a:lnTo>
                <a:lnTo>
                  <a:pt x="414058" y="104711"/>
                </a:lnTo>
                <a:close/>
              </a:path>
              <a:path w="504825" h="358139">
                <a:moveTo>
                  <a:pt x="496582" y="104711"/>
                </a:moveTo>
                <a:lnTo>
                  <a:pt x="462318" y="104711"/>
                </a:lnTo>
                <a:lnTo>
                  <a:pt x="462318" y="358089"/>
                </a:lnTo>
                <a:lnTo>
                  <a:pt x="496582" y="358089"/>
                </a:lnTo>
                <a:lnTo>
                  <a:pt x="496582" y="104711"/>
                </a:lnTo>
                <a:close/>
              </a:path>
              <a:path w="504825" h="358139">
                <a:moveTo>
                  <a:pt x="504799" y="16878"/>
                </a:moveTo>
                <a:lnTo>
                  <a:pt x="502373" y="11252"/>
                </a:lnTo>
                <a:lnTo>
                  <a:pt x="492836" y="2336"/>
                </a:lnTo>
                <a:lnTo>
                  <a:pt x="493001" y="2336"/>
                </a:lnTo>
                <a:lnTo>
                  <a:pt x="486765" y="0"/>
                </a:lnTo>
                <a:lnTo>
                  <a:pt x="472617" y="0"/>
                </a:lnTo>
                <a:lnTo>
                  <a:pt x="466661" y="2336"/>
                </a:lnTo>
                <a:lnTo>
                  <a:pt x="457009" y="11671"/>
                </a:lnTo>
                <a:lnTo>
                  <a:pt x="454609" y="17373"/>
                </a:lnTo>
                <a:lnTo>
                  <a:pt x="454609" y="30873"/>
                </a:lnTo>
                <a:lnTo>
                  <a:pt x="457009" y="36664"/>
                </a:lnTo>
                <a:lnTo>
                  <a:pt x="466661" y="46316"/>
                </a:lnTo>
                <a:lnTo>
                  <a:pt x="472617" y="48729"/>
                </a:lnTo>
                <a:lnTo>
                  <a:pt x="487095" y="48729"/>
                </a:lnTo>
                <a:lnTo>
                  <a:pt x="493128" y="46316"/>
                </a:lnTo>
                <a:lnTo>
                  <a:pt x="502450" y="36664"/>
                </a:lnTo>
                <a:lnTo>
                  <a:pt x="504736" y="30873"/>
                </a:lnTo>
                <a:lnTo>
                  <a:pt x="504799" y="168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801491" y="4757089"/>
            <a:ext cx="514984" cy="258445"/>
          </a:xfrm>
          <a:custGeom>
            <a:avLst/>
            <a:gdLst/>
            <a:ahLst/>
            <a:cxnLst/>
            <a:rect l="l" t="t" r="r" b="b"/>
            <a:pathLst>
              <a:path w="514985" h="258445">
                <a:moveTo>
                  <a:pt x="230200" y="50190"/>
                </a:moveTo>
                <a:lnTo>
                  <a:pt x="201510" y="19608"/>
                </a:lnTo>
                <a:lnTo>
                  <a:pt x="161544" y="3149"/>
                </a:lnTo>
                <a:lnTo>
                  <a:pt x="130784" y="0"/>
                </a:lnTo>
                <a:lnTo>
                  <a:pt x="112458" y="1028"/>
                </a:lnTo>
                <a:lnTo>
                  <a:pt x="63461" y="16408"/>
                </a:lnTo>
                <a:lnTo>
                  <a:pt x="26136" y="48082"/>
                </a:lnTo>
                <a:lnTo>
                  <a:pt x="4216" y="93027"/>
                </a:lnTo>
                <a:lnTo>
                  <a:pt x="0" y="128854"/>
                </a:lnTo>
                <a:lnTo>
                  <a:pt x="1054" y="147154"/>
                </a:lnTo>
                <a:lnTo>
                  <a:pt x="16891" y="195694"/>
                </a:lnTo>
                <a:lnTo>
                  <a:pt x="49415" y="232435"/>
                </a:lnTo>
                <a:lnTo>
                  <a:pt x="95123" y="254038"/>
                </a:lnTo>
                <a:lnTo>
                  <a:pt x="130784" y="258191"/>
                </a:lnTo>
                <a:lnTo>
                  <a:pt x="146545" y="257403"/>
                </a:lnTo>
                <a:lnTo>
                  <a:pt x="189179" y="245402"/>
                </a:lnTo>
                <a:lnTo>
                  <a:pt x="222021" y="219570"/>
                </a:lnTo>
                <a:lnTo>
                  <a:pt x="230200" y="208000"/>
                </a:lnTo>
                <a:lnTo>
                  <a:pt x="204622" y="190627"/>
                </a:lnTo>
                <a:lnTo>
                  <a:pt x="197713" y="199440"/>
                </a:lnTo>
                <a:lnTo>
                  <a:pt x="190017" y="207048"/>
                </a:lnTo>
                <a:lnTo>
                  <a:pt x="152133" y="225488"/>
                </a:lnTo>
                <a:lnTo>
                  <a:pt x="130302" y="227774"/>
                </a:lnTo>
                <a:lnTo>
                  <a:pt x="117106" y="227012"/>
                </a:lnTo>
                <a:lnTo>
                  <a:pt x="71272" y="208711"/>
                </a:lnTo>
                <a:lnTo>
                  <a:pt x="41795" y="169405"/>
                </a:lnTo>
                <a:lnTo>
                  <a:pt x="34747" y="128854"/>
                </a:lnTo>
                <a:lnTo>
                  <a:pt x="35521" y="114388"/>
                </a:lnTo>
                <a:lnTo>
                  <a:pt x="47294" y="76733"/>
                </a:lnTo>
                <a:lnTo>
                  <a:pt x="81559" y="42227"/>
                </a:lnTo>
                <a:lnTo>
                  <a:pt x="130302" y="29908"/>
                </a:lnTo>
                <a:lnTo>
                  <a:pt x="141427" y="30492"/>
                </a:lnTo>
                <a:lnTo>
                  <a:pt x="181546" y="44310"/>
                </a:lnTo>
                <a:lnTo>
                  <a:pt x="204622" y="67564"/>
                </a:lnTo>
                <a:lnTo>
                  <a:pt x="230200" y="50190"/>
                </a:lnTo>
                <a:close/>
              </a:path>
              <a:path w="514985" h="258445">
                <a:moveTo>
                  <a:pt x="514451" y="128854"/>
                </a:moveTo>
                <a:lnTo>
                  <a:pt x="514235" y="124993"/>
                </a:lnTo>
                <a:lnTo>
                  <a:pt x="514184" y="124028"/>
                </a:lnTo>
                <a:lnTo>
                  <a:pt x="513638" y="113906"/>
                </a:lnTo>
                <a:lnTo>
                  <a:pt x="498525" y="61544"/>
                </a:lnTo>
                <a:lnTo>
                  <a:pt x="481545" y="37896"/>
                </a:lnTo>
                <a:lnTo>
                  <a:pt x="481545" y="113906"/>
                </a:lnTo>
                <a:lnTo>
                  <a:pt x="301244" y="113906"/>
                </a:lnTo>
                <a:lnTo>
                  <a:pt x="312242" y="75285"/>
                </a:lnTo>
                <a:lnTo>
                  <a:pt x="344576" y="41503"/>
                </a:lnTo>
                <a:lnTo>
                  <a:pt x="391375" y="29438"/>
                </a:lnTo>
                <a:lnTo>
                  <a:pt x="404253" y="30200"/>
                </a:lnTo>
                <a:lnTo>
                  <a:pt x="447814" y="48145"/>
                </a:lnTo>
                <a:lnTo>
                  <a:pt x="475449" y="86169"/>
                </a:lnTo>
                <a:lnTo>
                  <a:pt x="481545" y="113906"/>
                </a:lnTo>
                <a:lnTo>
                  <a:pt x="481545" y="37896"/>
                </a:lnTo>
                <a:lnTo>
                  <a:pt x="440461" y="9105"/>
                </a:lnTo>
                <a:lnTo>
                  <a:pt x="425450" y="4165"/>
                </a:lnTo>
                <a:lnTo>
                  <a:pt x="425716" y="4165"/>
                </a:lnTo>
                <a:lnTo>
                  <a:pt x="408889" y="1041"/>
                </a:lnTo>
                <a:lnTo>
                  <a:pt x="409219" y="1041"/>
                </a:lnTo>
                <a:lnTo>
                  <a:pt x="391375" y="0"/>
                </a:lnTo>
                <a:lnTo>
                  <a:pt x="342468" y="9372"/>
                </a:lnTo>
                <a:lnTo>
                  <a:pt x="302704" y="36385"/>
                </a:lnTo>
                <a:lnTo>
                  <a:pt x="276440" y="77279"/>
                </a:lnTo>
                <a:lnTo>
                  <a:pt x="267360" y="128854"/>
                </a:lnTo>
                <a:lnTo>
                  <a:pt x="268414" y="147154"/>
                </a:lnTo>
                <a:lnTo>
                  <a:pt x="284251" y="195694"/>
                </a:lnTo>
                <a:lnTo>
                  <a:pt x="316903" y="232435"/>
                </a:lnTo>
                <a:lnTo>
                  <a:pt x="363385" y="254038"/>
                </a:lnTo>
                <a:lnTo>
                  <a:pt x="400558" y="258191"/>
                </a:lnTo>
                <a:lnTo>
                  <a:pt x="415442" y="257530"/>
                </a:lnTo>
                <a:lnTo>
                  <a:pt x="456298" y="247573"/>
                </a:lnTo>
                <a:lnTo>
                  <a:pt x="487667" y="227774"/>
                </a:lnTo>
                <a:lnTo>
                  <a:pt x="489534" y="226225"/>
                </a:lnTo>
                <a:lnTo>
                  <a:pt x="498525" y="216687"/>
                </a:lnTo>
                <a:lnTo>
                  <a:pt x="479209" y="194487"/>
                </a:lnTo>
                <a:lnTo>
                  <a:pt x="471627" y="202399"/>
                </a:lnTo>
                <a:lnTo>
                  <a:pt x="463346" y="209207"/>
                </a:lnTo>
                <a:lnTo>
                  <a:pt x="423887" y="225742"/>
                </a:lnTo>
                <a:lnTo>
                  <a:pt x="401510" y="227774"/>
                </a:lnTo>
                <a:lnTo>
                  <a:pt x="387197" y="227012"/>
                </a:lnTo>
                <a:lnTo>
                  <a:pt x="349161" y="215480"/>
                </a:lnTo>
                <a:lnTo>
                  <a:pt x="313448" y="181216"/>
                </a:lnTo>
                <a:lnTo>
                  <a:pt x="301447" y="144348"/>
                </a:lnTo>
                <a:lnTo>
                  <a:pt x="301180" y="139471"/>
                </a:lnTo>
                <a:lnTo>
                  <a:pt x="513969" y="139471"/>
                </a:lnTo>
                <a:lnTo>
                  <a:pt x="514045" y="135686"/>
                </a:lnTo>
                <a:lnTo>
                  <a:pt x="514362" y="132156"/>
                </a:lnTo>
                <a:lnTo>
                  <a:pt x="514451" y="1288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4" name="object 5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35000" y="2184400"/>
            <a:ext cx="508000" cy="508000"/>
          </a:xfrm>
          <a:prstGeom prst="rect">
            <a:avLst/>
          </a:prstGeom>
        </p:spPr>
      </p:pic>
      <p:pic>
        <p:nvPicPr>
          <p:cNvPr id="55" name="object 5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35000" y="4572000"/>
            <a:ext cx="508000" cy="50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https://</a:t>
            </a:r>
            <a:r>
              <a:rPr spc="-10" dirty="0">
                <a:hlinkClick r:id="rId2"/>
              </a:rPr>
              <a:t>www.pinterest.com/mojartoofﬁcial/</a:t>
            </a:r>
          </a:p>
          <a:p>
            <a:pPr marL="12700" marR="5080">
              <a:lnSpc>
                <a:spcPct val="191800"/>
              </a:lnSpc>
              <a:spcBef>
                <a:spcPts val="125"/>
              </a:spcBef>
            </a:pPr>
            <a:r>
              <a:rPr spc="-35" dirty="0"/>
              <a:t>https://</a:t>
            </a:r>
            <a:r>
              <a:rPr spc="-35" dirty="0">
                <a:hlinkClick r:id="rId3"/>
              </a:rPr>
              <a:t>www.facebook.com/Mojarto-</a:t>
            </a:r>
            <a:r>
              <a:rPr spc="-30" dirty="0">
                <a:hlinkClick r:id="rId3"/>
              </a:rPr>
              <a:t>191313941210803/</a:t>
            </a:r>
            <a:r>
              <a:rPr spc="-30" dirty="0"/>
              <a:t> </a:t>
            </a:r>
            <a:r>
              <a:rPr spc="-10" dirty="0"/>
              <a:t>https://</a:t>
            </a:r>
            <a:r>
              <a:rPr spc="-10" dirty="0">
                <a:hlinkClick r:id="rId4"/>
              </a:rPr>
              <a:t>www.instagram.com/mojarto_ofﬁcial/</a:t>
            </a:r>
            <a:r>
              <a:rPr spc="-10" dirty="0"/>
              <a:t> https://twitter.com/Mojarto https://</a:t>
            </a:r>
            <a:r>
              <a:rPr spc="-10" dirty="0">
                <a:hlinkClick r:id="rId5"/>
              </a:rPr>
              <a:t>www.youtube.com/channel/UCR4FbHC8JGcz2T</a:t>
            </a:r>
            <a:r>
              <a:rPr spc="-10" dirty="0"/>
              <a:t>1KVHfQzRg/</a:t>
            </a:r>
            <a:r>
              <a:rPr spc="725" dirty="0"/>
              <a:t> </a:t>
            </a:r>
            <a:r>
              <a:rPr dirty="0"/>
              <a:t>https://in.linkedin.com/company/mojarto-</a:t>
            </a:r>
            <a:r>
              <a:rPr spc="50" dirty="0"/>
              <a:t>presented-</a:t>
            </a:r>
            <a:r>
              <a:rPr spc="-10" dirty="0"/>
              <a:t>by-</a:t>
            </a:r>
            <a:r>
              <a:rPr spc="60" dirty="0"/>
              <a:t>ndtv</a:t>
            </a:r>
          </a:p>
        </p:txBody>
      </p:sp>
      <p:pic>
        <p:nvPicPr>
          <p:cNvPr id="3" name="object 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35101" y="422401"/>
            <a:ext cx="2352294" cy="47205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6946900"/>
            <a:ext cx="4102100" cy="673100"/>
            <a:chOff x="0" y="6946900"/>
            <a:chExt cx="4102100" cy="673100"/>
          </a:xfrm>
        </p:grpSpPr>
        <p:sp>
          <p:nvSpPr>
            <p:cNvPr id="5" name="object 5"/>
            <p:cNvSpPr/>
            <p:nvPr/>
          </p:nvSpPr>
          <p:spPr>
            <a:xfrm>
              <a:off x="0" y="6946900"/>
              <a:ext cx="4102100" cy="673100"/>
            </a:xfrm>
            <a:custGeom>
              <a:avLst/>
              <a:gdLst/>
              <a:ahLst/>
              <a:cxnLst/>
              <a:rect l="l" t="t" r="r" b="b"/>
              <a:pathLst>
                <a:path w="4102100" h="673100">
                  <a:moveTo>
                    <a:pt x="4102100" y="0"/>
                  </a:moveTo>
                  <a:lnTo>
                    <a:pt x="0" y="0"/>
                  </a:lnTo>
                  <a:lnTo>
                    <a:pt x="0" y="673100"/>
                  </a:lnTo>
                  <a:lnTo>
                    <a:pt x="4102100" y="673100"/>
                  </a:lnTo>
                  <a:lnTo>
                    <a:pt x="4102100" y="0"/>
                  </a:lnTo>
                  <a:close/>
                </a:path>
              </a:pathLst>
            </a:custGeom>
            <a:solidFill>
              <a:srgbClr val="EC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61809" y="7084491"/>
              <a:ext cx="2094864" cy="423545"/>
            </a:xfrm>
            <a:custGeom>
              <a:avLst/>
              <a:gdLst/>
              <a:ahLst/>
              <a:cxnLst/>
              <a:rect l="l" t="t" r="r" b="b"/>
              <a:pathLst>
                <a:path w="2094864" h="423545">
                  <a:moveTo>
                    <a:pt x="174028" y="5880"/>
                  </a:moveTo>
                  <a:lnTo>
                    <a:pt x="0" y="5880"/>
                  </a:lnTo>
                  <a:lnTo>
                    <a:pt x="0" y="64300"/>
                  </a:lnTo>
                  <a:lnTo>
                    <a:pt x="0" y="184950"/>
                  </a:lnTo>
                  <a:lnTo>
                    <a:pt x="0" y="243370"/>
                  </a:lnTo>
                  <a:lnTo>
                    <a:pt x="0" y="417360"/>
                  </a:lnTo>
                  <a:lnTo>
                    <a:pt x="62331" y="417360"/>
                  </a:lnTo>
                  <a:lnTo>
                    <a:pt x="62331" y="243370"/>
                  </a:lnTo>
                  <a:lnTo>
                    <a:pt x="150520" y="243370"/>
                  </a:lnTo>
                  <a:lnTo>
                    <a:pt x="150520" y="184950"/>
                  </a:lnTo>
                  <a:lnTo>
                    <a:pt x="62331" y="184950"/>
                  </a:lnTo>
                  <a:lnTo>
                    <a:pt x="62331" y="64300"/>
                  </a:lnTo>
                  <a:lnTo>
                    <a:pt x="174028" y="64300"/>
                  </a:lnTo>
                  <a:lnTo>
                    <a:pt x="174028" y="5880"/>
                  </a:lnTo>
                  <a:close/>
                </a:path>
                <a:path w="2094864" h="423545">
                  <a:moveTo>
                    <a:pt x="416839" y="99377"/>
                  </a:moveTo>
                  <a:lnTo>
                    <a:pt x="415112" y="78117"/>
                  </a:lnTo>
                  <a:lnTo>
                    <a:pt x="410044" y="59474"/>
                  </a:lnTo>
                  <a:lnTo>
                    <a:pt x="409930" y="59016"/>
                  </a:lnTo>
                  <a:lnTo>
                    <a:pt x="409816" y="58813"/>
                  </a:lnTo>
                  <a:lnTo>
                    <a:pt x="401294" y="42100"/>
                  </a:lnTo>
                  <a:lnTo>
                    <a:pt x="389216" y="27355"/>
                  </a:lnTo>
                  <a:lnTo>
                    <a:pt x="374319" y="15392"/>
                  </a:lnTo>
                  <a:lnTo>
                    <a:pt x="357301" y="6845"/>
                  </a:lnTo>
                  <a:lnTo>
                    <a:pt x="354520" y="6108"/>
                  </a:lnTo>
                  <a:lnTo>
                    <a:pt x="354520" y="99377"/>
                  </a:lnTo>
                  <a:lnTo>
                    <a:pt x="354520" y="323964"/>
                  </a:lnTo>
                  <a:lnTo>
                    <a:pt x="332613" y="361873"/>
                  </a:lnTo>
                  <a:lnTo>
                    <a:pt x="316890" y="364528"/>
                  </a:lnTo>
                  <a:lnTo>
                    <a:pt x="308546" y="363855"/>
                  </a:lnTo>
                  <a:lnTo>
                    <a:pt x="279882" y="333108"/>
                  </a:lnTo>
                  <a:lnTo>
                    <a:pt x="279260" y="323964"/>
                  </a:lnTo>
                  <a:lnTo>
                    <a:pt x="279260" y="99377"/>
                  </a:lnTo>
                  <a:lnTo>
                    <a:pt x="301155" y="61455"/>
                  </a:lnTo>
                  <a:lnTo>
                    <a:pt x="316890" y="58813"/>
                  </a:lnTo>
                  <a:lnTo>
                    <a:pt x="325234" y="59474"/>
                  </a:lnTo>
                  <a:lnTo>
                    <a:pt x="353898" y="90220"/>
                  </a:lnTo>
                  <a:lnTo>
                    <a:pt x="354520" y="99377"/>
                  </a:lnTo>
                  <a:lnTo>
                    <a:pt x="354520" y="6108"/>
                  </a:lnTo>
                  <a:lnTo>
                    <a:pt x="338162" y="1714"/>
                  </a:lnTo>
                  <a:lnTo>
                    <a:pt x="316890" y="12"/>
                  </a:lnTo>
                  <a:lnTo>
                    <a:pt x="295617" y="1714"/>
                  </a:lnTo>
                  <a:lnTo>
                    <a:pt x="259461" y="15392"/>
                  </a:lnTo>
                  <a:lnTo>
                    <a:pt x="223951" y="58813"/>
                  </a:lnTo>
                  <a:lnTo>
                    <a:pt x="216941" y="99377"/>
                  </a:lnTo>
                  <a:lnTo>
                    <a:pt x="216941" y="323964"/>
                  </a:lnTo>
                  <a:lnTo>
                    <a:pt x="223723" y="363855"/>
                  </a:lnTo>
                  <a:lnTo>
                    <a:pt x="244576" y="395986"/>
                  </a:lnTo>
                  <a:lnTo>
                    <a:pt x="295617" y="421601"/>
                  </a:lnTo>
                  <a:lnTo>
                    <a:pt x="316890" y="423316"/>
                  </a:lnTo>
                  <a:lnTo>
                    <a:pt x="338162" y="421601"/>
                  </a:lnTo>
                  <a:lnTo>
                    <a:pt x="374319" y="407936"/>
                  </a:lnTo>
                  <a:lnTo>
                    <a:pt x="409816" y="364528"/>
                  </a:lnTo>
                  <a:lnTo>
                    <a:pt x="416839" y="323964"/>
                  </a:lnTo>
                  <a:lnTo>
                    <a:pt x="416839" y="99377"/>
                  </a:lnTo>
                  <a:close/>
                </a:path>
                <a:path w="2094864" h="423545">
                  <a:moveTo>
                    <a:pt x="653173" y="358940"/>
                  </a:moveTo>
                  <a:lnTo>
                    <a:pt x="542048" y="358940"/>
                  </a:lnTo>
                  <a:lnTo>
                    <a:pt x="542048" y="5880"/>
                  </a:lnTo>
                  <a:lnTo>
                    <a:pt x="479742" y="5880"/>
                  </a:lnTo>
                  <a:lnTo>
                    <a:pt x="479742" y="358940"/>
                  </a:lnTo>
                  <a:lnTo>
                    <a:pt x="479742" y="417360"/>
                  </a:lnTo>
                  <a:lnTo>
                    <a:pt x="653173" y="417360"/>
                  </a:lnTo>
                  <a:lnTo>
                    <a:pt x="653173" y="358940"/>
                  </a:lnTo>
                  <a:close/>
                </a:path>
                <a:path w="2094864" h="423545">
                  <a:moveTo>
                    <a:pt x="874814" y="358940"/>
                  </a:moveTo>
                  <a:lnTo>
                    <a:pt x="763714" y="358940"/>
                  </a:lnTo>
                  <a:lnTo>
                    <a:pt x="763714" y="5880"/>
                  </a:lnTo>
                  <a:lnTo>
                    <a:pt x="701382" y="5880"/>
                  </a:lnTo>
                  <a:lnTo>
                    <a:pt x="701382" y="358940"/>
                  </a:lnTo>
                  <a:lnTo>
                    <a:pt x="701382" y="417360"/>
                  </a:lnTo>
                  <a:lnTo>
                    <a:pt x="874814" y="417360"/>
                  </a:lnTo>
                  <a:lnTo>
                    <a:pt x="874814" y="358940"/>
                  </a:lnTo>
                  <a:close/>
                </a:path>
                <a:path w="2094864" h="423545">
                  <a:moveTo>
                    <a:pt x="1117625" y="99377"/>
                  </a:moveTo>
                  <a:lnTo>
                    <a:pt x="1115898" y="78117"/>
                  </a:lnTo>
                  <a:lnTo>
                    <a:pt x="1110830" y="59474"/>
                  </a:lnTo>
                  <a:lnTo>
                    <a:pt x="1110716" y="59016"/>
                  </a:lnTo>
                  <a:lnTo>
                    <a:pt x="1110602" y="58813"/>
                  </a:lnTo>
                  <a:lnTo>
                    <a:pt x="1102080" y="42100"/>
                  </a:lnTo>
                  <a:lnTo>
                    <a:pt x="1090002" y="27355"/>
                  </a:lnTo>
                  <a:lnTo>
                    <a:pt x="1075105" y="15392"/>
                  </a:lnTo>
                  <a:lnTo>
                    <a:pt x="1058087" y="6845"/>
                  </a:lnTo>
                  <a:lnTo>
                    <a:pt x="1055319" y="6108"/>
                  </a:lnTo>
                  <a:lnTo>
                    <a:pt x="1055319" y="99377"/>
                  </a:lnTo>
                  <a:lnTo>
                    <a:pt x="1055319" y="323964"/>
                  </a:lnTo>
                  <a:lnTo>
                    <a:pt x="1033411" y="361873"/>
                  </a:lnTo>
                  <a:lnTo>
                    <a:pt x="1017689" y="364528"/>
                  </a:lnTo>
                  <a:lnTo>
                    <a:pt x="1009345" y="363855"/>
                  </a:lnTo>
                  <a:lnTo>
                    <a:pt x="980681" y="333108"/>
                  </a:lnTo>
                  <a:lnTo>
                    <a:pt x="980059" y="323964"/>
                  </a:lnTo>
                  <a:lnTo>
                    <a:pt x="980059" y="99377"/>
                  </a:lnTo>
                  <a:lnTo>
                    <a:pt x="1001953" y="61455"/>
                  </a:lnTo>
                  <a:lnTo>
                    <a:pt x="1017689" y="58813"/>
                  </a:lnTo>
                  <a:lnTo>
                    <a:pt x="1026020" y="59474"/>
                  </a:lnTo>
                  <a:lnTo>
                    <a:pt x="1054684" y="90220"/>
                  </a:lnTo>
                  <a:lnTo>
                    <a:pt x="1055319" y="99377"/>
                  </a:lnTo>
                  <a:lnTo>
                    <a:pt x="1055319" y="6108"/>
                  </a:lnTo>
                  <a:lnTo>
                    <a:pt x="1038948" y="1714"/>
                  </a:lnTo>
                  <a:lnTo>
                    <a:pt x="1017689" y="12"/>
                  </a:lnTo>
                  <a:lnTo>
                    <a:pt x="996403" y="1714"/>
                  </a:lnTo>
                  <a:lnTo>
                    <a:pt x="960247" y="15392"/>
                  </a:lnTo>
                  <a:lnTo>
                    <a:pt x="924750" y="58813"/>
                  </a:lnTo>
                  <a:lnTo>
                    <a:pt x="924636" y="59016"/>
                  </a:lnTo>
                  <a:lnTo>
                    <a:pt x="919454" y="78117"/>
                  </a:lnTo>
                  <a:lnTo>
                    <a:pt x="917740" y="99377"/>
                  </a:lnTo>
                  <a:lnTo>
                    <a:pt x="917740" y="323964"/>
                  </a:lnTo>
                  <a:lnTo>
                    <a:pt x="919454" y="345211"/>
                  </a:lnTo>
                  <a:lnTo>
                    <a:pt x="924521" y="363855"/>
                  </a:lnTo>
                  <a:lnTo>
                    <a:pt x="924636" y="364299"/>
                  </a:lnTo>
                  <a:lnTo>
                    <a:pt x="960247" y="407936"/>
                  </a:lnTo>
                  <a:lnTo>
                    <a:pt x="996403" y="421601"/>
                  </a:lnTo>
                  <a:lnTo>
                    <a:pt x="1017689" y="423316"/>
                  </a:lnTo>
                  <a:lnTo>
                    <a:pt x="1038948" y="421601"/>
                  </a:lnTo>
                  <a:lnTo>
                    <a:pt x="1075105" y="407936"/>
                  </a:lnTo>
                  <a:lnTo>
                    <a:pt x="1110602" y="364528"/>
                  </a:lnTo>
                  <a:lnTo>
                    <a:pt x="1117625" y="323964"/>
                  </a:lnTo>
                  <a:lnTo>
                    <a:pt x="1117625" y="99377"/>
                  </a:lnTo>
                  <a:close/>
                </a:path>
                <a:path w="2094864" h="423545">
                  <a:moveTo>
                    <a:pt x="1485087" y="5880"/>
                  </a:moveTo>
                  <a:lnTo>
                    <a:pt x="1423352" y="5880"/>
                  </a:lnTo>
                  <a:lnTo>
                    <a:pt x="1389253" y="283972"/>
                  </a:lnTo>
                  <a:lnTo>
                    <a:pt x="1355166" y="5880"/>
                  </a:lnTo>
                  <a:lnTo>
                    <a:pt x="1291666" y="5880"/>
                  </a:lnTo>
                  <a:lnTo>
                    <a:pt x="1257554" y="283972"/>
                  </a:lnTo>
                  <a:lnTo>
                    <a:pt x="1223454" y="5880"/>
                  </a:lnTo>
                  <a:lnTo>
                    <a:pt x="1160538" y="5880"/>
                  </a:lnTo>
                  <a:lnTo>
                    <a:pt x="1221105" y="417423"/>
                  </a:lnTo>
                  <a:lnTo>
                    <a:pt x="1289900" y="417423"/>
                  </a:lnTo>
                  <a:lnTo>
                    <a:pt x="1322819" y="146392"/>
                  </a:lnTo>
                  <a:lnTo>
                    <a:pt x="1355725" y="417423"/>
                  </a:lnTo>
                  <a:lnTo>
                    <a:pt x="1424520" y="417423"/>
                  </a:lnTo>
                  <a:lnTo>
                    <a:pt x="1485087" y="5880"/>
                  </a:lnTo>
                  <a:close/>
                </a:path>
                <a:path w="2094864" h="423545">
                  <a:moveTo>
                    <a:pt x="1841944" y="5880"/>
                  </a:moveTo>
                  <a:lnTo>
                    <a:pt x="1780794" y="5880"/>
                  </a:lnTo>
                  <a:lnTo>
                    <a:pt x="1780794" y="326898"/>
                  </a:lnTo>
                  <a:lnTo>
                    <a:pt x="1780184" y="335229"/>
                  </a:lnTo>
                  <a:lnTo>
                    <a:pt x="1753400" y="363905"/>
                  </a:lnTo>
                  <a:lnTo>
                    <a:pt x="1746110" y="364528"/>
                  </a:lnTo>
                  <a:lnTo>
                    <a:pt x="1738807" y="363905"/>
                  </a:lnTo>
                  <a:lnTo>
                    <a:pt x="1712010" y="335229"/>
                  </a:lnTo>
                  <a:lnTo>
                    <a:pt x="1711413" y="326898"/>
                  </a:lnTo>
                  <a:lnTo>
                    <a:pt x="1711413" y="5880"/>
                  </a:lnTo>
                  <a:lnTo>
                    <a:pt x="1649095" y="5880"/>
                  </a:lnTo>
                  <a:lnTo>
                    <a:pt x="1649095" y="326898"/>
                  </a:lnTo>
                  <a:lnTo>
                    <a:pt x="1650784" y="347345"/>
                  </a:lnTo>
                  <a:lnTo>
                    <a:pt x="1676146" y="396557"/>
                  </a:lnTo>
                  <a:lnTo>
                    <a:pt x="1725625" y="421640"/>
                  </a:lnTo>
                  <a:lnTo>
                    <a:pt x="1746110" y="423303"/>
                  </a:lnTo>
                  <a:lnTo>
                    <a:pt x="1766531" y="421640"/>
                  </a:lnTo>
                  <a:lnTo>
                    <a:pt x="1815490" y="396557"/>
                  </a:lnTo>
                  <a:lnTo>
                    <a:pt x="1840280" y="347345"/>
                  </a:lnTo>
                  <a:lnTo>
                    <a:pt x="1841944" y="326898"/>
                  </a:lnTo>
                  <a:lnTo>
                    <a:pt x="1841944" y="5880"/>
                  </a:lnTo>
                  <a:close/>
                </a:path>
                <a:path w="2094864" h="423545">
                  <a:moveTo>
                    <a:pt x="2094738" y="322199"/>
                  </a:moveTo>
                  <a:lnTo>
                    <a:pt x="2085314" y="275069"/>
                  </a:lnTo>
                  <a:lnTo>
                    <a:pt x="2053945" y="228346"/>
                  </a:lnTo>
                  <a:lnTo>
                    <a:pt x="1999957" y="171183"/>
                  </a:lnTo>
                  <a:lnTo>
                    <a:pt x="1987283" y="157353"/>
                  </a:lnTo>
                  <a:lnTo>
                    <a:pt x="1964944" y="126466"/>
                  </a:lnTo>
                  <a:lnTo>
                    <a:pt x="1958340" y="98196"/>
                  </a:lnTo>
                  <a:lnTo>
                    <a:pt x="1958886" y="89077"/>
                  </a:lnTo>
                  <a:lnTo>
                    <a:pt x="1984679" y="59423"/>
                  </a:lnTo>
                  <a:lnTo>
                    <a:pt x="1992439" y="58801"/>
                  </a:lnTo>
                  <a:lnTo>
                    <a:pt x="2000186" y="59575"/>
                  </a:lnTo>
                  <a:lnTo>
                    <a:pt x="2025980" y="95948"/>
                  </a:lnTo>
                  <a:lnTo>
                    <a:pt x="2026539" y="107010"/>
                  </a:lnTo>
                  <a:lnTo>
                    <a:pt x="2026539" y="118770"/>
                  </a:lnTo>
                  <a:lnTo>
                    <a:pt x="2086508" y="112306"/>
                  </a:lnTo>
                  <a:lnTo>
                    <a:pt x="2086508" y="101714"/>
                  </a:lnTo>
                  <a:lnTo>
                    <a:pt x="2084920" y="79679"/>
                  </a:lnTo>
                  <a:lnTo>
                    <a:pt x="2072271" y="42633"/>
                  </a:lnTo>
                  <a:lnTo>
                    <a:pt x="2031225" y="6908"/>
                  </a:lnTo>
                  <a:lnTo>
                    <a:pt x="1991855" y="0"/>
                  </a:lnTo>
                  <a:lnTo>
                    <a:pt x="1970976" y="1714"/>
                  </a:lnTo>
                  <a:lnTo>
                    <a:pt x="1922475" y="27355"/>
                  </a:lnTo>
                  <a:lnTo>
                    <a:pt x="1898764" y="79108"/>
                  </a:lnTo>
                  <a:lnTo>
                    <a:pt x="1897189" y="101130"/>
                  </a:lnTo>
                  <a:lnTo>
                    <a:pt x="1898230" y="117856"/>
                  </a:lnTo>
                  <a:lnTo>
                    <a:pt x="1913953" y="164045"/>
                  </a:lnTo>
                  <a:lnTo>
                    <a:pt x="1937981" y="196519"/>
                  </a:lnTo>
                  <a:lnTo>
                    <a:pt x="1992198" y="251637"/>
                  </a:lnTo>
                  <a:lnTo>
                    <a:pt x="2004999" y="265163"/>
                  </a:lnTo>
                  <a:lnTo>
                    <a:pt x="2030730" y="305587"/>
                  </a:lnTo>
                  <a:lnTo>
                    <a:pt x="2033600" y="325132"/>
                  </a:lnTo>
                  <a:lnTo>
                    <a:pt x="2032914" y="333768"/>
                  </a:lnTo>
                  <a:lnTo>
                    <a:pt x="2002256" y="363867"/>
                  </a:lnTo>
                  <a:lnTo>
                    <a:pt x="1993607" y="364528"/>
                  </a:lnTo>
                  <a:lnTo>
                    <a:pt x="1984705" y="363715"/>
                  </a:lnTo>
                  <a:lnTo>
                    <a:pt x="1956282" y="336308"/>
                  </a:lnTo>
                  <a:lnTo>
                    <a:pt x="1953641" y="316318"/>
                  </a:lnTo>
                  <a:lnTo>
                    <a:pt x="1953641" y="301028"/>
                  </a:lnTo>
                  <a:lnTo>
                    <a:pt x="1893671" y="307492"/>
                  </a:lnTo>
                  <a:lnTo>
                    <a:pt x="1893671" y="322199"/>
                  </a:lnTo>
                  <a:lnTo>
                    <a:pt x="1894459" y="336486"/>
                  </a:lnTo>
                  <a:lnTo>
                    <a:pt x="1906308" y="374523"/>
                  </a:lnTo>
                  <a:lnTo>
                    <a:pt x="1941880" y="410375"/>
                  </a:lnTo>
                  <a:lnTo>
                    <a:pt x="1979904" y="422503"/>
                  </a:lnTo>
                  <a:lnTo>
                    <a:pt x="1994204" y="423316"/>
                  </a:lnTo>
                  <a:lnTo>
                    <a:pt x="2008492" y="422503"/>
                  </a:lnTo>
                  <a:lnTo>
                    <a:pt x="2046528" y="410375"/>
                  </a:lnTo>
                  <a:lnTo>
                    <a:pt x="2082088" y="374523"/>
                  </a:lnTo>
                  <a:lnTo>
                    <a:pt x="2093937" y="336486"/>
                  </a:lnTo>
                  <a:lnTo>
                    <a:pt x="2094738" y="3221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124598" y="371017"/>
            <a:ext cx="8115934" cy="57531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26670" rIns="0" bIns="0" rtlCol="0">
            <a:spAutoFit/>
          </a:bodyPr>
          <a:lstStyle/>
          <a:p>
            <a:pPr marL="192405" algn="ctr">
              <a:lnSpc>
                <a:spcPct val="100000"/>
              </a:lnSpc>
              <a:spcBef>
                <a:spcPts val="210"/>
              </a:spcBef>
            </a:pPr>
            <a:r>
              <a:rPr spc="215" dirty="0"/>
              <a:t>https://</a:t>
            </a:r>
            <a:r>
              <a:rPr spc="215" dirty="0">
                <a:hlinkClick r:id="rId7"/>
              </a:rPr>
              <a:t>www.mojarto.com/</a:t>
            </a:r>
          </a:p>
        </p:txBody>
      </p:sp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6548" y="2311400"/>
            <a:ext cx="378335" cy="38100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26120" y="1624368"/>
            <a:ext cx="319192" cy="33020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16732" y="3167749"/>
            <a:ext cx="337964" cy="362851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72310" y="3987800"/>
            <a:ext cx="426812" cy="40640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06869" y="4902200"/>
            <a:ext cx="357705" cy="317487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20616" y="5740400"/>
            <a:ext cx="330200" cy="32772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35852" y="943102"/>
            <a:ext cx="2352294" cy="47205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905000" y="6502400"/>
            <a:ext cx="11430000" cy="571500"/>
          </a:xfrm>
          <a:custGeom>
            <a:avLst/>
            <a:gdLst/>
            <a:ahLst/>
            <a:cxnLst/>
            <a:rect l="l" t="t" r="r" b="b"/>
            <a:pathLst>
              <a:path w="11430000" h="571500">
                <a:moveTo>
                  <a:pt x="11430000" y="0"/>
                </a:moveTo>
                <a:lnTo>
                  <a:pt x="0" y="0"/>
                </a:lnTo>
                <a:lnTo>
                  <a:pt x="0" y="571500"/>
                </a:lnTo>
                <a:lnTo>
                  <a:pt x="11430000" y="571500"/>
                </a:lnTo>
                <a:lnTo>
                  <a:pt x="11430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15" dirty="0"/>
              <a:t>https://</a:t>
            </a:r>
            <a:r>
              <a:rPr spc="215" dirty="0">
                <a:hlinkClick r:id="rId3"/>
              </a:rPr>
              <a:t>www.mojarto.com/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5962650" y="2933700"/>
            <a:ext cx="3314700" cy="1003300"/>
            <a:chOff x="5962650" y="2933700"/>
            <a:chExt cx="3314700" cy="1003300"/>
          </a:xfrm>
        </p:grpSpPr>
        <p:sp>
          <p:nvSpPr>
            <p:cNvPr id="6" name="object 6"/>
            <p:cNvSpPr/>
            <p:nvPr/>
          </p:nvSpPr>
          <p:spPr>
            <a:xfrm>
              <a:off x="5962650" y="2933700"/>
              <a:ext cx="3314700" cy="1003300"/>
            </a:xfrm>
            <a:custGeom>
              <a:avLst/>
              <a:gdLst/>
              <a:ahLst/>
              <a:cxnLst/>
              <a:rect l="l" t="t" r="r" b="b"/>
              <a:pathLst>
                <a:path w="3314700" h="1003300">
                  <a:moveTo>
                    <a:pt x="3314700" y="0"/>
                  </a:moveTo>
                  <a:lnTo>
                    <a:pt x="0" y="0"/>
                  </a:lnTo>
                  <a:lnTo>
                    <a:pt x="0" y="1003300"/>
                  </a:lnTo>
                  <a:lnTo>
                    <a:pt x="3314700" y="1003300"/>
                  </a:lnTo>
                  <a:lnTo>
                    <a:pt x="33147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684099" y="3128619"/>
              <a:ext cx="1874520" cy="614045"/>
            </a:xfrm>
            <a:custGeom>
              <a:avLst/>
              <a:gdLst/>
              <a:ahLst/>
              <a:cxnLst/>
              <a:rect l="l" t="t" r="r" b="b"/>
              <a:pathLst>
                <a:path w="1874520" h="614045">
                  <a:moveTo>
                    <a:pt x="296202" y="12"/>
                  </a:moveTo>
                  <a:lnTo>
                    <a:pt x="0" y="12"/>
                  </a:lnTo>
                  <a:lnTo>
                    <a:pt x="0" y="87642"/>
                  </a:lnTo>
                  <a:lnTo>
                    <a:pt x="101650" y="87642"/>
                  </a:lnTo>
                  <a:lnTo>
                    <a:pt x="101650" y="613422"/>
                  </a:lnTo>
                  <a:lnTo>
                    <a:pt x="194538" y="613422"/>
                  </a:lnTo>
                  <a:lnTo>
                    <a:pt x="194538" y="87642"/>
                  </a:lnTo>
                  <a:lnTo>
                    <a:pt x="296202" y="87642"/>
                  </a:lnTo>
                  <a:lnTo>
                    <a:pt x="296202" y="12"/>
                  </a:lnTo>
                  <a:close/>
                </a:path>
                <a:path w="1874520" h="614045">
                  <a:moveTo>
                    <a:pt x="664248" y="25"/>
                  </a:moveTo>
                  <a:lnTo>
                    <a:pt x="571360" y="25"/>
                  </a:lnTo>
                  <a:lnTo>
                    <a:pt x="571360" y="259105"/>
                  </a:lnTo>
                  <a:lnTo>
                    <a:pt x="460933" y="259105"/>
                  </a:lnTo>
                  <a:lnTo>
                    <a:pt x="460933" y="25"/>
                  </a:lnTo>
                  <a:lnTo>
                    <a:pt x="368046" y="25"/>
                  </a:lnTo>
                  <a:lnTo>
                    <a:pt x="368046" y="259105"/>
                  </a:lnTo>
                  <a:lnTo>
                    <a:pt x="368046" y="346735"/>
                  </a:lnTo>
                  <a:lnTo>
                    <a:pt x="368046" y="613435"/>
                  </a:lnTo>
                  <a:lnTo>
                    <a:pt x="460933" y="613435"/>
                  </a:lnTo>
                  <a:lnTo>
                    <a:pt x="460933" y="346735"/>
                  </a:lnTo>
                  <a:lnTo>
                    <a:pt x="571360" y="346735"/>
                  </a:lnTo>
                  <a:lnTo>
                    <a:pt x="571360" y="613435"/>
                  </a:lnTo>
                  <a:lnTo>
                    <a:pt x="664248" y="613435"/>
                  </a:lnTo>
                  <a:lnTo>
                    <a:pt x="664248" y="346735"/>
                  </a:lnTo>
                  <a:lnTo>
                    <a:pt x="664248" y="259105"/>
                  </a:lnTo>
                  <a:lnTo>
                    <a:pt x="664248" y="25"/>
                  </a:lnTo>
                  <a:close/>
                </a:path>
                <a:path w="1874520" h="614045">
                  <a:moveTo>
                    <a:pt x="1063840" y="613435"/>
                  </a:moveTo>
                  <a:lnTo>
                    <a:pt x="1041323" y="477608"/>
                  </a:lnTo>
                  <a:lnTo>
                    <a:pt x="1026515" y="388226"/>
                  </a:lnTo>
                  <a:lnTo>
                    <a:pt x="983970" y="131457"/>
                  </a:lnTo>
                  <a:lnTo>
                    <a:pt x="962190" y="12"/>
                  </a:lnTo>
                  <a:lnTo>
                    <a:pt x="936777" y="12"/>
                  </a:lnTo>
                  <a:lnTo>
                    <a:pt x="936777" y="388226"/>
                  </a:lnTo>
                  <a:lnTo>
                    <a:pt x="861415" y="388226"/>
                  </a:lnTo>
                  <a:lnTo>
                    <a:pt x="899096" y="131457"/>
                  </a:lnTo>
                  <a:lnTo>
                    <a:pt x="936777" y="388226"/>
                  </a:lnTo>
                  <a:lnTo>
                    <a:pt x="936777" y="12"/>
                  </a:lnTo>
                  <a:lnTo>
                    <a:pt x="837755" y="12"/>
                  </a:lnTo>
                  <a:lnTo>
                    <a:pt x="736104" y="613435"/>
                  </a:lnTo>
                  <a:lnTo>
                    <a:pt x="828992" y="613435"/>
                  </a:lnTo>
                  <a:lnTo>
                    <a:pt x="849147" y="477608"/>
                  </a:lnTo>
                  <a:lnTo>
                    <a:pt x="949045" y="477608"/>
                  </a:lnTo>
                  <a:lnTo>
                    <a:pt x="969200" y="613435"/>
                  </a:lnTo>
                  <a:lnTo>
                    <a:pt x="1063840" y="613435"/>
                  </a:lnTo>
                  <a:close/>
                </a:path>
                <a:path w="1874520" h="614045">
                  <a:moveTo>
                    <a:pt x="1447673" y="12"/>
                  </a:moveTo>
                  <a:lnTo>
                    <a:pt x="1356537" y="12"/>
                  </a:lnTo>
                  <a:lnTo>
                    <a:pt x="1356537" y="411886"/>
                  </a:lnTo>
                  <a:lnTo>
                    <a:pt x="1238237" y="12"/>
                  </a:lnTo>
                  <a:lnTo>
                    <a:pt x="1135697" y="12"/>
                  </a:lnTo>
                  <a:lnTo>
                    <a:pt x="1135697" y="613448"/>
                  </a:lnTo>
                  <a:lnTo>
                    <a:pt x="1226832" y="613448"/>
                  </a:lnTo>
                  <a:lnTo>
                    <a:pt x="1226832" y="220853"/>
                  </a:lnTo>
                  <a:lnTo>
                    <a:pt x="1349527" y="613448"/>
                  </a:lnTo>
                  <a:lnTo>
                    <a:pt x="1447673" y="613448"/>
                  </a:lnTo>
                  <a:lnTo>
                    <a:pt x="1447673" y="12"/>
                  </a:lnTo>
                  <a:close/>
                </a:path>
                <a:path w="1874520" h="614045">
                  <a:moveTo>
                    <a:pt x="1874431" y="613435"/>
                  </a:moveTo>
                  <a:lnTo>
                    <a:pt x="1734223" y="260273"/>
                  </a:lnTo>
                  <a:lnTo>
                    <a:pt x="1864804" y="0"/>
                  </a:lnTo>
                  <a:lnTo>
                    <a:pt x="1764893" y="0"/>
                  </a:lnTo>
                  <a:lnTo>
                    <a:pt x="1642211" y="248881"/>
                  </a:lnTo>
                  <a:lnTo>
                    <a:pt x="1642211" y="0"/>
                  </a:lnTo>
                  <a:lnTo>
                    <a:pt x="1549311" y="0"/>
                  </a:lnTo>
                  <a:lnTo>
                    <a:pt x="1549311" y="613435"/>
                  </a:lnTo>
                  <a:lnTo>
                    <a:pt x="1642211" y="613435"/>
                  </a:lnTo>
                  <a:lnTo>
                    <a:pt x="1642211" y="428523"/>
                  </a:lnTo>
                  <a:lnTo>
                    <a:pt x="1677263" y="361048"/>
                  </a:lnTo>
                  <a:lnTo>
                    <a:pt x="1774532" y="613435"/>
                  </a:lnTo>
                  <a:lnTo>
                    <a:pt x="1874431" y="6134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6502628" y="4152366"/>
            <a:ext cx="699770" cy="1256030"/>
          </a:xfrm>
          <a:custGeom>
            <a:avLst/>
            <a:gdLst/>
            <a:ahLst/>
            <a:cxnLst/>
            <a:rect l="l" t="t" r="r" b="b"/>
            <a:pathLst>
              <a:path w="699770" h="1256029">
                <a:moveTo>
                  <a:pt x="699490" y="0"/>
                </a:moveTo>
                <a:lnTo>
                  <a:pt x="500405" y="0"/>
                </a:lnTo>
                <a:lnTo>
                  <a:pt x="349745" y="478878"/>
                </a:lnTo>
                <a:lnTo>
                  <a:pt x="202666" y="0"/>
                </a:lnTo>
                <a:lnTo>
                  <a:pt x="0" y="0"/>
                </a:lnTo>
                <a:lnTo>
                  <a:pt x="254685" y="729983"/>
                </a:lnTo>
                <a:lnTo>
                  <a:pt x="254685" y="1255496"/>
                </a:lnTo>
                <a:lnTo>
                  <a:pt x="444804" y="1255496"/>
                </a:lnTo>
                <a:lnTo>
                  <a:pt x="444804" y="729983"/>
                </a:lnTo>
                <a:lnTo>
                  <a:pt x="699490" y="0"/>
                </a:lnTo>
                <a:close/>
              </a:path>
            </a:pathLst>
          </a:custGeom>
          <a:solidFill>
            <a:srgbClr val="EC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93597" y="4134434"/>
            <a:ext cx="610235" cy="1291590"/>
          </a:xfrm>
          <a:custGeom>
            <a:avLst/>
            <a:gdLst/>
            <a:ahLst/>
            <a:cxnLst/>
            <a:rect l="l" t="t" r="r" b="b"/>
            <a:pathLst>
              <a:path w="610234" h="1291589">
                <a:moveTo>
                  <a:pt x="304901" y="0"/>
                </a:moveTo>
                <a:lnTo>
                  <a:pt x="252454" y="3336"/>
                </a:lnTo>
                <a:lnTo>
                  <a:pt x="204170" y="13344"/>
                </a:lnTo>
                <a:lnTo>
                  <a:pt x="160048" y="30027"/>
                </a:lnTo>
                <a:lnTo>
                  <a:pt x="120088" y="53383"/>
                </a:lnTo>
                <a:lnTo>
                  <a:pt x="84289" y="83413"/>
                </a:lnTo>
                <a:lnTo>
                  <a:pt x="53939" y="118890"/>
                </a:lnTo>
                <a:lnTo>
                  <a:pt x="30337" y="158600"/>
                </a:lnTo>
                <a:lnTo>
                  <a:pt x="13481" y="202543"/>
                </a:lnTo>
                <a:lnTo>
                  <a:pt x="3369" y="250717"/>
                </a:lnTo>
                <a:lnTo>
                  <a:pt x="0" y="303123"/>
                </a:lnTo>
                <a:lnTo>
                  <a:pt x="0" y="988263"/>
                </a:lnTo>
                <a:lnTo>
                  <a:pt x="3381" y="1040726"/>
                </a:lnTo>
                <a:lnTo>
                  <a:pt x="13481" y="1088849"/>
                </a:lnTo>
                <a:lnTo>
                  <a:pt x="30337" y="1132792"/>
                </a:lnTo>
                <a:lnTo>
                  <a:pt x="53939" y="1172503"/>
                </a:lnTo>
                <a:lnTo>
                  <a:pt x="84289" y="1207985"/>
                </a:lnTo>
                <a:lnTo>
                  <a:pt x="120088" y="1238008"/>
                </a:lnTo>
                <a:lnTo>
                  <a:pt x="160048" y="1261358"/>
                </a:lnTo>
                <a:lnTo>
                  <a:pt x="204170" y="1278034"/>
                </a:lnTo>
                <a:lnTo>
                  <a:pt x="252454" y="1288039"/>
                </a:lnTo>
                <a:lnTo>
                  <a:pt x="304901" y="1291374"/>
                </a:lnTo>
                <a:lnTo>
                  <a:pt x="357337" y="1288039"/>
                </a:lnTo>
                <a:lnTo>
                  <a:pt x="405618" y="1278034"/>
                </a:lnTo>
                <a:lnTo>
                  <a:pt x="449741" y="1261358"/>
                </a:lnTo>
                <a:lnTo>
                  <a:pt x="489707" y="1238008"/>
                </a:lnTo>
                <a:lnTo>
                  <a:pt x="525513" y="1207985"/>
                </a:lnTo>
                <a:lnTo>
                  <a:pt x="555855" y="1172503"/>
                </a:lnTo>
                <a:lnTo>
                  <a:pt x="579459" y="1132792"/>
                </a:lnTo>
                <a:lnTo>
                  <a:pt x="587429" y="1112024"/>
                </a:lnTo>
                <a:lnTo>
                  <a:pt x="304901" y="1112024"/>
                </a:lnTo>
                <a:lnTo>
                  <a:pt x="279456" y="1110005"/>
                </a:lnTo>
                <a:lnTo>
                  <a:pt x="237305" y="1093861"/>
                </a:lnTo>
                <a:lnTo>
                  <a:pt x="207263" y="1061915"/>
                </a:lnTo>
                <a:lnTo>
                  <a:pt x="192022" y="1016176"/>
                </a:lnTo>
                <a:lnTo>
                  <a:pt x="190118" y="988263"/>
                </a:lnTo>
                <a:lnTo>
                  <a:pt x="190118" y="303123"/>
                </a:lnTo>
                <a:lnTo>
                  <a:pt x="197721" y="250717"/>
                </a:lnTo>
                <a:lnTo>
                  <a:pt x="220611" y="211645"/>
                </a:lnTo>
                <a:lnTo>
                  <a:pt x="256922" y="187431"/>
                </a:lnTo>
                <a:lnTo>
                  <a:pt x="304901" y="179362"/>
                </a:lnTo>
                <a:lnTo>
                  <a:pt x="587426" y="179362"/>
                </a:lnTo>
                <a:lnTo>
                  <a:pt x="579459" y="158600"/>
                </a:lnTo>
                <a:lnTo>
                  <a:pt x="555855" y="118890"/>
                </a:lnTo>
                <a:lnTo>
                  <a:pt x="525513" y="83413"/>
                </a:lnTo>
                <a:lnTo>
                  <a:pt x="489707" y="53383"/>
                </a:lnTo>
                <a:lnTo>
                  <a:pt x="449741" y="30027"/>
                </a:lnTo>
                <a:lnTo>
                  <a:pt x="405618" y="13344"/>
                </a:lnTo>
                <a:lnTo>
                  <a:pt x="357337" y="3336"/>
                </a:lnTo>
                <a:lnTo>
                  <a:pt x="304901" y="0"/>
                </a:lnTo>
                <a:close/>
              </a:path>
              <a:path w="610234" h="1291589">
                <a:moveTo>
                  <a:pt x="587426" y="179362"/>
                </a:moveTo>
                <a:lnTo>
                  <a:pt x="304901" y="179362"/>
                </a:lnTo>
                <a:lnTo>
                  <a:pt x="330348" y="181379"/>
                </a:lnTo>
                <a:lnTo>
                  <a:pt x="352877" y="187431"/>
                </a:lnTo>
                <a:lnTo>
                  <a:pt x="389204" y="211645"/>
                </a:lnTo>
                <a:lnTo>
                  <a:pt x="412078" y="250717"/>
                </a:lnTo>
                <a:lnTo>
                  <a:pt x="419684" y="303123"/>
                </a:lnTo>
                <a:lnTo>
                  <a:pt x="419684" y="988263"/>
                </a:lnTo>
                <a:lnTo>
                  <a:pt x="412064" y="1040726"/>
                </a:lnTo>
                <a:lnTo>
                  <a:pt x="389204" y="1079741"/>
                </a:lnTo>
                <a:lnTo>
                  <a:pt x="352877" y="1103950"/>
                </a:lnTo>
                <a:lnTo>
                  <a:pt x="304901" y="1112024"/>
                </a:lnTo>
                <a:lnTo>
                  <a:pt x="587429" y="1112024"/>
                </a:lnTo>
                <a:lnTo>
                  <a:pt x="596322" y="1088849"/>
                </a:lnTo>
                <a:lnTo>
                  <a:pt x="606431" y="1040726"/>
                </a:lnTo>
                <a:lnTo>
                  <a:pt x="609815" y="988263"/>
                </a:lnTo>
                <a:lnTo>
                  <a:pt x="609815" y="303123"/>
                </a:lnTo>
                <a:lnTo>
                  <a:pt x="606442" y="250717"/>
                </a:lnTo>
                <a:lnTo>
                  <a:pt x="596322" y="202543"/>
                </a:lnTo>
                <a:lnTo>
                  <a:pt x="587426" y="179362"/>
                </a:lnTo>
                <a:close/>
              </a:path>
            </a:pathLst>
          </a:custGeom>
          <a:solidFill>
            <a:srgbClr val="EC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088109" y="4152366"/>
            <a:ext cx="588645" cy="1273810"/>
          </a:xfrm>
          <a:custGeom>
            <a:avLst/>
            <a:gdLst/>
            <a:ahLst/>
            <a:cxnLst/>
            <a:rect l="l" t="t" r="r" b="b"/>
            <a:pathLst>
              <a:path w="588645" h="1273810">
                <a:moveTo>
                  <a:pt x="588302" y="0"/>
                </a:moveTo>
                <a:lnTo>
                  <a:pt x="401764" y="0"/>
                </a:lnTo>
                <a:lnTo>
                  <a:pt x="401764" y="979297"/>
                </a:lnTo>
                <a:lnTo>
                  <a:pt x="399916" y="1004747"/>
                </a:lnTo>
                <a:lnTo>
                  <a:pt x="385123" y="1046894"/>
                </a:lnTo>
                <a:lnTo>
                  <a:pt x="356307" y="1076941"/>
                </a:lnTo>
                <a:lnTo>
                  <a:pt x="318193" y="1092188"/>
                </a:lnTo>
                <a:lnTo>
                  <a:pt x="295948" y="1094092"/>
                </a:lnTo>
                <a:lnTo>
                  <a:pt x="273684" y="1092188"/>
                </a:lnTo>
                <a:lnTo>
                  <a:pt x="235578" y="1076941"/>
                </a:lnTo>
                <a:lnTo>
                  <a:pt x="206773" y="1046894"/>
                </a:lnTo>
                <a:lnTo>
                  <a:pt x="191979" y="1004747"/>
                </a:lnTo>
                <a:lnTo>
                  <a:pt x="190131" y="979297"/>
                </a:lnTo>
                <a:lnTo>
                  <a:pt x="190131" y="0"/>
                </a:lnTo>
                <a:lnTo>
                  <a:pt x="0" y="0"/>
                </a:lnTo>
                <a:lnTo>
                  <a:pt x="0" y="979297"/>
                </a:lnTo>
                <a:lnTo>
                  <a:pt x="3299" y="1029701"/>
                </a:lnTo>
                <a:lnTo>
                  <a:pt x="13199" y="1076157"/>
                </a:lnTo>
                <a:lnTo>
                  <a:pt x="29700" y="1118663"/>
                </a:lnTo>
                <a:lnTo>
                  <a:pt x="52804" y="1157221"/>
                </a:lnTo>
                <a:lnTo>
                  <a:pt x="82511" y="1191831"/>
                </a:lnTo>
                <a:lnTo>
                  <a:pt x="117445" y="1221216"/>
                </a:lnTo>
                <a:lnTo>
                  <a:pt x="156255" y="1244067"/>
                </a:lnTo>
                <a:lnTo>
                  <a:pt x="198942" y="1260387"/>
                </a:lnTo>
                <a:lnTo>
                  <a:pt x="245506" y="1270178"/>
                </a:lnTo>
                <a:lnTo>
                  <a:pt x="295948" y="1273441"/>
                </a:lnTo>
                <a:lnTo>
                  <a:pt x="346306" y="1270178"/>
                </a:lnTo>
                <a:lnTo>
                  <a:pt x="392652" y="1260387"/>
                </a:lnTo>
                <a:lnTo>
                  <a:pt x="434983" y="1244067"/>
                </a:lnTo>
                <a:lnTo>
                  <a:pt x="473297" y="1221216"/>
                </a:lnTo>
                <a:lnTo>
                  <a:pt x="507593" y="1191831"/>
                </a:lnTo>
                <a:lnTo>
                  <a:pt x="536650" y="1157221"/>
                </a:lnTo>
                <a:lnTo>
                  <a:pt x="559248" y="1118663"/>
                </a:lnTo>
                <a:lnTo>
                  <a:pt x="575389" y="1076157"/>
                </a:lnTo>
                <a:lnTo>
                  <a:pt x="585074" y="1029701"/>
                </a:lnTo>
                <a:lnTo>
                  <a:pt x="588302" y="979297"/>
                </a:lnTo>
                <a:lnTo>
                  <a:pt x="588302" y="0"/>
                </a:lnTo>
                <a:close/>
              </a:path>
            </a:pathLst>
          </a:custGeom>
          <a:solidFill>
            <a:srgbClr val="EC1C2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52</Words>
  <Application>Microsoft Office PowerPoint</Application>
  <PresentationFormat>Custom</PresentationFormat>
  <Paragraphs>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Calibri</vt:lpstr>
      <vt:lpstr>Century Gothic</vt:lpstr>
      <vt:lpstr>Office Theme</vt:lpstr>
      <vt:lpstr>PowerPoint Presentation</vt:lpstr>
      <vt:lpstr>https://www.mojarto.com/</vt:lpstr>
      <vt:lpstr>PowerPoint Presentation</vt:lpstr>
      <vt:lpstr>PowerPoint Presentation</vt:lpstr>
      <vt:lpstr>PowerPoint Presentation</vt:lpstr>
      <vt:lpstr>https://www.mojarto.com/</vt:lpstr>
      <vt:lpstr>https://www.mojarto.com/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indian traditional paintings_ppt</dc:title>
  <dc:creator>DEV</dc:creator>
  <cp:lastModifiedBy>DEV</cp:lastModifiedBy>
  <cp:revision>2</cp:revision>
  <dcterms:created xsi:type="dcterms:W3CDTF">2025-07-17T11:51:05Z</dcterms:created>
  <dcterms:modified xsi:type="dcterms:W3CDTF">2025-07-29T05:39:39Z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2025-07-17T00:00:00Z</vt:filetime>
  </property>
  <property fmtid="{D5CDD505-2E9C-101B-9397-08002B2CF9AE}" pid="3" name="Creator">
    <vt:lpwstr>Adobe Illustrator CC 23.0 (Windows)</vt:lpwstr>
  </property>
  <property fmtid="{D5CDD505-2E9C-101B-9397-08002B2CF9AE}" pid="4" name="LastSaved">
    <vt:filetime>2025-07-17T00:00:00Z</vt:filetime>
  </property>
  <property fmtid="{D5CDD505-2E9C-101B-9397-08002B2CF9AE}" pid="5" name="Producer">
    <vt:lpwstr>3-Heights(TM) PDF Security Shell 4.8.25.2 (http://www.pdf-tools.com)</vt:lpwstr>
  </property>
</Properties>
</file>