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Poppins Bold" charset="1" panose="00000800000000000000"/>
      <p:regular r:id="rId12"/>
    </p:embeddedFont>
    <p:embeddedFont>
      <p:font typeface="Poppins" charset="1" panose="00000500000000000000"/>
      <p:regular r:id="rId13"/>
    </p:embeddedFont>
    <p:embeddedFont>
      <p:font typeface="Varela Round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http://www.a2klive.com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http://www.a2klive.com" TargetMode="External" Type="http://schemas.openxmlformats.org/officeDocument/2006/relationships/hyperlink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18676167" y="-2823467"/>
            <a:ext cx="2813200" cy="5646935"/>
          </a:xfrm>
          <a:custGeom>
            <a:avLst/>
            <a:gdLst/>
            <a:ahLst/>
            <a:cxnLst/>
            <a:rect r="r" b="b" t="t" l="l"/>
            <a:pathLst>
              <a:path h="5646935" w="2813200">
                <a:moveTo>
                  <a:pt x="2813201" y="5646934"/>
                </a:moveTo>
                <a:lnTo>
                  <a:pt x="0" y="5646934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</a:blip>
            <a:stretch>
              <a:fillRect l="-6724" t="-13204" r="0" b="-1320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176" y="69677"/>
            <a:ext cx="5927964" cy="1298824"/>
          </a:xfrm>
          <a:custGeom>
            <a:avLst/>
            <a:gdLst/>
            <a:ahLst/>
            <a:cxnLst/>
            <a:rect r="r" b="b" t="t" l="l"/>
            <a:pathLst>
              <a:path h="1298824" w="5927964">
                <a:moveTo>
                  <a:pt x="0" y="0"/>
                </a:moveTo>
                <a:lnTo>
                  <a:pt x="5927965" y="0"/>
                </a:lnTo>
                <a:lnTo>
                  <a:pt x="5927965" y="1298823"/>
                </a:lnTo>
                <a:lnTo>
                  <a:pt x="0" y="1298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12410" y="9544012"/>
            <a:ext cx="514821" cy="514821"/>
          </a:xfrm>
          <a:custGeom>
            <a:avLst/>
            <a:gdLst/>
            <a:ahLst/>
            <a:cxnLst/>
            <a:rect r="r" b="b" t="t" l="l"/>
            <a:pathLst>
              <a:path h="514821" w="514821">
                <a:moveTo>
                  <a:pt x="0" y="0"/>
                </a:moveTo>
                <a:lnTo>
                  <a:pt x="514821" y="0"/>
                </a:lnTo>
                <a:lnTo>
                  <a:pt x="514821" y="514820"/>
                </a:lnTo>
                <a:lnTo>
                  <a:pt x="0" y="514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64302" y="4079304"/>
            <a:ext cx="11633233" cy="2261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sz="63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Best Football Betting Site – Play Smart &amp; Win Big Online</a:t>
            </a:r>
          </a:p>
          <a:p>
            <a:pPr algn="ctr">
              <a:lnSpc>
                <a:spcPts val="5695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535769" y="9458287"/>
            <a:ext cx="372353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www.</a:t>
            </a:r>
            <a:r>
              <a:rPr lang="en-US" sz="32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8" tooltip="http://www.a2klive.com"/>
              </a:rPr>
              <a:t>a2klive.com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9312" y="3525592"/>
            <a:ext cx="8284688" cy="405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Football betting is one of the most popular forms of online sports betting worldwide.</a:t>
            </a:r>
          </a:p>
          <a:p>
            <a:pPr algn="l" marL="690881" indent="-345440" lvl="1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Choosing the best football betting site is key to safe, secure, and rewarding gameplay.</a:t>
            </a:r>
          </a:p>
          <a:p>
            <a:pPr algn="l" marL="690881" indent="-345440" lvl="1">
              <a:lnSpc>
                <a:spcPts val="32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this presentation, we’ll explore what makes a site stand out and why players prefer trusted platforms.</a:t>
            </a:r>
          </a:p>
          <a:p>
            <a:pPr algn="l">
              <a:lnSpc>
                <a:spcPts val="32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557934" y="3113875"/>
            <a:ext cx="7176583" cy="4848064"/>
            <a:chOff x="0" y="0"/>
            <a:chExt cx="1203187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3187" cy="812800"/>
            </a:xfrm>
            <a:custGeom>
              <a:avLst/>
              <a:gdLst/>
              <a:ahLst/>
              <a:cxnLst/>
              <a:rect r="r" b="b" t="t" l="l"/>
              <a:pathLst>
                <a:path h="812800" w="1203187">
                  <a:moveTo>
                    <a:pt x="0" y="0"/>
                  </a:moveTo>
                  <a:lnTo>
                    <a:pt x="1203187" y="0"/>
                  </a:lnTo>
                  <a:lnTo>
                    <a:pt x="120318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4077" t="0" r="-4077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5199594" y="1162050"/>
            <a:ext cx="7888813" cy="832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736" t="-6111" r="-973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65884" y="1162050"/>
            <a:ext cx="11956232" cy="1547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KEY FEATURES OF THE BEST BETTING SITE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18160" y="3286603"/>
            <a:ext cx="12603956" cy="5062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User-Friendly Interface – Smooth navigation and live updates.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Variety of Betting Options – Pre-match, live betting, and special markets.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Secure Transactions – Encrypted payment methods and fast withdrawals.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Mobile Compatibility – Easy betting on-the-go through apps or responsive sites.</a:t>
            </a:r>
          </a:p>
          <a:p>
            <a:pPr algn="ctr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93110" y="3505387"/>
            <a:ext cx="8102440" cy="4439462"/>
          </a:xfrm>
          <a:custGeom>
            <a:avLst/>
            <a:gdLst/>
            <a:ahLst/>
            <a:cxnLst/>
            <a:rect r="r" b="b" t="t" l="l"/>
            <a:pathLst>
              <a:path h="4439462" w="8102440">
                <a:moveTo>
                  <a:pt x="0" y="0"/>
                </a:moveTo>
                <a:lnTo>
                  <a:pt x="8102441" y="0"/>
                </a:lnTo>
                <a:lnTo>
                  <a:pt x="8102441" y="4439462"/>
                </a:lnTo>
                <a:lnTo>
                  <a:pt x="0" y="443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8506" y="1162050"/>
            <a:ext cx="12230988" cy="1547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BENEFITS OF CHOOSING THE BEST FOOTBALL BETTING SITE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626324"/>
            <a:ext cx="7847420" cy="50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Higher Winning Odds – Competitive odds for maximum returns.</a:t>
            </a:r>
          </a:p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Live Streaming &amp; Stats – Real-time match tracking for smarter bets.</a:t>
            </a:r>
          </a:p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Bonuses &amp; Promotions – Free bets, welcome offers, and loyalty rewards.</a:t>
            </a:r>
          </a:p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Responsible Gaming Tools – Safe limits to protect players.</a:t>
            </a:r>
          </a:p>
          <a:p>
            <a:pPr algn="l">
              <a:lnSpc>
                <a:spcPts val="447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3495263"/>
            <a:ext cx="8432255" cy="5059353"/>
          </a:xfrm>
          <a:custGeom>
            <a:avLst/>
            <a:gdLst/>
            <a:ahLst/>
            <a:cxnLst/>
            <a:rect r="r" b="b" t="t" l="l"/>
            <a:pathLst>
              <a:path h="5059353" w="8432255">
                <a:moveTo>
                  <a:pt x="0" y="0"/>
                </a:moveTo>
                <a:lnTo>
                  <a:pt x="8432255" y="0"/>
                </a:lnTo>
                <a:lnTo>
                  <a:pt x="8432255" y="5059352"/>
                </a:lnTo>
                <a:lnTo>
                  <a:pt x="0" y="5059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85424" y="1162050"/>
            <a:ext cx="10917152" cy="1547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TIPS TO SELECT THE BEST FOOTBALL BETTING SITE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9160" y="4224990"/>
            <a:ext cx="7193324" cy="393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Check licensing and reputation.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Read user reviews &amp; ratings.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Compare odds and payout rates.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Ensure 24/7 customer support.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Look for regional support </a:t>
            </a:r>
          </a:p>
          <a:p>
            <a:pPr algn="l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48188" y="2850515"/>
            <a:ext cx="12085266" cy="450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best football betting site combines trust, features, and great rewards.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Always choose platforms that are secure, licensed, and user-friendly.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Smart betting leads to safe enjoyment and bigger wins.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Explore top sites today and start your journey toward exciting football betting experiences.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13921" r="0" b="-1941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63812" y="1497497"/>
            <a:ext cx="8960375" cy="832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b="true" sz="63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5769" y="9458287"/>
            <a:ext cx="372353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www.</a:t>
            </a:r>
            <a:r>
              <a:rPr lang="en-US" sz="32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3" tooltip="http://www.a2klive.com"/>
              </a:rPr>
              <a:t>a2klive.com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912410" y="9544012"/>
            <a:ext cx="514821" cy="514821"/>
          </a:xfrm>
          <a:custGeom>
            <a:avLst/>
            <a:gdLst/>
            <a:ahLst/>
            <a:cxnLst/>
            <a:rect r="r" b="b" t="t" l="l"/>
            <a:pathLst>
              <a:path h="514821" w="514821">
                <a:moveTo>
                  <a:pt x="0" y="0"/>
                </a:moveTo>
                <a:lnTo>
                  <a:pt x="514821" y="0"/>
                </a:lnTo>
                <a:lnTo>
                  <a:pt x="514821" y="514820"/>
                </a:lnTo>
                <a:lnTo>
                  <a:pt x="0" y="514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DAGyYhLATn4</dc:identifier>
  <dcterms:modified xsi:type="dcterms:W3CDTF">2011-08-01T06:04:30Z</dcterms:modified>
  <cp:revision>1</cp:revision>
  <dc:title>Best Football Betting Site – Play Smart &amp; Win Big Online</dc:title>
</cp:coreProperties>
</file>