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8288000" cy="10287000"/>
  <p:notesSz cx="6858000" cy="9144000"/>
  <p:embeddedFontLst>
    <p:embeddedFont>
      <p:font typeface="Calibri" pitchFamily="34" charset="0"/>
      <p:regular r:id="rId6"/>
      <p:bold r:id="rId7"/>
      <p:italic r:id="rId8"/>
      <p:boldItalic r:id="rId9"/>
    </p:embeddedFont>
    <p:embeddedFont>
      <p:font typeface="Arimo Bold" charset="0"/>
      <p:regular r:id="rId10"/>
    </p:embeddedFont>
    <p:embeddedFont>
      <p:font typeface="Arimo" charset="0"/>
      <p:regular r:id="rId11"/>
    </p:embeddedFont>
    <p:embeddedFont>
      <p:font typeface="DM Serif Display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49" d="100"/>
          <a:sy n="49" d="100"/>
        </p:scale>
        <p:origin x="-576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10.svg"/><Relationship Id="rId2" Type="http://schemas.openxmlformats.org/officeDocument/2006/relationships/hyperlink" Target="https://www.luxe-shinjuku.jp/zh-CN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10.svg"/><Relationship Id="rId2" Type="http://schemas.openxmlformats.org/officeDocument/2006/relationships/hyperlink" Target="https://luxe-shinjuku.jp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hyperlink" Target="https://luxe-shinjuku.jp" TargetMode="External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hyperlink" Target="https://luxe-shinjuku.jp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8.svg"/><Relationship Id="rId1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E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2400" y="1418253"/>
            <a:ext cx="17982299" cy="2963538"/>
            <a:chOff x="0" y="0"/>
            <a:chExt cx="5157178" cy="78052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157177" cy="780520"/>
            </a:xfrm>
            <a:custGeom>
              <a:avLst/>
              <a:gdLst/>
              <a:ahLst/>
              <a:cxnLst/>
              <a:rect l="l" t="t" r="r" b="b"/>
              <a:pathLst>
                <a:path w="5157177" h="780520">
                  <a:moveTo>
                    <a:pt x="0" y="0"/>
                  </a:moveTo>
                  <a:lnTo>
                    <a:pt x="5157177" y="0"/>
                  </a:lnTo>
                  <a:lnTo>
                    <a:pt x="5157177" y="780520"/>
                  </a:lnTo>
                  <a:lnTo>
                    <a:pt x="0" y="780520"/>
                  </a:lnTo>
                  <a:close/>
                </a:path>
              </a:pathLst>
            </a:custGeom>
            <a:solidFill>
              <a:srgbClr val="F1B6B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157178" cy="8186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374642" y="1211864"/>
            <a:ext cx="12626823" cy="3090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9000" b="1" dirty="0">
                <a:solidFill>
                  <a:srgbClr val="423734"/>
                </a:solidFill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  <a:sym typeface="DM Serif Display"/>
              </a:rPr>
              <a:t>Luxury Escort Services in Shinjuku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632885" y="5010150"/>
            <a:ext cx="15626415" cy="3949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5499" dirty="0">
                <a:solidFill>
                  <a:srgbClr val="423734"/>
                </a:solidFill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  <a:sym typeface="Arimo"/>
              </a:rPr>
              <a:t>Experience </a:t>
            </a:r>
            <a:r>
              <a:rPr lang="en-US" sz="5499" b="1" u="sng" dirty="0">
                <a:solidFill>
                  <a:srgbClr val="423734"/>
                </a:solidFill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  <a:sym typeface="Arimo Bold"/>
                <a:hlinkClick r:id="rId2" tooltip="https://www.luxe-shinjuku.jp/zh-CN"/>
              </a:rPr>
              <a:t>luxury escort services in Shinjuku</a:t>
            </a:r>
            <a:r>
              <a:rPr lang="en-US" sz="5499" b="1" dirty="0">
                <a:solidFill>
                  <a:srgbClr val="423734"/>
                </a:solidFill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  <a:sym typeface="Arimo"/>
                <a:hlinkClick r:id="rId2" tooltip="https://www.luxe-shinjuku.jp/zh-CN"/>
              </a:rPr>
              <a:t> </a:t>
            </a:r>
            <a:r>
              <a:rPr lang="en-US" sz="5499" dirty="0">
                <a:solidFill>
                  <a:srgbClr val="423734"/>
                </a:solidFill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  <a:sym typeface="Arimo"/>
              </a:rPr>
              <a:t>with expert group, tailored service &amp; premium activity that turns your nightlife into something truly unusual.</a:t>
            </a:r>
          </a:p>
        </p:txBody>
      </p:sp>
      <p:sp>
        <p:nvSpPr>
          <p:cNvPr id="7" name="Freeform 7"/>
          <p:cNvSpPr/>
          <p:nvPr/>
        </p:nvSpPr>
        <p:spPr>
          <a:xfrm flipH="1">
            <a:off x="2501993" y="8856325"/>
            <a:ext cx="1458698" cy="4135485"/>
          </a:xfrm>
          <a:custGeom>
            <a:avLst/>
            <a:gdLst/>
            <a:ahLst/>
            <a:cxnLst/>
            <a:rect l="l" t="t" r="r" b="b"/>
            <a:pathLst>
              <a:path w="1458698" h="4135485">
                <a:moveTo>
                  <a:pt x="1458698" y="0"/>
                </a:moveTo>
                <a:lnTo>
                  <a:pt x="0" y="0"/>
                </a:lnTo>
                <a:lnTo>
                  <a:pt x="0" y="4135484"/>
                </a:lnTo>
                <a:lnTo>
                  <a:pt x="1458698" y="4135484"/>
                </a:lnTo>
                <a:lnTo>
                  <a:pt x="1458698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-1166918" y="8065692"/>
            <a:ext cx="3463913" cy="4114800"/>
          </a:xfrm>
          <a:custGeom>
            <a:avLst/>
            <a:gdLst/>
            <a:ahLst/>
            <a:cxnLst/>
            <a:rect l="l" t="t" r="r" b="b"/>
            <a:pathLst>
              <a:path w="3463913" h="4114800">
                <a:moveTo>
                  <a:pt x="0" y="0"/>
                </a:moveTo>
                <a:lnTo>
                  <a:pt x="3463913" y="0"/>
                </a:lnTo>
                <a:lnTo>
                  <a:pt x="346391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4702591" flipV="1">
            <a:off x="-2417166" y="5963280"/>
            <a:ext cx="3549007" cy="3255080"/>
          </a:xfrm>
          <a:custGeom>
            <a:avLst/>
            <a:gdLst/>
            <a:ahLst/>
            <a:cxnLst/>
            <a:rect l="l" t="t" r="r" b="b"/>
            <a:pathLst>
              <a:path w="3549007" h="3255080">
                <a:moveTo>
                  <a:pt x="0" y="3255080"/>
                </a:moveTo>
                <a:lnTo>
                  <a:pt x="3549007" y="3255080"/>
                </a:lnTo>
                <a:lnTo>
                  <a:pt x="3549007" y="0"/>
                </a:lnTo>
                <a:lnTo>
                  <a:pt x="0" y="0"/>
                </a:lnTo>
                <a:lnTo>
                  <a:pt x="0" y="325508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5768689" y="-1352055"/>
            <a:ext cx="2366010" cy="4114800"/>
          </a:xfrm>
          <a:custGeom>
            <a:avLst/>
            <a:gdLst/>
            <a:ahLst/>
            <a:cxnLst/>
            <a:rect l="l" t="t" r="r" b="b"/>
            <a:pathLst>
              <a:path w="2366010" h="4114800">
                <a:moveTo>
                  <a:pt x="0" y="0"/>
                </a:moveTo>
                <a:lnTo>
                  <a:pt x="2366010" y="0"/>
                </a:lnTo>
                <a:lnTo>
                  <a:pt x="236601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5018448">
            <a:off x="13099502" y="-2438006"/>
            <a:ext cx="4683794" cy="4114800"/>
          </a:xfrm>
          <a:custGeom>
            <a:avLst/>
            <a:gdLst/>
            <a:ahLst/>
            <a:cxnLst/>
            <a:rect l="l" t="t" r="r" b="b"/>
            <a:pathLst>
              <a:path w="4683794" h="4114800">
                <a:moveTo>
                  <a:pt x="0" y="0"/>
                </a:moveTo>
                <a:lnTo>
                  <a:pt x="4683795" y="0"/>
                </a:lnTo>
                <a:lnTo>
                  <a:pt x="468379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E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28600" y="1418253"/>
            <a:ext cx="17906099" cy="2963538"/>
            <a:chOff x="0" y="0"/>
            <a:chExt cx="5157178" cy="78052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157177" cy="780520"/>
            </a:xfrm>
            <a:custGeom>
              <a:avLst/>
              <a:gdLst/>
              <a:ahLst/>
              <a:cxnLst/>
              <a:rect l="l" t="t" r="r" b="b"/>
              <a:pathLst>
                <a:path w="5157177" h="780520">
                  <a:moveTo>
                    <a:pt x="0" y="0"/>
                  </a:moveTo>
                  <a:lnTo>
                    <a:pt x="5157177" y="0"/>
                  </a:lnTo>
                  <a:lnTo>
                    <a:pt x="5157177" y="780520"/>
                  </a:lnTo>
                  <a:lnTo>
                    <a:pt x="0" y="780520"/>
                  </a:lnTo>
                  <a:close/>
                </a:path>
              </a:pathLst>
            </a:custGeom>
            <a:solidFill>
              <a:srgbClr val="F1B6B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157178" cy="8186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348889" y="1256328"/>
            <a:ext cx="13590222" cy="3133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9000" b="1" dirty="0">
                <a:solidFill>
                  <a:srgbClr val="423734"/>
                </a:solidFill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  <a:sym typeface="DM Serif Display"/>
              </a:rPr>
              <a:t>Tokyogirls Hub Companions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632885" y="5010150"/>
            <a:ext cx="15626415" cy="3879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5499" dirty="0">
                <a:solidFill>
                  <a:srgbClr val="423734"/>
                </a:solidFill>
                <a:latin typeface="Arial" panose="020B0604020202020204" pitchFamily="34" charset="0"/>
                <a:ea typeface="Arimo"/>
                <a:cs typeface="Arial" panose="020B0604020202020204" pitchFamily="34" charset="0"/>
                <a:sym typeface="Arimo"/>
              </a:rPr>
              <a:t>Book your perfect adventure with Tokyogirls hub companions, offering expert escorts who ensure a memorable, stylish &amp; finest Tokyo experience tailored for you.</a:t>
            </a:r>
          </a:p>
        </p:txBody>
      </p:sp>
      <p:sp>
        <p:nvSpPr>
          <p:cNvPr id="7" name="Freeform 7"/>
          <p:cNvSpPr/>
          <p:nvPr/>
        </p:nvSpPr>
        <p:spPr>
          <a:xfrm flipH="1">
            <a:off x="2501993" y="8856325"/>
            <a:ext cx="1458698" cy="4135485"/>
          </a:xfrm>
          <a:custGeom>
            <a:avLst/>
            <a:gdLst/>
            <a:ahLst/>
            <a:cxnLst/>
            <a:rect l="l" t="t" r="r" b="b"/>
            <a:pathLst>
              <a:path w="1458698" h="4135485">
                <a:moveTo>
                  <a:pt x="1458698" y="0"/>
                </a:moveTo>
                <a:lnTo>
                  <a:pt x="0" y="0"/>
                </a:lnTo>
                <a:lnTo>
                  <a:pt x="0" y="4135484"/>
                </a:lnTo>
                <a:lnTo>
                  <a:pt x="1458698" y="4135484"/>
                </a:lnTo>
                <a:lnTo>
                  <a:pt x="145869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-1166918" y="8065692"/>
            <a:ext cx="3463913" cy="4114800"/>
          </a:xfrm>
          <a:custGeom>
            <a:avLst/>
            <a:gdLst/>
            <a:ahLst/>
            <a:cxnLst/>
            <a:rect l="l" t="t" r="r" b="b"/>
            <a:pathLst>
              <a:path w="3463913" h="4114800">
                <a:moveTo>
                  <a:pt x="0" y="0"/>
                </a:moveTo>
                <a:lnTo>
                  <a:pt x="3463913" y="0"/>
                </a:lnTo>
                <a:lnTo>
                  <a:pt x="346391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4702591" flipV="1">
            <a:off x="-2417166" y="5963280"/>
            <a:ext cx="3549007" cy="3255080"/>
          </a:xfrm>
          <a:custGeom>
            <a:avLst/>
            <a:gdLst/>
            <a:ahLst/>
            <a:cxnLst/>
            <a:rect l="l" t="t" r="r" b="b"/>
            <a:pathLst>
              <a:path w="3549007" h="3255080">
                <a:moveTo>
                  <a:pt x="0" y="3255080"/>
                </a:moveTo>
                <a:lnTo>
                  <a:pt x="3549007" y="3255080"/>
                </a:lnTo>
                <a:lnTo>
                  <a:pt x="3549007" y="0"/>
                </a:lnTo>
                <a:lnTo>
                  <a:pt x="0" y="0"/>
                </a:lnTo>
                <a:lnTo>
                  <a:pt x="0" y="325508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5768689" y="-1352055"/>
            <a:ext cx="2366010" cy="4114800"/>
          </a:xfrm>
          <a:custGeom>
            <a:avLst/>
            <a:gdLst/>
            <a:ahLst/>
            <a:cxnLst/>
            <a:rect l="l" t="t" r="r" b="b"/>
            <a:pathLst>
              <a:path w="2366010" h="4114800">
                <a:moveTo>
                  <a:pt x="0" y="0"/>
                </a:moveTo>
                <a:lnTo>
                  <a:pt x="2366010" y="0"/>
                </a:lnTo>
                <a:lnTo>
                  <a:pt x="236601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5018448">
            <a:off x="13099502" y="-2438006"/>
            <a:ext cx="4683794" cy="4114800"/>
          </a:xfrm>
          <a:custGeom>
            <a:avLst/>
            <a:gdLst/>
            <a:ahLst/>
            <a:cxnLst/>
            <a:rect l="l" t="t" r="r" b="b"/>
            <a:pathLst>
              <a:path w="4683794" h="4114800">
                <a:moveTo>
                  <a:pt x="0" y="0"/>
                </a:moveTo>
                <a:lnTo>
                  <a:pt x="4683795" y="0"/>
                </a:lnTo>
                <a:lnTo>
                  <a:pt x="468379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E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2400" y="1418253"/>
            <a:ext cx="17982299" cy="2963538"/>
            <a:chOff x="0" y="0"/>
            <a:chExt cx="5157178" cy="78052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157177" cy="780520"/>
            </a:xfrm>
            <a:custGeom>
              <a:avLst/>
              <a:gdLst/>
              <a:ahLst/>
              <a:cxnLst/>
              <a:rect l="l" t="t" r="r" b="b"/>
              <a:pathLst>
                <a:path w="5157177" h="780520">
                  <a:moveTo>
                    <a:pt x="0" y="0"/>
                  </a:moveTo>
                  <a:lnTo>
                    <a:pt x="5157177" y="0"/>
                  </a:lnTo>
                  <a:lnTo>
                    <a:pt x="5157177" y="780520"/>
                  </a:lnTo>
                  <a:lnTo>
                    <a:pt x="0" y="780520"/>
                  </a:lnTo>
                  <a:close/>
                </a:path>
              </a:pathLst>
            </a:custGeom>
            <a:solidFill>
              <a:srgbClr val="F1B6B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157178" cy="8186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348889" y="1256328"/>
            <a:ext cx="13590222" cy="3133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9000" b="1" dirty="0">
                <a:solidFill>
                  <a:srgbClr val="423734"/>
                </a:solidFill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  <a:sym typeface="DM Serif Display"/>
              </a:rPr>
              <a:t>Bars In Shinjuku Tokyo Japan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632885" y="5010150"/>
            <a:ext cx="15626415" cy="3949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5499" dirty="0">
                <a:solidFill>
                  <a:srgbClr val="423734"/>
                </a:solidFill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  <a:sym typeface="Arimo"/>
              </a:rPr>
              <a:t>Discover the finest </a:t>
            </a:r>
            <a:r>
              <a:rPr lang="en-US" sz="5499" b="1" u="sng" dirty="0">
                <a:solidFill>
                  <a:srgbClr val="423734"/>
                </a:solidFill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  <a:sym typeface="Arimo Bold"/>
                <a:hlinkClick r:id="rId2" tooltip="https://luxe-shinjuku.jp"/>
              </a:rPr>
              <a:t>bars in Shinjuku Tokyo Japan</a:t>
            </a:r>
            <a:r>
              <a:rPr lang="en-US" sz="5499" dirty="0">
                <a:solidFill>
                  <a:srgbClr val="423734"/>
                </a:solidFill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  <a:sym typeface="Arimo"/>
              </a:rPr>
              <a:t>, where cocktails, cozy atmospheres &amp; lively vibes combine to create the perfect evening for friends night out.</a:t>
            </a:r>
          </a:p>
        </p:txBody>
      </p:sp>
      <p:sp>
        <p:nvSpPr>
          <p:cNvPr id="7" name="Freeform 7"/>
          <p:cNvSpPr/>
          <p:nvPr/>
        </p:nvSpPr>
        <p:spPr>
          <a:xfrm flipH="1">
            <a:off x="2501993" y="8856325"/>
            <a:ext cx="1458698" cy="4135485"/>
          </a:xfrm>
          <a:custGeom>
            <a:avLst/>
            <a:gdLst/>
            <a:ahLst/>
            <a:cxnLst/>
            <a:rect l="l" t="t" r="r" b="b"/>
            <a:pathLst>
              <a:path w="1458698" h="4135485">
                <a:moveTo>
                  <a:pt x="1458698" y="0"/>
                </a:moveTo>
                <a:lnTo>
                  <a:pt x="0" y="0"/>
                </a:lnTo>
                <a:lnTo>
                  <a:pt x="0" y="4135484"/>
                </a:lnTo>
                <a:lnTo>
                  <a:pt x="1458698" y="4135484"/>
                </a:lnTo>
                <a:lnTo>
                  <a:pt x="1458698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-1166918" y="8065692"/>
            <a:ext cx="3463913" cy="4114800"/>
          </a:xfrm>
          <a:custGeom>
            <a:avLst/>
            <a:gdLst/>
            <a:ahLst/>
            <a:cxnLst/>
            <a:rect l="l" t="t" r="r" b="b"/>
            <a:pathLst>
              <a:path w="3463913" h="4114800">
                <a:moveTo>
                  <a:pt x="0" y="0"/>
                </a:moveTo>
                <a:lnTo>
                  <a:pt x="3463913" y="0"/>
                </a:lnTo>
                <a:lnTo>
                  <a:pt x="346391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4702591" flipV="1">
            <a:off x="-2417166" y="5963280"/>
            <a:ext cx="3549007" cy="3255080"/>
          </a:xfrm>
          <a:custGeom>
            <a:avLst/>
            <a:gdLst/>
            <a:ahLst/>
            <a:cxnLst/>
            <a:rect l="l" t="t" r="r" b="b"/>
            <a:pathLst>
              <a:path w="3549007" h="3255080">
                <a:moveTo>
                  <a:pt x="0" y="3255080"/>
                </a:moveTo>
                <a:lnTo>
                  <a:pt x="3549007" y="3255080"/>
                </a:lnTo>
                <a:lnTo>
                  <a:pt x="3549007" y="0"/>
                </a:lnTo>
                <a:lnTo>
                  <a:pt x="0" y="0"/>
                </a:lnTo>
                <a:lnTo>
                  <a:pt x="0" y="325508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5768689" y="-1352055"/>
            <a:ext cx="2366010" cy="4114800"/>
          </a:xfrm>
          <a:custGeom>
            <a:avLst/>
            <a:gdLst/>
            <a:ahLst/>
            <a:cxnLst/>
            <a:rect l="l" t="t" r="r" b="b"/>
            <a:pathLst>
              <a:path w="2366010" h="4114800">
                <a:moveTo>
                  <a:pt x="0" y="0"/>
                </a:moveTo>
                <a:lnTo>
                  <a:pt x="2366010" y="0"/>
                </a:lnTo>
                <a:lnTo>
                  <a:pt x="236601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5018448">
            <a:off x="13099502" y="-2438006"/>
            <a:ext cx="4683794" cy="4114800"/>
          </a:xfrm>
          <a:custGeom>
            <a:avLst/>
            <a:gdLst/>
            <a:ahLst/>
            <a:cxnLst/>
            <a:rect l="l" t="t" r="r" b="b"/>
            <a:pathLst>
              <a:path w="4683794" h="4114800">
                <a:moveTo>
                  <a:pt x="0" y="0"/>
                </a:moveTo>
                <a:lnTo>
                  <a:pt x="4683795" y="0"/>
                </a:lnTo>
                <a:lnTo>
                  <a:pt x="468379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E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2400" y="510259"/>
            <a:ext cx="17982299" cy="1593794"/>
            <a:chOff x="0" y="0"/>
            <a:chExt cx="5157178" cy="41976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157177" cy="419765"/>
            </a:xfrm>
            <a:custGeom>
              <a:avLst/>
              <a:gdLst/>
              <a:ahLst/>
              <a:cxnLst/>
              <a:rect l="l" t="t" r="r" b="b"/>
              <a:pathLst>
                <a:path w="5157177" h="419765">
                  <a:moveTo>
                    <a:pt x="0" y="0"/>
                  </a:moveTo>
                  <a:lnTo>
                    <a:pt x="5157177" y="0"/>
                  </a:lnTo>
                  <a:lnTo>
                    <a:pt x="5157177" y="419765"/>
                  </a:lnTo>
                  <a:lnTo>
                    <a:pt x="0" y="419765"/>
                  </a:lnTo>
                  <a:close/>
                </a:path>
              </a:pathLst>
            </a:custGeom>
            <a:solidFill>
              <a:srgbClr val="F1B6B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157178" cy="4578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348889" y="459431"/>
            <a:ext cx="13590222" cy="14745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9000" b="1" dirty="0">
                <a:solidFill>
                  <a:srgbClr val="423734"/>
                </a:solidFill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  <a:sym typeface="DM Serif Display"/>
              </a:rPr>
              <a:t>Contact Us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25279" y="2336096"/>
            <a:ext cx="15626415" cy="3540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dirty="0">
                <a:solidFill>
                  <a:srgbClr val="423734"/>
                </a:solidFill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  <a:sym typeface="Arimo"/>
              </a:rPr>
              <a:t>At LUXE Shinjuku, we offer an exclusive luxury nightlife experience with VIP lounges, elegant ambiance, exceptional service, and stunning hosts all welcoming guests every day.</a:t>
            </a:r>
          </a:p>
        </p:txBody>
      </p:sp>
      <p:sp>
        <p:nvSpPr>
          <p:cNvPr id="7" name="Freeform 7"/>
          <p:cNvSpPr/>
          <p:nvPr/>
        </p:nvSpPr>
        <p:spPr>
          <a:xfrm flipH="1">
            <a:off x="2501993" y="8856325"/>
            <a:ext cx="1458698" cy="4135485"/>
          </a:xfrm>
          <a:custGeom>
            <a:avLst/>
            <a:gdLst/>
            <a:ahLst/>
            <a:cxnLst/>
            <a:rect l="l" t="t" r="r" b="b"/>
            <a:pathLst>
              <a:path w="1458698" h="4135485">
                <a:moveTo>
                  <a:pt x="1458698" y="0"/>
                </a:moveTo>
                <a:lnTo>
                  <a:pt x="0" y="0"/>
                </a:lnTo>
                <a:lnTo>
                  <a:pt x="0" y="4135484"/>
                </a:lnTo>
                <a:lnTo>
                  <a:pt x="1458698" y="4135484"/>
                </a:lnTo>
                <a:lnTo>
                  <a:pt x="145869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-1166918" y="8065692"/>
            <a:ext cx="3463913" cy="4114800"/>
          </a:xfrm>
          <a:custGeom>
            <a:avLst/>
            <a:gdLst/>
            <a:ahLst/>
            <a:cxnLst/>
            <a:rect l="l" t="t" r="r" b="b"/>
            <a:pathLst>
              <a:path w="3463913" h="4114800">
                <a:moveTo>
                  <a:pt x="0" y="0"/>
                </a:moveTo>
                <a:lnTo>
                  <a:pt x="3463913" y="0"/>
                </a:lnTo>
                <a:lnTo>
                  <a:pt x="346391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4702591" flipV="1">
            <a:off x="-2417166" y="5963280"/>
            <a:ext cx="3549007" cy="3255080"/>
          </a:xfrm>
          <a:custGeom>
            <a:avLst/>
            <a:gdLst/>
            <a:ahLst/>
            <a:cxnLst/>
            <a:rect l="l" t="t" r="r" b="b"/>
            <a:pathLst>
              <a:path w="3549007" h="3255080">
                <a:moveTo>
                  <a:pt x="0" y="3255080"/>
                </a:moveTo>
                <a:lnTo>
                  <a:pt x="3549007" y="3255080"/>
                </a:lnTo>
                <a:lnTo>
                  <a:pt x="3549007" y="0"/>
                </a:lnTo>
                <a:lnTo>
                  <a:pt x="0" y="0"/>
                </a:lnTo>
                <a:lnTo>
                  <a:pt x="0" y="325508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5768689" y="-1352055"/>
            <a:ext cx="2366010" cy="4114800"/>
          </a:xfrm>
          <a:custGeom>
            <a:avLst/>
            <a:gdLst/>
            <a:ahLst/>
            <a:cxnLst/>
            <a:rect l="l" t="t" r="r" b="b"/>
            <a:pathLst>
              <a:path w="2366010" h="4114800">
                <a:moveTo>
                  <a:pt x="0" y="0"/>
                </a:moveTo>
                <a:lnTo>
                  <a:pt x="2366010" y="0"/>
                </a:lnTo>
                <a:lnTo>
                  <a:pt x="236601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5018448">
            <a:off x="13099502" y="-2438006"/>
            <a:ext cx="4683794" cy="4114800"/>
          </a:xfrm>
          <a:custGeom>
            <a:avLst/>
            <a:gdLst/>
            <a:ahLst/>
            <a:cxnLst/>
            <a:rect l="l" t="t" r="r" b="b"/>
            <a:pathLst>
              <a:path w="4683794" h="4114800">
                <a:moveTo>
                  <a:pt x="0" y="0"/>
                </a:moveTo>
                <a:lnTo>
                  <a:pt x="4683795" y="0"/>
                </a:lnTo>
                <a:lnTo>
                  <a:pt x="468379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632885" y="8701174"/>
            <a:ext cx="15626415" cy="897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b="1" dirty="0">
                <a:solidFill>
                  <a:srgbClr val="423734"/>
                </a:solidFill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  <a:sym typeface="Arimo Bold"/>
              </a:rPr>
              <a:t>Website: </a:t>
            </a:r>
            <a:r>
              <a:rPr lang="en-US" sz="5000" b="1" u="sng" dirty="0">
                <a:solidFill>
                  <a:srgbClr val="423734"/>
                </a:solidFill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  <a:sym typeface="Arimo Bold"/>
                <a:hlinkClick r:id="rId12" tooltip="https://luxe-shinjuku.jp"/>
              </a:rPr>
              <a:t>https://luxe-shinjuku.jp</a:t>
            </a:r>
            <a:endParaRPr lang="en-US" sz="5000" b="1" u="sng" dirty="0">
              <a:solidFill>
                <a:srgbClr val="423734"/>
              </a:solidFill>
              <a:latin typeface="Arial" panose="020B0604020202020204" pitchFamily="34" charset="0"/>
              <a:ea typeface="Arimo" panose="020B0604020202020204" charset="0"/>
              <a:cs typeface="Arial" panose="020B0604020202020204" pitchFamily="34" charset="0"/>
              <a:sym typeface="Arimo Bold"/>
              <a:hlinkClick r:id="rId13" tooltip="https://luxe-shinjuku.jp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309027" y="6435021"/>
            <a:ext cx="16825672" cy="1716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b="1" dirty="0">
                <a:solidFill>
                  <a:srgbClr val="423734"/>
                </a:solidFill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  <a:sym typeface="Arimo Bold"/>
              </a:rPr>
              <a:t>Address:</a:t>
            </a:r>
            <a:r>
              <a:rPr lang="en-US" sz="5000" b="1" dirty="0">
                <a:solidFill>
                  <a:srgbClr val="423734"/>
                </a:solidFill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  <a:sym typeface="Arimo"/>
              </a:rPr>
              <a:t> </a:t>
            </a:r>
            <a:r>
              <a:rPr lang="en-US" sz="5000" dirty="0">
                <a:solidFill>
                  <a:srgbClr val="423734"/>
                </a:solidFill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  <a:sym typeface="Arimo"/>
              </a:rPr>
              <a:t>4F G3biru 1-10-3 </a:t>
            </a:r>
            <a:r>
              <a:rPr lang="en-US" sz="5000" dirty="0" err="1">
                <a:solidFill>
                  <a:srgbClr val="423734"/>
                </a:solidFill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  <a:sym typeface="Arimo"/>
              </a:rPr>
              <a:t>Kabukicho</a:t>
            </a:r>
            <a:r>
              <a:rPr lang="en-US" sz="5000" dirty="0">
                <a:solidFill>
                  <a:srgbClr val="423734"/>
                </a:solidFill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  <a:sym typeface="Arimo"/>
              </a:rPr>
              <a:t>, Shinjuku-</a:t>
            </a:r>
            <a:r>
              <a:rPr lang="en-US" sz="5000" dirty="0" err="1">
                <a:solidFill>
                  <a:srgbClr val="423734"/>
                </a:solidFill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  <a:sym typeface="Arimo"/>
              </a:rPr>
              <a:t>ku</a:t>
            </a:r>
            <a:r>
              <a:rPr lang="en-US" sz="5000" dirty="0">
                <a:solidFill>
                  <a:srgbClr val="423734"/>
                </a:solidFill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  <a:sym typeface="Arimo"/>
              </a:rPr>
              <a:t>, Tokyo-to 160-0021 Japan</a:t>
            </a:r>
          </a:p>
        </p:txBody>
      </p:sp>
      <p:pic>
        <p:nvPicPr>
          <p:cNvPr id="1026" name="Picture 2" descr="D:\Tania Sumbria\Luxe-shinjuku.jp\image (1)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686" y="433245"/>
            <a:ext cx="1738455" cy="17384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140</Words>
  <Application>Microsoft Office PowerPoint</Application>
  <PresentationFormat>Custom</PresentationFormat>
  <Paragraphs>10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Arimo Bold</vt:lpstr>
      <vt:lpstr>Arimo</vt:lpstr>
      <vt:lpstr>DM Serif Display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Luxury Escort Services in Shinjuku</dc:title>
  <cp:lastModifiedBy>HP</cp:lastModifiedBy>
  <cp:revision>7</cp:revision>
  <dcterms:created xsi:type="dcterms:W3CDTF">2006-08-16T00:00:00Z</dcterms:created>
  <dcterms:modified xsi:type="dcterms:W3CDTF">2025-12-17T03:17:43Z</dcterms:modified>
  <dc:identifier>DAG7jtAIs1s</dc:identifier>
</cp:coreProperties>
</file>