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78" r:id="rId4"/>
    <p:sldId id="284" r:id="rId5"/>
    <p:sldId id="272" r:id="rId6"/>
    <p:sldId id="274" r:id="rId7"/>
    <p:sldId id="276" r:id="rId8"/>
    <p:sldId id="275" r:id="rId9"/>
    <p:sldId id="283" r:id="rId10"/>
    <p:sldId id="279" r:id="rId11"/>
    <p:sldId id="280" r:id="rId12"/>
    <p:sldId id="277" r:id="rId13"/>
    <p:sldId id="28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4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01B8E-3AE1-4D0D-A4DE-9A94B1F6A031}" v="8" dt="2026-06-30T11:25:1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6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rendra Kumar" userId="6377d26a8c4003c9" providerId="LiveId" clId="{98630D01-43C0-45CE-9867-C74ADE08AD92}"/>
    <pc:docChg chg="undo redo custSel modSld sldOrd">
      <pc:chgData name="Surendra Kumar" userId="6377d26a8c4003c9" providerId="LiveId" clId="{98630D01-43C0-45CE-9867-C74ADE08AD92}" dt="2026-06-30T11:25:45.107" v="225" actId="14100"/>
      <pc:docMkLst>
        <pc:docMk/>
      </pc:docMkLst>
      <pc:sldChg chg="addSp delSp modSp mod">
        <pc:chgData name="Surendra Kumar" userId="6377d26a8c4003c9" providerId="LiveId" clId="{98630D01-43C0-45CE-9867-C74ADE08AD92}" dt="2026-06-30T11:25:45.107" v="225" actId="14100"/>
        <pc:sldMkLst>
          <pc:docMk/>
          <pc:sldMk cId="4736716" sldId="278"/>
        </pc:sldMkLst>
        <pc:spChg chg="mod">
          <ac:chgData name="Surendra Kumar" userId="6377d26a8c4003c9" providerId="LiveId" clId="{98630D01-43C0-45CE-9867-C74ADE08AD92}" dt="2026-06-30T11:23:33.731" v="220"/>
          <ac:spMkLst>
            <pc:docMk/>
            <pc:sldMk cId="4736716" sldId="278"/>
            <ac:spMk id="4" creationId="{C0906784-7427-6B37-55AF-468FAADFE783}"/>
          </ac:spMkLst>
        </pc:spChg>
        <pc:spChg chg="mod">
          <ac:chgData name="Surendra Kumar" userId="6377d26a8c4003c9" providerId="LiveId" clId="{98630D01-43C0-45CE-9867-C74ADE08AD92}" dt="2026-06-30T11:24:57.056" v="223" actId="113"/>
          <ac:spMkLst>
            <pc:docMk/>
            <pc:sldMk cId="4736716" sldId="278"/>
            <ac:spMk id="9" creationId="{B1070EFD-7025-2B68-80DF-5E9AC27B26BF}"/>
          </ac:spMkLst>
        </pc:spChg>
        <pc:picChg chg="add mod">
          <ac:chgData name="Surendra Kumar" userId="6377d26a8c4003c9" providerId="LiveId" clId="{98630D01-43C0-45CE-9867-C74ADE08AD92}" dt="2026-06-30T11:25:45.107" v="225" actId="14100"/>
          <ac:picMkLst>
            <pc:docMk/>
            <pc:sldMk cId="4736716" sldId="278"/>
            <ac:picMk id="5" creationId="{68AC408E-5148-2AFB-3EA3-4B41958AF89D}"/>
          </ac:picMkLst>
        </pc:picChg>
        <pc:picChg chg="del">
          <ac:chgData name="Surendra Kumar" userId="6377d26a8c4003c9" providerId="LiveId" clId="{98630D01-43C0-45CE-9867-C74ADE08AD92}" dt="2026-06-30T11:23:36.297" v="221" actId="478"/>
          <ac:picMkLst>
            <pc:docMk/>
            <pc:sldMk cId="4736716" sldId="278"/>
            <ac:picMk id="6" creationId="{DA97213E-6F4D-4A64-7AB3-F60A0BE7E203}"/>
          </ac:picMkLst>
        </pc:picChg>
      </pc:sldChg>
      <pc:sldChg chg="addSp delSp modSp mod">
        <pc:chgData name="Surendra Kumar" userId="6377d26a8c4003c9" providerId="LiveId" clId="{98630D01-43C0-45CE-9867-C74ADE08AD92}" dt="2026-06-30T11:22:47.910" v="217" actId="1076"/>
        <pc:sldMkLst>
          <pc:docMk/>
          <pc:sldMk cId="2602771939" sldId="282"/>
        </pc:sldMkLst>
        <pc:spChg chg="mod">
          <ac:chgData name="Surendra Kumar" userId="6377d26a8c4003c9" providerId="LiveId" clId="{98630D01-43C0-45CE-9867-C74ADE08AD92}" dt="2026-06-30T11:21:19.289" v="212"/>
          <ac:spMkLst>
            <pc:docMk/>
            <pc:sldMk cId="2602771939" sldId="282"/>
            <ac:spMk id="4" creationId="{2BEC2F02-31C5-41DE-6990-328906926944}"/>
          </ac:spMkLst>
        </pc:spChg>
        <pc:spChg chg="mod">
          <ac:chgData name="Surendra Kumar" userId="6377d26a8c4003c9" providerId="LiveId" clId="{98630D01-43C0-45CE-9867-C74ADE08AD92}" dt="2026-06-30T11:22:17.436" v="214" actId="113"/>
          <ac:spMkLst>
            <pc:docMk/>
            <pc:sldMk cId="2602771939" sldId="282"/>
            <ac:spMk id="9" creationId="{FF8E52C1-7726-A229-16C7-A6FDA8C7D207}"/>
          </ac:spMkLst>
        </pc:spChg>
        <pc:picChg chg="del">
          <ac:chgData name="Surendra Kumar" userId="6377d26a8c4003c9" providerId="LiveId" clId="{98630D01-43C0-45CE-9867-C74ADE08AD92}" dt="2026-06-30T11:22:31.474" v="215" actId="478"/>
          <ac:picMkLst>
            <pc:docMk/>
            <pc:sldMk cId="2602771939" sldId="282"/>
            <ac:picMk id="5" creationId="{ED6FBD69-2DC1-19D7-741A-B132BE6B8B19}"/>
          </ac:picMkLst>
        </pc:picChg>
        <pc:picChg chg="add mod">
          <ac:chgData name="Surendra Kumar" userId="6377d26a8c4003c9" providerId="LiveId" clId="{98630D01-43C0-45CE-9867-C74ADE08AD92}" dt="2026-06-30T11:22:47.910" v="217" actId="1076"/>
          <ac:picMkLst>
            <pc:docMk/>
            <pc:sldMk cId="2602771939" sldId="282"/>
            <ac:picMk id="6" creationId="{85D4B806-0584-F663-B0CC-7F0D97B7B3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59856-65DE-404B-800A-7E7B824CF20E}" type="datetimeFigureOut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DFC1-C890-4CC6-9E3F-5E7CD26F2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CDD70-7C23-47FA-964F-3BF8383D2B61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D89A-DF16-4EF8-83A7-6978323ABEFC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AA56-1C06-411F-A7D7-183EDB2B3717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A7DB-EC18-48ED-B7A1-B1F16A1DF3EF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656-8B07-4674-8BEF-0FE563450931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5C916-917B-458F-B4E2-FC2E5CC1D464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3C10-7405-4855-8241-3D25817493F4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A433-88FD-4E34-BDC3-BF4A90E65D6B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57C7-3270-4298-B808-B9EAFA3B7F06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17999-65FF-407B-A385-B026AA5773AD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11A4-1D74-4848-A6BD-B0FA64EEED75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751B6-163A-4A9F-A2E0-FF1129EE3052}" type="datetime1">
              <a:rPr lang="en-US" smtClean="0"/>
              <a:pPr/>
              <a:t>6/30/2026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02B9-BAA6-4E51-B983-91DBD00F2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vadzoimaging.com/post/what-is-poe-camera-how-it-works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www.vadzoimaging.com/post/monochrome-imaging-camera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sp>
        <p:nvSpPr>
          <p:cNvPr id="18" name="Rectangle 17"/>
          <p:cNvSpPr/>
          <p:nvPr/>
        </p:nvSpPr>
        <p:spPr>
          <a:xfrm>
            <a:off x="0" y="3907502"/>
            <a:ext cx="9144000" cy="2593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32" y="3907502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Welcome</a:t>
            </a:r>
            <a:r>
              <a:rPr lang="en-US" sz="5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Vadzo</a:t>
            </a:r>
            <a:r>
              <a:rPr lang="en-US" sz="4000" b="1" dirty="0">
                <a:solidFill>
                  <a:schemeClr val="bg1"/>
                </a:solidFill>
              </a:rPr>
              <a:t> Imaging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1" name="Picture 6" descr="C:\Users\Acer\Desktop\phone_call_icon_1729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34" y="6093296"/>
            <a:ext cx="449242" cy="449242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142976" y="609329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+1 817-678-2139</a:t>
            </a:r>
          </a:p>
        </p:txBody>
      </p:sp>
      <p:pic>
        <p:nvPicPr>
          <p:cNvPr id="24" name="Picture 7" descr="C:\Users\Acer\Desktop\158-1586624_mail-icon-mail-multimedia-icon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74" y="6093296"/>
            <a:ext cx="648034" cy="35719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259266" y="6093296"/>
            <a:ext cx="29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Support@vadzoimaging.com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4B23FEC-BB85-C54F-2427-B9867F61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9B2A6C-597C-62A6-3CDA-E9E6763E4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4990"/>
            <a:ext cx="9144000" cy="3570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3096-0A57-5704-F0C3-0B1B0549E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BDB14B7B-8EF0-31EC-924F-6FD5E2FD4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4675F3-444D-0A64-3F6B-6415451C117E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2F7F8-CECB-A1E8-DDAD-15E54CB9D961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00791FB8-F5EB-D067-CCFA-4A1BF580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D32B18-7261-97D3-49B0-5FB0A596559B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F4696AE-B9DD-1BC9-F5B7-D1B8D7B576EB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9F456E-40ED-DBE8-4171-7611488A9FB5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FA9C3DB-75F3-C2FF-C1FC-3E3BD5F5B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94EBAF-1BBF-BE04-3439-4F7D836CE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6729"/>
            <a:ext cx="9144000" cy="41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5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FA4D4-B178-E827-7A0A-0EA6EBF1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5FFF9618-84B5-18FF-1347-F8539D609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B48A4-EBA4-029B-6964-A59C030FAE1F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2403B-D63E-0200-D7F4-8399D0A1A22D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53E3354A-44B0-F1C7-BDF7-A49DC7502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2C120F-8C0E-052D-14F3-C4FDF7E1F3AB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BC032F5-C747-DAD0-A52D-F9E341C59E6E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332D7C-7496-9E77-14C4-52F5A442E5FE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E601C86-0B97-93A9-BFE2-E5256437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169E75-F34A-B163-84AB-B23EB6C73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43664"/>
            <a:ext cx="9144000" cy="41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3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AF713-208B-ACA3-1902-D3581A4E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F488AF2B-440D-7D31-847F-A5C8B64F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2DF377-33F7-F974-081D-E429F06DF2CE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29502-EFC5-3CEC-E8D1-1BDC27655DED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6D6F743A-C0B6-0FD7-DC56-C054299A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460B5F-202F-0357-D528-88C06D7FF02B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2EF2E36-BB60-5596-DE48-5BD839C912B9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63210-A026-8803-A746-7D3808546896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53AC318-A576-935F-A569-0250F337C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2D8FC-EA17-9DC2-820C-294F69423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8249"/>
            <a:ext cx="9144000" cy="20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8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84FF9-D81F-227F-B789-D30A6222A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EC0A70AA-CD5F-4601-37EC-D9617FFC2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9F868E-D830-5FFF-DB7C-451AEF9EE390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FB6F9-AEBF-CD5D-214A-0DAE337184EE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505CD800-D7C8-9109-8B5A-B357587E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E12A4D-1E7A-F921-F603-4E5E24928FF2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7197912-B3C4-ADF8-9944-AAD13183092B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87A7B9-F804-C86A-A93E-E57F605F44EF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A9077A1-CF1F-A3FB-2972-95F2C2E89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CA021A-08E6-3136-2D47-472F84CB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595949"/>
            <a:ext cx="9036496" cy="3666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D3D52-0F5E-A698-A968-9599189B211E}"/>
              </a:ext>
            </a:extLst>
          </p:cNvPr>
          <p:cNvSpPr txBox="1"/>
          <p:nvPr/>
        </p:nvSpPr>
        <p:spPr>
          <a:xfrm>
            <a:off x="3635896" y="404664"/>
            <a:ext cx="2793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85668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9714-7E19-42B5-4C5A-F82F4A126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C6E1C3CE-54B2-4C7F-93EC-B3790C674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D17EAB-548E-73D8-C2B2-76AB4E789A92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371D4-1B0B-6B76-E432-4B5610CC6A4A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9DFDA9E3-6868-5A99-BB24-A8ABA79D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7B74B9-FAD4-B831-C573-40647AAAF091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5BA1F0-170E-57DF-2656-0B6081149896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DDCBCE-5725-48D5-EEDF-D056F4C2540C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3AA0CA-F7C0-F01A-7A45-EFB2EFE4DD18}"/>
              </a:ext>
            </a:extLst>
          </p:cNvPr>
          <p:cNvSpPr/>
          <p:nvPr/>
        </p:nvSpPr>
        <p:spPr>
          <a:xfrm>
            <a:off x="0" y="3997290"/>
            <a:ext cx="9144000" cy="250354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4400" b="1" dirty="0">
                <a:solidFill>
                  <a:schemeClr val="bg1"/>
                </a:solidFill>
              </a:rPr>
              <a:t>Thanks!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21" name="Picture 6" descr="C:\Users\Acer\Desktop\phone_call_icon_172957.png">
            <a:extLst>
              <a:ext uri="{FF2B5EF4-FFF2-40B4-BE49-F238E27FC236}">
                <a16:creationId xmlns:a16="http://schemas.microsoft.com/office/drawing/2014/main" id="{FECB27A0-C36E-9863-4B6B-396389D8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34" y="6093296"/>
            <a:ext cx="449242" cy="449242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A5B3B8-5A95-955F-592B-347490620EB8}"/>
              </a:ext>
            </a:extLst>
          </p:cNvPr>
          <p:cNvSpPr txBox="1"/>
          <p:nvPr/>
        </p:nvSpPr>
        <p:spPr>
          <a:xfrm>
            <a:off x="1142976" y="609329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+1 817-678-2139</a:t>
            </a:r>
          </a:p>
        </p:txBody>
      </p:sp>
      <p:pic>
        <p:nvPicPr>
          <p:cNvPr id="24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1D47E438-F462-75F7-CD5F-5F46258C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74" y="6093296"/>
            <a:ext cx="648034" cy="35719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0F78D9-7F8B-B76B-6439-EFB5AFCF6043}"/>
              </a:ext>
            </a:extLst>
          </p:cNvPr>
          <p:cNvSpPr txBox="1"/>
          <p:nvPr/>
        </p:nvSpPr>
        <p:spPr>
          <a:xfrm>
            <a:off x="6259266" y="6093296"/>
            <a:ext cx="29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Support@vadzoimaging.com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BC59FFF-AAB3-0A84-350B-2AFE9DFC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2B5E9-5EFF-2CE4-7963-68DFC9A6E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156"/>
            <a:ext cx="9144000" cy="357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2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FE9A4-A6D0-CE58-F0E7-FF93EF9D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524A3626-A044-D99B-6949-7A61D64CD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F64C8F-5026-391E-9AB2-CFB16835A984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F6BEEFC5-333C-88EF-CD19-1A723DCA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F4A04D-DB6F-E3F7-3713-5497BDF0C35A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FCD4F5C-9964-CAA2-32B4-D2729D7FD763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70E67-F03B-BEEB-25EE-CCC6C55B2F07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9E211A4-5DA5-18D0-C799-EFD9DFBD4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C2F02-31C5-41DE-6990-328906926944}"/>
              </a:ext>
            </a:extLst>
          </p:cNvPr>
          <p:cNvSpPr txBox="1"/>
          <p:nvPr/>
        </p:nvSpPr>
        <p:spPr>
          <a:xfrm>
            <a:off x="949276" y="542953"/>
            <a:ext cx="7943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Power over Ethernet Camera for Reliable Imaging</a:t>
            </a:r>
            <a:endParaRPr lang="en-IN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8E52C1-7726-A229-16C7-A6FDA8C7D207}"/>
              </a:ext>
            </a:extLst>
          </p:cNvPr>
          <p:cNvSpPr txBox="1"/>
          <p:nvPr/>
        </p:nvSpPr>
        <p:spPr>
          <a:xfrm>
            <a:off x="35496" y="5161857"/>
            <a:ext cx="8647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 err="1"/>
              <a:t>Vadzo</a:t>
            </a:r>
            <a:r>
              <a:rPr lang="en-IN" sz="1600" dirty="0"/>
              <a:t> Imaging offers advanced </a:t>
            </a:r>
            <a:r>
              <a:rPr lang="en-IN" sz="1600" b="1" dirty="0">
                <a:hlinkClick r:id="rId5"/>
              </a:rPr>
              <a:t>Power over Ethernet Camera</a:t>
            </a:r>
            <a:r>
              <a:rPr lang="en-IN" sz="1600" dirty="0"/>
              <a:t> solutions with reliable connectivity, high-quality imaging, simplified installation, and efficient data transmission for industrial, machine vision, and surveillance applications.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4B806-0584-F663-B0CC-7F0D97B7B3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1128503"/>
            <a:ext cx="6950042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7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1DD34-1B2E-97C1-D83A-CB3CB05B5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6679AF4D-223C-2A37-C116-DAB545DB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5E76F0-E4B0-5702-66CD-F4E32682C7CD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31FDE-507C-6EAB-0BEB-975C0F335ACE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E8F50816-00BC-076D-6112-9B07836A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691993-1C98-31AD-9F22-B9D2EA2D2497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C412B31-67D5-AD41-6062-42D52527844A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6A5208-DE4E-416D-A9B0-62A9CC31A4AB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0B92C9E-1652-20A6-4C2E-C50AEE4B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06784-7427-6B37-55AF-468FAADFE783}"/>
              </a:ext>
            </a:extLst>
          </p:cNvPr>
          <p:cNvSpPr txBox="1"/>
          <p:nvPr/>
        </p:nvSpPr>
        <p:spPr>
          <a:xfrm>
            <a:off x="1550338" y="552500"/>
            <a:ext cx="619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Monochrome Imaging for High-Precision Vision Systems</a:t>
            </a:r>
            <a:endParaRPr lang="en-IN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070EFD-7025-2B68-80DF-5E9AC27B26BF}"/>
              </a:ext>
            </a:extLst>
          </p:cNvPr>
          <p:cNvSpPr txBox="1"/>
          <p:nvPr/>
        </p:nvSpPr>
        <p:spPr>
          <a:xfrm>
            <a:off x="343403" y="4869160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err="1"/>
              <a:t>Vadzo</a:t>
            </a:r>
            <a:r>
              <a:rPr lang="en-IN" dirty="0"/>
              <a:t> Imaging delivers advanced </a:t>
            </a:r>
            <a:r>
              <a:rPr lang="en-IN" b="1" dirty="0">
                <a:hlinkClick r:id="rId5"/>
              </a:rPr>
              <a:t>monochrome imaging</a:t>
            </a:r>
            <a:r>
              <a:rPr lang="en-IN" dirty="0"/>
              <a:t> solutions for machine vision, industrial automation, and scientific applications, offering exceptional image clarity, high sensitivity, precise detail capture, and reliable performance in demanding environments.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C408E-5148-2AFB-3EA3-4B41958AF8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548" y="1516214"/>
            <a:ext cx="6192688" cy="33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AF026-E91D-D0ED-5FC1-6BA3988BB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0C263F97-04B5-EDFE-7EE3-3189EE59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5BCE03-F1F2-A20A-2D0B-DEF1B309F5A4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A6985-7EF4-327B-3352-E37DF29A8051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0A966593-CD63-FFCD-9D30-6250D059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0F73CD-AE96-8120-0ACB-35B1E6800C9D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622924-AFB0-8D5F-778C-D0BC5DA7BE3D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A5F490-EDAF-FF4A-6F15-C0A4D066249C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9DD3-D5B8-F17F-DDEC-06FAE7D25CD3}"/>
              </a:ext>
            </a:extLst>
          </p:cNvPr>
          <p:cNvSpPr/>
          <p:nvPr/>
        </p:nvSpPr>
        <p:spPr>
          <a:xfrm>
            <a:off x="0" y="3907502"/>
            <a:ext cx="9144000" cy="2593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6" descr="C:\Users\Acer\Desktop\phone_call_icon_172957.png">
            <a:extLst>
              <a:ext uri="{FF2B5EF4-FFF2-40B4-BE49-F238E27FC236}">
                <a16:creationId xmlns:a16="http://schemas.microsoft.com/office/drawing/2014/main" id="{DCC5D866-8EC6-1F42-822B-D9D1B22C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34" y="6093296"/>
            <a:ext cx="449242" cy="449242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AAEF11-3F4F-83D0-B43B-B27610DA6765}"/>
              </a:ext>
            </a:extLst>
          </p:cNvPr>
          <p:cNvSpPr txBox="1"/>
          <p:nvPr/>
        </p:nvSpPr>
        <p:spPr>
          <a:xfrm>
            <a:off x="1142976" y="609329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+1 817-678-2139</a:t>
            </a:r>
          </a:p>
        </p:txBody>
      </p:sp>
      <p:pic>
        <p:nvPicPr>
          <p:cNvPr id="24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455FC911-7862-05D0-9081-0221EAD6C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74" y="6093296"/>
            <a:ext cx="648034" cy="357190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3FC9E8-5E81-BFE2-E144-73D127B484F8}"/>
              </a:ext>
            </a:extLst>
          </p:cNvPr>
          <p:cNvSpPr txBox="1"/>
          <p:nvPr/>
        </p:nvSpPr>
        <p:spPr>
          <a:xfrm>
            <a:off x="6259266" y="6093296"/>
            <a:ext cx="29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Support@vadzoimaging.com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4474EF1-B060-ED52-B95E-0B757956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D61F4-4145-4C3E-4A75-F39AF862B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94290"/>
            <a:ext cx="9144000" cy="37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7429F-2AE5-C842-4201-221467CAF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3A6287DF-42BA-330D-42AA-04303190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0474D5-A1FD-004D-BD0A-FE3B8A768DFB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C9A3D1-4610-3A6A-360D-CF7E626B34CF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3A3D7FDD-86FE-F3A8-FD99-15196796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D918A7-62B8-31EF-E79C-986E9C70A7DC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9C42BF-3B7B-AD43-1A50-83F756BC9FC2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E3AF65-B0B4-0BE7-811F-868D35F0BFD5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DAD9053-7587-DD4E-435B-2AF943F2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DA3A57-714C-EA10-7CD3-1BD9B4000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29366"/>
            <a:ext cx="9144000" cy="41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9910-3AEE-30E7-8AB4-3C074CA10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6B985D20-BA7B-FFAB-3C77-195F944F8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B2CB9D-A8F9-839D-22B0-CBF9AA6D25F4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90D43-A4E6-1598-ADFB-694DF209C8ED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E25E29EB-40F7-9340-492E-4205769D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930EC5-53D7-878B-EABC-0F960E58DC12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0E52D45-966D-7028-2813-24BB3892C96A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CB42B-BA69-EB55-33AE-F1691EDDAD09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1F19D0DD-188D-DF31-2BD1-A74FB14F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28287-13EE-0ECF-0F24-7F450CA4C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90973"/>
            <a:ext cx="9144000" cy="36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29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16115-1527-EBAE-F989-ECCA9CAE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68DAF16D-4AFB-04EC-706D-E511654E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30ECC7-87AE-5489-F68D-B168B5BA3E41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052CD-921C-FFE1-E9C7-3F4B819A9269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E2E7EB9C-02B0-F24F-479A-5692587A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55E6E6-83F5-70D2-07D9-8D553C26870C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A4BB0D-4E4B-4F75-1410-A7638B7F4B9E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4B0B1-3765-BF00-0D7D-B993CF085C0E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EEE876C-989A-F21C-F427-85B542963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AD5552-AA38-E850-DE2B-844E34B00C77}"/>
              </a:ext>
            </a:extLst>
          </p:cNvPr>
          <p:cNvSpPr txBox="1"/>
          <p:nvPr/>
        </p:nvSpPr>
        <p:spPr>
          <a:xfrm>
            <a:off x="3635896" y="465670"/>
            <a:ext cx="1484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Case Studies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FB488-1859-07D1-2F47-5E400F988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67320"/>
            <a:ext cx="9144000" cy="39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D9E2D-6482-FF53-7525-42DE5B15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1E1F863B-DBC1-B340-C79C-9C42A4F9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33E4B3-55C1-A0D1-072B-E351ED0B1295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591D6-5FED-C24D-2761-C74B208866A3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760BAEFE-05FB-FD3D-5271-CF1308339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70BEB9-ABB7-9D7E-CB8D-8C804E4E95F1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E2B27C-D415-F658-4C51-0AD3926033DC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0D5B2E-D6D2-966E-4252-389BA7126FA3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CBC7472-4265-ACF7-A5CD-97E142428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91F23-A59A-92CF-B584-E2513ED41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9596"/>
            <a:ext cx="9144000" cy="3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1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2187-F206-59B5-BEE4-C7F96D35B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cer\Desktop\phone_call_icon_172957.png">
            <a:extLst>
              <a:ext uri="{FF2B5EF4-FFF2-40B4-BE49-F238E27FC236}">
                <a16:creationId xmlns:a16="http://schemas.microsoft.com/office/drawing/2014/main" id="{6D421308-066F-C4F1-769B-EBC49BF2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980154"/>
            <a:ext cx="449242" cy="44924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278AB5-1775-CAEB-CF1F-81FDD822CE7C}"/>
              </a:ext>
            </a:extLst>
          </p:cNvPr>
          <p:cNvSpPr txBox="1"/>
          <p:nvPr/>
        </p:nvSpPr>
        <p:spPr>
          <a:xfrm>
            <a:off x="1000100" y="60007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+91- 80809-09980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062C0-F9A2-B8AA-3A4D-329515D254E1}"/>
              </a:ext>
            </a:extLst>
          </p:cNvPr>
          <p:cNvSpPr txBox="1"/>
          <p:nvPr/>
        </p:nvSpPr>
        <p:spPr>
          <a:xfrm>
            <a:off x="6429388" y="5988626"/>
            <a:ext cx="2819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support@gamethon.live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Users\Acer\Desktop\158-1586624_mail-icon-mail-multimedia-icon-icon.png">
            <a:extLst>
              <a:ext uri="{FF2B5EF4-FFF2-40B4-BE49-F238E27FC236}">
                <a16:creationId xmlns:a16="http://schemas.microsoft.com/office/drawing/2014/main" id="{798005AC-2BB0-77F1-F4A6-B98F382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106" y="6000768"/>
            <a:ext cx="648034" cy="357190"/>
          </a:xfrm>
          <a:prstGeom prst="rect">
            <a:avLst/>
          </a:prstGeom>
          <a:noFill/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D6A622-0AFA-FEB5-6F4E-7E7C65348D90}"/>
              </a:ext>
            </a:extLst>
          </p:cNvPr>
          <p:cNvCxnSpPr/>
          <p:nvPr/>
        </p:nvCxnSpPr>
        <p:spPr>
          <a:xfrm>
            <a:off x="0" y="6500834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6AD3C47-BB79-319C-5E86-61F7DC2037D3}"/>
              </a:ext>
            </a:extLst>
          </p:cNvPr>
          <p:cNvSpPr txBox="1"/>
          <p:nvPr/>
        </p:nvSpPr>
        <p:spPr>
          <a:xfrm>
            <a:off x="0" y="6500834"/>
            <a:ext cx="9143999" cy="33855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© Copyright  2025. </a:t>
            </a:r>
            <a:r>
              <a:rPr lang="en-US" sz="1600" b="1" u="sng" dirty="0">
                <a:solidFill>
                  <a:schemeClr val="bg1"/>
                </a:solidFill>
              </a:rPr>
              <a:t>vadzoimaging.com</a:t>
            </a:r>
            <a:endParaRPr lang="en-US" sz="1600" b="1" u="sng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0FE79E-96AE-C818-F74B-EBD443199B4F}"/>
              </a:ext>
            </a:extLst>
          </p:cNvPr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u="sng" dirty="0">
                <a:solidFill>
                  <a:schemeClr val="bg1"/>
                </a:solidFill>
              </a:rPr>
              <a:t>www.vadzoimaging.com</a:t>
            </a:r>
            <a:endParaRPr lang="en-US" b="1" u="sng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CA80C2B-5F26-4B86-5E5A-CF2C0766B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137"/>
            <a:ext cx="876613" cy="44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C3CFA-5153-15D5-E089-22424B67D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9596"/>
            <a:ext cx="9144000" cy="34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392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Surendra Kumar</cp:lastModifiedBy>
  <cp:revision>96</cp:revision>
  <dcterms:created xsi:type="dcterms:W3CDTF">2022-02-10T05:46:38Z</dcterms:created>
  <dcterms:modified xsi:type="dcterms:W3CDTF">2026-06-30T11:25:46Z</dcterms:modified>
</cp:coreProperties>
</file>