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5240000" cy="7975600"/>
  <p:notesSz cx="15240000" cy="7975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72436"/>
            <a:ext cx="12954000" cy="1674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66336"/>
            <a:ext cx="10668000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620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8486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368300"/>
            <a:ext cx="15240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1834388"/>
            <a:ext cx="137160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81600" y="7417308"/>
            <a:ext cx="48768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620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9728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mojarto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hyperlink" Target="http://www.mojarto.com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68" Type="http://schemas.openxmlformats.org/officeDocument/2006/relationships/image" Target="../media/image68.png"/><Relationship Id="rId69" Type="http://schemas.openxmlformats.org/officeDocument/2006/relationships/image" Target="../media/image69.png"/><Relationship Id="rId70" Type="http://schemas.openxmlformats.org/officeDocument/2006/relationships/image" Target="../media/image70.png"/><Relationship Id="rId71" Type="http://schemas.openxmlformats.org/officeDocument/2006/relationships/image" Target="../media/image71.png"/><Relationship Id="rId72" Type="http://schemas.openxmlformats.org/officeDocument/2006/relationships/image" Target="../media/image72.png"/><Relationship Id="rId73" Type="http://schemas.openxmlformats.org/officeDocument/2006/relationships/image" Target="../media/image73.png"/><Relationship Id="rId74" Type="http://schemas.openxmlformats.org/officeDocument/2006/relationships/image" Target="../media/image74.png"/><Relationship Id="rId75" Type="http://schemas.openxmlformats.org/officeDocument/2006/relationships/image" Target="../media/image75.png"/><Relationship Id="rId76" Type="http://schemas.openxmlformats.org/officeDocument/2006/relationships/image" Target="../media/image76.png"/><Relationship Id="rId77" Type="http://schemas.openxmlformats.org/officeDocument/2006/relationships/image" Target="../media/image77.png"/><Relationship Id="rId78" Type="http://schemas.openxmlformats.org/officeDocument/2006/relationships/image" Target="../media/image78.png"/><Relationship Id="rId79" Type="http://schemas.openxmlformats.org/officeDocument/2006/relationships/image" Target="../media/image79.png"/><Relationship Id="rId80" Type="http://schemas.openxmlformats.org/officeDocument/2006/relationships/image" Target="../media/image80.png"/><Relationship Id="rId81" Type="http://schemas.openxmlformats.org/officeDocument/2006/relationships/image" Target="../media/image81.png"/><Relationship Id="rId82" Type="http://schemas.openxmlformats.org/officeDocument/2006/relationships/image" Target="../media/image82.png"/><Relationship Id="rId83" Type="http://schemas.openxmlformats.org/officeDocument/2006/relationships/image" Target="../media/image83.png"/><Relationship Id="rId84" Type="http://schemas.openxmlformats.org/officeDocument/2006/relationships/image" Target="../media/image84.png"/><Relationship Id="rId85" Type="http://schemas.openxmlformats.org/officeDocument/2006/relationships/image" Target="../media/image85.png"/><Relationship Id="rId86" Type="http://schemas.openxmlformats.org/officeDocument/2006/relationships/image" Target="../media/image86.png"/><Relationship Id="rId87" Type="http://schemas.openxmlformats.org/officeDocument/2006/relationships/image" Target="../media/image87.png"/><Relationship Id="rId88" Type="http://schemas.openxmlformats.org/officeDocument/2006/relationships/image" Target="../media/image88.png"/><Relationship Id="rId89" Type="http://schemas.openxmlformats.org/officeDocument/2006/relationships/image" Target="../media/image89.png"/><Relationship Id="rId90" Type="http://schemas.openxmlformats.org/officeDocument/2006/relationships/image" Target="../media/image90.png"/><Relationship Id="rId91" Type="http://schemas.openxmlformats.org/officeDocument/2006/relationships/image" Target="../media/image91.png"/><Relationship Id="rId92" Type="http://schemas.openxmlformats.org/officeDocument/2006/relationships/image" Target="../media/image92.png"/><Relationship Id="rId93" Type="http://schemas.openxmlformats.org/officeDocument/2006/relationships/image" Target="../media/image93.png"/><Relationship Id="rId94" Type="http://schemas.openxmlformats.org/officeDocument/2006/relationships/image" Target="../media/image94.png"/><Relationship Id="rId95" Type="http://schemas.openxmlformats.org/officeDocument/2006/relationships/image" Target="../media/image95.png"/><Relationship Id="rId96" Type="http://schemas.openxmlformats.org/officeDocument/2006/relationships/image" Target="../media/image96.png"/><Relationship Id="rId97" Type="http://schemas.openxmlformats.org/officeDocument/2006/relationships/image" Target="../media/image97.png"/><Relationship Id="rId98" Type="http://schemas.openxmlformats.org/officeDocument/2006/relationships/image" Target="../media/image98.png"/><Relationship Id="rId99" Type="http://schemas.openxmlformats.org/officeDocument/2006/relationships/image" Target="../media/image99.png"/><Relationship Id="rId100" Type="http://schemas.openxmlformats.org/officeDocument/2006/relationships/image" Target="../media/image100.png"/><Relationship Id="rId101" Type="http://schemas.openxmlformats.org/officeDocument/2006/relationships/image" Target="../media/image101.png"/><Relationship Id="rId102" Type="http://schemas.openxmlformats.org/officeDocument/2006/relationships/image" Target="../media/image102.png"/><Relationship Id="rId103" Type="http://schemas.openxmlformats.org/officeDocument/2006/relationships/image" Target="../media/image103.png"/><Relationship Id="rId104" Type="http://schemas.openxmlformats.org/officeDocument/2006/relationships/image" Target="../media/image104.png"/><Relationship Id="rId105" Type="http://schemas.openxmlformats.org/officeDocument/2006/relationships/image" Target="../media/image105.png"/><Relationship Id="rId106" Type="http://schemas.openxmlformats.org/officeDocument/2006/relationships/image" Target="../media/image106.png"/><Relationship Id="rId107" Type="http://schemas.openxmlformats.org/officeDocument/2006/relationships/image" Target="../media/image107.png"/><Relationship Id="rId108" Type="http://schemas.openxmlformats.org/officeDocument/2006/relationships/image" Target="../media/image108.png"/><Relationship Id="rId109" Type="http://schemas.openxmlformats.org/officeDocument/2006/relationships/image" Target="../media/image109.png"/><Relationship Id="rId110" Type="http://schemas.openxmlformats.org/officeDocument/2006/relationships/image" Target="../media/image110.png"/><Relationship Id="rId111" Type="http://schemas.openxmlformats.org/officeDocument/2006/relationships/image" Target="../media/image111.png"/><Relationship Id="rId112" Type="http://schemas.openxmlformats.org/officeDocument/2006/relationships/image" Target="../media/image112.png"/><Relationship Id="rId113" Type="http://schemas.openxmlformats.org/officeDocument/2006/relationships/image" Target="../media/image113.png"/><Relationship Id="rId114" Type="http://schemas.openxmlformats.org/officeDocument/2006/relationships/image" Target="../media/image114.png"/><Relationship Id="rId115" Type="http://schemas.openxmlformats.org/officeDocument/2006/relationships/image" Target="../media/image115.png"/><Relationship Id="rId116" Type="http://schemas.openxmlformats.org/officeDocument/2006/relationships/image" Target="../media/image116.png"/><Relationship Id="rId117" Type="http://schemas.openxmlformats.org/officeDocument/2006/relationships/image" Target="../media/image117.png"/><Relationship Id="rId118" Type="http://schemas.openxmlformats.org/officeDocument/2006/relationships/image" Target="../media/image118.png"/><Relationship Id="rId119" Type="http://schemas.openxmlformats.org/officeDocument/2006/relationships/image" Target="../media/image119.png"/><Relationship Id="rId120" Type="http://schemas.openxmlformats.org/officeDocument/2006/relationships/image" Target="../media/image120.png"/><Relationship Id="rId121" Type="http://schemas.openxmlformats.org/officeDocument/2006/relationships/image" Target="../media/image121.png"/><Relationship Id="rId122" Type="http://schemas.openxmlformats.org/officeDocument/2006/relationships/image" Target="../media/image122.png"/><Relationship Id="rId123" Type="http://schemas.openxmlformats.org/officeDocument/2006/relationships/image" Target="../media/image123.png"/><Relationship Id="rId124" Type="http://schemas.openxmlformats.org/officeDocument/2006/relationships/image" Target="../media/image124.png"/><Relationship Id="rId125" Type="http://schemas.openxmlformats.org/officeDocument/2006/relationships/image" Target="../media/image125.png"/><Relationship Id="rId126" Type="http://schemas.openxmlformats.org/officeDocument/2006/relationships/image" Target="../media/image126.png"/><Relationship Id="rId127" Type="http://schemas.openxmlformats.org/officeDocument/2006/relationships/image" Target="../media/image127.png"/><Relationship Id="rId128" Type="http://schemas.openxmlformats.org/officeDocument/2006/relationships/image" Target="../media/image128.png"/><Relationship Id="rId129" Type="http://schemas.openxmlformats.org/officeDocument/2006/relationships/image" Target="../media/image129.png"/><Relationship Id="rId130" Type="http://schemas.openxmlformats.org/officeDocument/2006/relationships/image" Target="../media/image130.png"/><Relationship Id="rId131" Type="http://schemas.openxmlformats.org/officeDocument/2006/relationships/image" Target="../media/image131.png"/><Relationship Id="rId132" Type="http://schemas.openxmlformats.org/officeDocument/2006/relationships/image" Target="../media/image132.png"/><Relationship Id="rId133" Type="http://schemas.openxmlformats.org/officeDocument/2006/relationships/image" Target="../media/image133.png"/><Relationship Id="rId134" Type="http://schemas.openxmlformats.org/officeDocument/2006/relationships/image" Target="../media/image134.png"/><Relationship Id="rId135" Type="http://schemas.openxmlformats.org/officeDocument/2006/relationships/image" Target="../media/image135.png"/><Relationship Id="rId136" Type="http://schemas.openxmlformats.org/officeDocument/2006/relationships/image" Target="../media/image136.png"/><Relationship Id="rId137" Type="http://schemas.openxmlformats.org/officeDocument/2006/relationships/image" Target="../media/image137.png"/><Relationship Id="rId138" Type="http://schemas.openxmlformats.org/officeDocument/2006/relationships/image" Target="../media/image138.png"/><Relationship Id="rId139" Type="http://schemas.openxmlformats.org/officeDocument/2006/relationships/image" Target="../media/image139.png"/><Relationship Id="rId140" Type="http://schemas.openxmlformats.org/officeDocument/2006/relationships/image" Target="../media/image140.png"/><Relationship Id="rId141" Type="http://schemas.openxmlformats.org/officeDocument/2006/relationships/image" Target="../media/image141.png"/><Relationship Id="rId142" Type="http://schemas.openxmlformats.org/officeDocument/2006/relationships/image" Target="../media/image142.png"/><Relationship Id="rId143" Type="http://schemas.openxmlformats.org/officeDocument/2006/relationships/image" Target="../media/image143.png"/><Relationship Id="rId144" Type="http://schemas.openxmlformats.org/officeDocument/2006/relationships/image" Target="../media/image144.png"/><Relationship Id="rId145" Type="http://schemas.openxmlformats.org/officeDocument/2006/relationships/image" Target="../media/image145.png"/><Relationship Id="rId146" Type="http://schemas.openxmlformats.org/officeDocument/2006/relationships/image" Target="../media/image146.png"/><Relationship Id="rId147" Type="http://schemas.openxmlformats.org/officeDocument/2006/relationships/image" Target="../media/image147.png"/><Relationship Id="rId148" Type="http://schemas.openxmlformats.org/officeDocument/2006/relationships/image" Target="../media/image148.png"/><Relationship Id="rId149" Type="http://schemas.openxmlformats.org/officeDocument/2006/relationships/image" Target="../media/image149.png"/><Relationship Id="rId150" Type="http://schemas.openxmlformats.org/officeDocument/2006/relationships/image" Target="../media/image150.png"/><Relationship Id="rId151" Type="http://schemas.openxmlformats.org/officeDocument/2006/relationships/image" Target="../media/image151.png"/><Relationship Id="rId152" Type="http://schemas.openxmlformats.org/officeDocument/2006/relationships/image" Target="../media/image152.png"/><Relationship Id="rId153" Type="http://schemas.openxmlformats.org/officeDocument/2006/relationships/image" Target="../media/image153.png"/><Relationship Id="rId154" Type="http://schemas.openxmlformats.org/officeDocument/2006/relationships/image" Target="../media/image154.png"/><Relationship Id="rId155" Type="http://schemas.openxmlformats.org/officeDocument/2006/relationships/image" Target="../media/image155.png"/><Relationship Id="rId156" Type="http://schemas.openxmlformats.org/officeDocument/2006/relationships/image" Target="../media/image156.png"/><Relationship Id="rId157" Type="http://schemas.openxmlformats.org/officeDocument/2006/relationships/image" Target="../media/image157.png"/><Relationship Id="rId158" Type="http://schemas.openxmlformats.org/officeDocument/2006/relationships/image" Target="../media/image158.png"/><Relationship Id="rId159" Type="http://schemas.openxmlformats.org/officeDocument/2006/relationships/image" Target="../media/image159.png"/><Relationship Id="rId160" Type="http://schemas.openxmlformats.org/officeDocument/2006/relationships/image" Target="../media/image160.png"/><Relationship Id="rId161" Type="http://schemas.openxmlformats.org/officeDocument/2006/relationships/image" Target="../media/image161.png"/><Relationship Id="rId162" Type="http://schemas.openxmlformats.org/officeDocument/2006/relationships/image" Target="../media/image162.png"/><Relationship Id="rId163" Type="http://schemas.openxmlformats.org/officeDocument/2006/relationships/image" Target="../media/image163.png"/><Relationship Id="rId164" Type="http://schemas.openxmlformats.org/officeDocument/2006/relationships/image" Target="../media/image164.png"/><Relationship Id="rId165" Type="http://schemas.openxmlformats.org/officeDocument/2006/relationships/image" Target="../media/image165.png"/><Relationship Id="rId166" Type="http://schemas.openxmlformats.org/officeDocument/2006/relationships/image" Target="../media/image166.png"/><Relationship Id="rId167" Type="http://schemas.openxmlformats.org/officeDocument/2006/relationships/image" Target="../media/image167.png"/><Relationship Id="rId168" Type="http://schemas.openxmlformats.org/officeDocument/2006/relationships/image" Target="../media/image168.png"/><Relationship Id="rId169" Type="http://schemas.openxmlformats.org/officeDocument/2006/relationships/image" Target="../media/image169.png"/><Relationship Id="rId170" Type="http://schemas.openxmlformats.org/officeDocument/2006/relationships/image" Target="../media/image17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1.jp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png"/><Relationship Id="rId8" Type="http://schemas.openxmlformats.org/officeDocument/2006/relationships/image" Target="../media/image177.png"/><Relationship Id="rId9" Type="http://schemas.openxmlformats.org/officeDocument/2006/relationships/image" Target="../media/image178.png"/><Relationship Id="rId10" Type="http://schemas.openxmlformats.org/officeDocument/2006/relationships/image" Target="../media/image179.png"/><Relationship Id="rId11" Type="http://schemas.openxmlformats.org/officeDocument/2006/relationships/image" Target="../media/image180.png"/><Relationship Id="rId12" Type="http://schemas.openxmlformats.org/officeDocument/2006/relationships/image" Target="../media/image181.png"/><Relationship Id="rId13" Type="http://schemas.openxmlformats.org/officeDocument/2006/relationships/image" Target="../media/image182.png"/><Relationship Id="rId14" Type="http://schemas.openxmlformats.org/officeDocument/2006/relationships/image" Target="../media/image183.png"/><Relationship Id="rId15" Type="http://schemas.openxmlformats.org/officeDocument/2006/relationships/image" Target="../media/image184.png"/><Relationship Id="rId16" Type="http://schemas.openxmlformats.org/officeDocument/2006/relationships/image" Target="../media/image185.png"/><Relationship Id="rId17" Type="http://schemas.openxmlformats.org/officeDocument/2006/relationships/image" Target="../media/image186.png"/><Relationship Id="rId18" Type="http://schemas.openxmlformats.org/officeDocument/2006/relationships/image" Target="../media/image187.png"/><Relationship Id="rId19" Type="http://schemas.openxmlformats.org/officeDocument/2006/relationships/image" Target="../media/image188.png"/><Relationship Id="rId20" Type="http://schemas.openxmlformats.org/officeDocument/2006/relationships/image" Target="../media/image189.png"/><Relationship Id="rId21" Type="http://schemas.openxmlformats.org/officeDocument/2006/relationships/image" Target="../media/image190.png"/><Relationship Id="rId22" Type="http://schemas.openxmlformats.org/officeDocument/2006/relationships/image" Target="../media/image191.png"/><Relationship Id="rId23" Type="http://schemas.openxmlformats.org/officeDocument/2006/relationships/image" Target="../media/image192.png"/><Relationship Id="rId24" Type="http://schemas.openxmlformats.org/officeDocument/2006/relationships/image" Target="../media/image193.png"/><Relationship Id="rId25" Type="http://schemas.openxmlformats.org/officeDocument/2006/relationships/image" Target="../media/image194.png"/><Relationship Id="rId26" Type="http://schemas.openxmlformats.org/officeDocument/2006/relationships/image" Target="../media/image195.png"/><Relationship Id="rId27" Type="http://schemas.openxmlformats.org/officeDocument/2006/relationships/image" Target="../media/image196.png"/><Relationship Id="rId28" Type="http://schemas.openxmlformats.org/officeDocument/2006/relationships/image" Target="../media/image197.png"/><Relationship Id="rId29" Type="http://schemas.openxmlformats.org/officeDocument/2006/relationships/image" Target="../media/image198.png"/><Relationship Id="rId30" Type="http://schemas.openxmlformats.org/officeDocument/2006/relationships/image" Target="../media/image199.png"/><Relationship Id="rId31" Type="http://schemas.openxmlformats.org/officeDocument/2006/relationships/image" Target="../media/image200.png"/><Relationship Id="rId32" Type="http://schemas.openxmlformats.org/officeDocument/2006/relationships/image" Target="../media/image201.png"/><Relationship Id="rId33" Type="http://schemas.openxmlformats.org/officeDocument/2006/relationships/image" Target="../media/image202.png"/><Relationship Id="rId34" Type="http://schemas.openxmlformats.org/officeDocument/2006/relationships/image" Target="../media/image203.png"/><Relationship Id="rId35" Type="http://schemas.openxmlformats.org/officeDocument/2006/relationships/image" Target="../media/image204.png"/><Relationship Id="rId36" Type="http://schemas.openxmlformats.org/officeDocument/2006/relationships/image" Target="../media/image205.png"/><Relationship Id="rId37" Type="http://schemas.openxmlformats.org/officeDocument/2006/relationships/image" Target="../media/image206.png"/><Relationship Id="rId38" Type="http://schemas.openxmlformats.org/officeDocument/2006/relationships/image" Target="../media/image207.png"/><Relationship Id="rId39" Type="http://schemas.openxmlformats.org/officeDocument/2006/relationships/image" Target="../media/image208.png"/><Relationship Id="rId40" Type="http://schemas.openxmlformats.org/officeDocument/2006/relationships/image" Target="../media/image209.png"/><Relationship Id="rId41" Type="http://schemas.openxmlformats.org/officeDocument/2006/relationships/image" Target="../media/image210.png"/><Relationship Id="rId42" Type="http://schemas.openxmlformats.org/officeDocument/2006/relationships/image" Target="../media/image211.png"/><Relationship Id="rId43" Type="http://schemas.openxmlformats.org/officeDocument/2006/relationships/image" Target="../media/image212.png"/><Relationship Id="rId44" Type="http://schemas.openxmlformats.org/officeDocument/2006/relationships/image" Target="../media/image213.png"/><Relationship Id="rId45" Type="http://schemas.openxmlformats.org/officeDocument/2006/relationships/image" Target="../media/image214.png"/><Relationship Id="rId46" Type="http://schemas.openxmlformats.org/officeDocument/2006/relationships/image" Target="../media/image215.png"/><Relationship Id="rId47" Type="http://schemas.openxmlformats.org/officeDocument/2006/relationships/image" Target="../media/image216.png"/><Relationship Id="rId48" Type="http://schemas.openxmlformats.org/officeDocument/2006/relationships/image" Target="../media/image217.png"/><Relationship Id="rId49" Type="http://schemas.openxmlformats.org/officeDocument/2006/relationships/image" Target="../media/image218.png"/><Relationship Id="rId50" Type="http://schemas.openxmlformats.org/officeDocument/2006/relationships/image" Target="../media/image219.png"/><Relationship Id="rId51" Type="http://schemas.openxmlformats.org/officeDocument/2006/relationships/image" Target="../media/image220.png"/><Relationship Id="rId52" Type="http://schemas.openxmlformats.org/officeDocument/2006/relationships/image" Target="../media/image221.png"/><Relationship Id="rId53" Type="http://schemas.openxmlformats.org/officeDocument/2006/relationships/image" Target="../media/image222.png"/><Relationship Id="rId54" Type="http://schemas.openxmlformats.org/officeDocument/2006/relationships/image" Target="../media/image223.png"/><Relationship Id="rId55" Type="http://schemas.openxmlformats.org/officeDocument/2006/relationships/image" Target="../media/image224.png"/><Relationship Id="rId56" Type="http://schemas.openxmlformats.org/officeDocument/2006/relationships/image" Target="../media/image225.png"/><Relationship Id="rId57" Type="http://schemas.openxmlformats.org/officeDocument/2006/relationships/image" Target="../media/image226.png"/><Relationship Id="rId58" Type="http://schemas.openxmlformats.org/officeDocument/2006/relationships/image" Target="../media/image227.png"/><Relationship Id="rId59" Type="http://schemas.openxmlformats.org/officeDocument/2006/relationships/image" Target="../media/image228.png"/><Relationship Id="rId60" Type="http://schemas.openxmlformats.org/officeDocument/2006/relationships/image" Target="../media/image229.png"/><Relationship Id="rId61" Type="http://schemas.openxmlformats.org/officeDocument/2006/relationships/image" Target="../media/image230.png"/><Relationship Id="rId62" Type="http://schemas.openxmlformats.org/officeDocument/2006/relationships/image" Target="../media/image231.png"/><Relationship Id="rId63" Type="http://schemas.openxmlformats.org/officeDocument/2006/relationships/image" Target="../media/image232.png"/><Relationship Id="rId64" Type="http://schemas.openxmlformats.org/officeDocument/2006/relationships/image" Target="../media/image233.png"/><Relationship Id="rId65" Type="http://schemas.openxmlformats.org/officeDocument/2006/relationships/image" Target="../media/image234.png"/><Relationship Id="rId66" Type="http://schemas.openxmlformats.org/officeDocument/2006/relationships/image" Target="../media/image235.png"/><Relationship Id="rId67" Type="http://schemas.openxmlformats.org/officeDocument/2006/relationships/image" Target="../media/image236.png"/><Relationship Id="rId68" Type="http://schemas.openxmlformats.org/officeDocument/2006/relationships/image" Target="../media/image237.png"/><Relationship Id="rId69" Type="http://schemas.openxmlformats.org/officeDocument/2006/relationships/image" Target="../media/image238.png"/><Relationship Id="rId70" Type="http://schemas.openxmlformats.org/officeDocument/2006/relationships/image" Target="../media/image239.png"/><Relationship Id="rId71" Type="http://schemas.openxmlformats.org/officeDocument/2006/relationships/image" Target="../media/image240.png"/><Relationship Id="rId72" Type="http://schemas.openxmlformats.org/officeDocument/2006/relationships/image" Target="../media/image241.png"/><Relationship Id="rId73" Type="http://schemas.openxmlformats.org/officeDocument/2006/relationships/image" Target="../media/image242.png"/><Relationship Id="rId74" Type="http://schemas.openxmlformats.org/officeDocument/2006/relationships/image" Target="../media/image243.png"/><Relationship Id="rId75" Type="http://schemas.openxmlformats.org/officeDocument/2006/relationships/image" Target="../media/image244.png"/><Relationship Id="rId76" Type="http://schemas.openxmlformats.org/officeDocument/2006/relationships/image" Target="../media/image245.png"/><Relationship Id="rId77" Type="http://schemas.openxmlformats.org/officeDocument/2006/relationships/image" Target="../media/image246.png"/><Relationship Id="rId78" Type="http://schemas.openxmlformats.org/officeDocument/2006/relationships/image" Target="../media/image247.png"/><Relationship Id="rId79" Type="http://schemas.openxmlformats.org/officeDocument/2006/relationships/image" Target="../media/image248.png"/><Relationship Id="rId80" Type="http://schemas.openxmlformats.org/officeDocument/2006/relationships/image" Target="../media/image249.png"/><Relationship Id="rId81" Type="http://schemas.openxmlformats.org/officeDocument/2006/relationships/image" Target="../media/image250.png"/><Relationship Id="rId82" Type="http://schemas.openxmlformats.org/officeDocument/2006/relationships/image" Target="../media/image251.png"/><Relationship Id="rId83" Type="http://schemas.openxmlformats.org/officeDocument/2006/relationships/image" Target="../media/image252.png"/><Relationship Id="rId84" Type="http://schemas.openxmlformats.org/officeDocument/2006/relationships/image" Target="../media/image253.png"/><Relationship Id="rId85" Type="http://schemas.openxmlformats.org/officeDocument/2006/relationships/image" Target="../media/image254.png"/><Relationship Id="rId86" Type="http://schemas.openxmlformats.org/officeDocument/2006/relationships/image" Target="../media/image255.png"/><Relationship Id="rId87" Type="http://schemas.openxmlformats.org/officeDocument/2006/relationships/image" Target="../media/image256.png"/><Relationship Id="rId88" Type="http://schemas.openxmlformats.org/officeDocument/2006/relationships/image" Target="../media/image257.png"/><Relationship Id="rId89" Type="http://schemas.openxmlformats.org/officeDocument/2006/relationships/image" Target="../media/image258.png"/><Relationship Id="rId90" Type="http://schemas.openxmlformats.org/officeDocument/2006/relationships/image" Target="../media/image259.png"/><Relationship Id="rId91" Type="http://schemas.openxmlformats.org/officeDocument/2006/relationships/image" Target="../media/image260.png"/><Relationship Id="rId92" Type="http://schemas.openxmlformats.org/officeDocument/2006/relationships/image" Target="../media/image261.png"/><Relationship Id="rId93" Type="http://schemas.openxmlformats.org/officeDocument/2006/relationships/image" Target="../media/image262.png"/><Relationship Id="rId94" Type="http://schemas.openxmlformats.org/officeDocument/2006/relationships/image" Target="../media/image263.png"/><Relationship Id="rId95" Type="http://schemas.openxmlformats.org/officeDocument/2006/relationships/image" Target="../media/image264.png"/><Relationship Id="rId96" Type="http://schemas.openxmlformats.org/officeDocument/2006/relationships/image" Target="../media/image265.png"/><Relationship Id="rId97" Type="http://schemas.openxmlformats.org/officeDocument/2006/relationships/image" Target="../media/image266.png"/><Relationship Id="rId98" Type="http://schemas.openxmlformats.org/officeDocument/2006/relationships/image" Target="../media/image267.png"/><Relationship Id="rId99" Type="http://schemas.openxmlformats.org/officeDocument/2006/relationships/image" Target="../media/image268.png"/><Relationship Id="rId100" Type="http://schemas.openxmlformats.org/officeDocument/2006/relationships/image" Target="../media/image269.png"/><Relationship Id="rId101" Type="http://schemas.openxmlformats.org/officeDocument/2006/relationships/image" Target="../media/image270.png"/><Relationship Id="rId102" Type="http://schemas.openxmlformats.org/officeDocument/2006/relationships/image" Target="../media/image271.png"/><Relationship Id="rId103" Type="http://schemas.openxmlformats.org/officeDocument/2006/relationships/image" Target="../media/image272.png"/><Relationship Id="rId104" Type="http://schemas.openxmlformats.org/officeDocument/2006/relationships/image" Target="../media/image273.png"/><Relationship Id="rId105" Type="http://schemas.openxmlformats.org/officeDocument/2006/relationships/image" Target="../media/image274.png"/><Relationship Id="rId106" Type="http://schemas.openxmlformats.org/officeDocument/2006/relationships/image" Target="../media/image275.png"/><Relationship Id="rId107" Type="http://schemas.openxmlformats.org/officeDocument/2006/relationships/image" Target="../media/image276.png"/><Relationship Id="rId108" Type="http://schemas.openxmlformats.org/officeDocument/2006/relationships/image" Target="../media/image277.png"/><Relationship Id="rId109" Type="http://schemas.openxmlformats.org/officeDocument/2006/relationships/image" Target="../media/image278.png"/><Relationship Id="rId110" Type="http://schemas.openxmlformats.org/officeDocument/2006/relationships/image" Target="../media/image279.png"/><Relationship Id="rId111" Type="http://schemas.openxmlformats.org/officeDocument/2006/relationships/image" Target="../media/image280.png"/><Relationship Id="rId112" Type="http://schemas.openxmlformats.org/officeDocument/2006/relationships/image" Target="../media/image281.png"/><Relationship Id="rId113" Type="http://schemas.openxmlformats.org/officeDocument/2006/relationships/image" Target="../media/image282.png"/><Relationship Id="rId114" Type="http://schemas.openxmlformats.org/officeDocument/2006/relationships/image" Target="../media/image283.png"/><Relationship Id="rId115" Type="http://schemas.openxmlformats.org/officeDocument/2006/relationships/image" Target="../media/image284.png"/><Relationship Id="rId116" Type="http://schemas.openxmlformats.org/officeDocument/2006/relationships/image" Target="../media/image285.png"/><Relationship Id="rId117" Type="http://schemas.openxmlformats.org/officeDocument/2006/relationships/image" Target="../media/image286.png"/><Relationship Id="rId118" Type="http://schemas.openxmlformats.org/officeDocument/2006/relationships/image" Target="../media/image287.png"/><Relationship Id="rId119" Type="http://schemas.openxmlformats.org/officeDocument/2006/relationships/image" Target="../media/image288.png"/><Relationship Id="rId120" Type="http://schemas.openxmlformats.org/officeDocument/2006/relationships/image" Target="../media/image289.png"/><Relationship Id="rId121" Type="http://schemas.openxmlformats.org/officeDocument/2006/relationships/image" Target="../media/image290.png"/><Relationship Id="rId122" Type="http://schemas.openxmlformats.org/officeDocument/2006/relationships/image" Target="../media/image291.png"/><Relationship Id="rId123" Type="http://schemas.openxmlformats.org/officeDocument/2006/relationships/image" Target="../media/image292.png"/><Relationship Id="rId124" Type="http://schemas.openxmlformats.org/officeDocument/2006/relationships/image" Target="../media/image293.png"/><Relationship Id="rId125" Type="http://schemas.openxmlformats.org/officeDocument/2006/relationships/image" Target="../media/image294.png"/><Relationship Id="rId126" Type="http://schemas.openxmlformats.org/officeDocument/2006/relationships/image" Target="../media/image295.png"/><Relationship Id="rId127" Type="http://schemas.openxmlformats.org/officeDocument/2006/relationships/image" Target="../media/image296.png"/><Relationship Id="rId128" Type="http://schemas.openxmlformats.org/officeDocument/2006/relationships/image" Target="../media/image297.png"/><Relationship Id="rId129" Type="http://schemas.openxmlformats.org/officeDocument/2006/relationships/image" Target="../media/image298.png"/><Relationship Id="rId130" Type="http://schemas.openxmlformats.org/officeDocument/2006/relationships/image" Target="../media/image299.png"/><Relationship Id="rId131" Type="http://schemas.openxmlformats.org/officeDocument/2006/relationships/image" Target="../media/image300.png"/><Relationship Id="rId132" Type="http://schemas.openxmlformats.org/officeDocument/2006/relationships/image" Target="../media/image301.png"/><Relationship Id="rId133" Type="http://schemas.openxmlformats.org/officeDocument/2006/relationships/image" Target="../media/image302.png"/><Relationship Id="rId134" Type="http://schemas.openxmlformats.org/officeDocument/2006/relationships/image" Target="../media/image303.png"/><Relationship Id="rId135" Type="http://schemas.openxmlformats.org/officeDocument/2006/relationships/image" Target="../media/image304.png"/><Relationship Id="rId136" Type="http://schemas.openxmlformats.org/officeDocument/2006/relationships/image" Target="../media/image305.png"/><Relationship Id="rId137" Type="http://schemas.openxmlformats.org/officeDocument/2006/relationships/image" Target="../media/image306.png"/><Relationship Id="rId138" Type="http://schemas.openxmlformats.org/officeDocument/2006/relationships/image" Target="../media/image307.png"/><Relationship Id="rId139" Type="http://schemas.openxmlformats.org/officeDocument/2006/relationships/image" Target="../media/image308.png"/><Relationship Id="rId140" Type="http://schemas.openxmlformats.org/officeDocument/2006/relationships/image" Target="../media/image309.png"/><Relationship Id="rId141" Type="http://schemas.openxmlformats.org/officeDocument/2006/relationships/image" Target="../media/image310.png"/><Relationship Id="rId142" Type="http://schemas.openxmlformats.org/officeDocument/2006/relationships/image" Target="../media/image311.png"/><Relationship Id="rId143" Type="http://schemas.openxmlformats.org/officeDocument/2006/relationships/image" Target="../media/image312.png"/><Relationship Id="rId144" Type="http://schemas.openxmlformats.org/officeDocument/2006/relationships/image" Target="../media/image313.png"/><Relationship Id="rId145" Type="http://schemas.openxmlformats.org/officeDocument/2006/relationships/image" Target="../media/image314.png"/><Relationship Id="rId146" Type="http://schemas.openxmlformats.org/officeDocument/2006/relationships/image" Target="../media/image315.png"/><Relationship Id="rId147" Type="http://schemas.openxmlformats.org/officeDocument/2006/relationships/image" Target="../media/image316.png"/><Relationship Id="rId148" Type="http://schemas.openxmlformats.org/officeDocument/2006/relationships/image" Target="../media/image317.png"/><Relationship Id="rId149" Type="http://schemas.openxmlformats.org/officeDocument/2006/relationships/image" Target="../media/image318.png"/><Relationship Id="rId150" Type="http://schemas.openxmlformats.org/officeDocument/2006/relationships/image" Target="../media/image319.png"/><Relationship Id="rId151" Type="http://schemas.openxmlformats.org/officeDocument/2006/relationships/image" Target="../media/image320.png"/><Relationship Id="rId152" Type="http://schemas.openxmlformats.org/officeDocument/2006/relationships/image" Target="../media/image321.png"/><Relationship Id="rId153" Type="http://schemas.openxmlformats.org/officeDocument/2006/relationships/image" Target="../media/image322.png"/><Relationship Id="rId154" Type="http://schemas.openxmlformats.org/officeDocument/2006/relationships/image" Target="../media/image32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4.jpg"/><Relationship Id="rId3" Type="http://schemas.openxmlformats.org/officeDocument/2006/relationships/image" Target="../media/image325.png"/><Relationship Id="rId4" Type="http://schemas.openxmlformats.org/officeDocument/2006/relationships/image" Target="../media/image326.png"/><Relationship Id="rId5" Type="http://schemas.openxmlformats.org/officeDocument/2006/relationships/image" Target="../media/image327.png"/><Relationship Id="rId6" Type="http://schemas.openxmlformats.org/officeDocument/2006/relationships/image" Target="../media/image328.png"/><Relationship Id="rId7" Type="http://schemas.openxmlformats.org/officeDocument/2006/relationships/image" Target="../media/image255.png"/><Relationship Id="rId8" Type="http://schemas.openxmlformats.org/officeDocument/2006/relationships/image" Target="../media/image329.png"/><Relationship Id="rId9" Type="http://schemas.openxmlformats.org/officeDocument/2006/relationships/image" Target="../media/image330.png"/><Relationship Id="rId10" Type="http://schemas.openxmlformats.org/officeDocument/2006/relationships/image" Target="../media/image307.png"/><Relationship Id="rId11" Type="http://schemas.openxmlformats.org/officeDocument/2006/relationships/image" Target="../media/image331.png"/><Relationship Id="rId12" Type="http://schemas.openxmlformats.org/officeDocument/2006/relationships/image" Target="../media/image332.png"/><Relationship Id="rId13" Type="http://schemas.openxmlformats.org/officeDocument/2006/relationships/image" Target="../media/image333.png"/><Relationship Id="rId14" Type="http://schemas.openxmlformats.org/officeDocument/2006/relationships/image" Target="../media/image186.png"/><Relationship Id="rId15" Type="http://schemas.openxmlformats.org/officeDocument/2006/relationships/image" Target="../media/image334.png"/><Relationship Id="rId16" Type="http://schemas.openxmlformats.org/officeDocument/2006/relationships/image" Target="../media/image335.png"/><Relationship Id="rId17" Type="http://schemas.openxmlformats.org/officeDocument/2006/relationships/image" Target="../media/image336.png"/><Relationship Id="rId18" Type="http://schemas.openxmlformats.org/officeDocument/2006/relationships/image" Target="../media/image337.png"/><Relationship Id="rId19" Type="http://schemas.openxmlformats.org/officeDocument/2006/relationships/image" Target="../media/image338.png"/><Relationship Id="rId20" Type="http://schemas.openxmlformats.org/officeDocument/2006/relationships/image" Target="../media/image232.png"/><Relationship Id="rId21" Type="http://schemas.openxmlformats.org/officeDocument/2006/relationships/image" Target="../media/image339.png"/><Relationship Id="rId22" Type="http://schemas.openxmlformats.org/officeDocument/2006/relationships/image" Target="../media/image340.png"/><Relationship Id="rId23" Type="http://schemas.openxmlformats.org/officeDocument/2006/relationships/image" Target="../media/image341.png"/><Relationship Id="rId24" Type="http://schemas.openxmlformats.org/officeDocument/2006/relationships/image" Target="../media/image342.png"/><Relationship Id="rId25" Type="http://schemas.openxmlformats.org/officeDocument/2006/relationships/image" Target="../media/image343.png"/><Relationship Id="rId26" Type="http://schemas.openxmlformats.org/officeDocument/2006/relationships/image" Target="../media/image344.png"/><Relationship Id="rId27" Type="http://schemas.openxmlformats.org/officeDocument/2006/relationships/image" Target="../media/image345.png"/><Relationship Id="rId28" Type="http://schemas.openxmlformats.org/officeDocument/2006/relationships/image" Target="../media/image346.png"/><Relationship Id="rId29" Type="http://schemas.openxmlformats.org/officeDocument/2006/relationships/image" Target="../media/image347.png"/><Relationship Id="rId30" Type="http://schemas.openxmlformats.org/officeDocument/2006/relationships/image" Target="../media/image283.png"/><Relationship Id="rId31" Type="http://schemas.openxmlformats.org/officeDocument/2006/relationships/image" Target="../media/image348.png"/><Relationship Id="rId32" Type="http://schemas.openxmlformats.org/officeDocument/2006/relationships/image" Target="../media/image349.png"/><Relationship Id="rId33" Type="http://schemas.openxmlformats.org/officeDocument/2006/relationships/image" Target="../media/image350.png"/><Relationship Id="rId34" Type="http://schemas.openxmlformats.org/officeDocument/2006/relationships/image" Target="../media/image351.png"/><Relationship Id="rId35" Type="http://schemas.openxmlformats.org/officeDocument/2006/relationships/image" Target="../media/image352.png"/><Relationship Id="rId36" Type="http://schemas.openxmlformats.org/officeDocument/2006/relationships/image" Target="../media/image353.png"/><Relationship Id="rId37" Type="http://schemas.openxmlformats.org/officeDocument/2006/relationships/image" Target="../media/image242.png"/><Relationship Id="rId38" Type="http://schemas.openxmlformats.org/officeDocument/2006/relationships/image" Target="../media/image291.png"/><Relationship Id="rId39" Type="http://schemas.openxmlformats.org/officeDocument/2006/relationships/image" Target="../media/image354.png"/><Relationship Id="rId40" Type="http://schemas.openxmlformats.org/officeDocument/2006/relationships/image" Target="../media/image197.png"/><Relationship Id="rId41" Type="http://schemas.openxmlformats.org/officeDocument/2006/relationships/image" Target="../media/image355.png"/><Relationship Id="rId42" Type="http://schemas.openxmlformats.org/officeDocument/2006/relationships/image" Target="../media/image356.png"/><Relationship Id="rId43" Type="http://schemas.openxmlformats.org/officeDocument/2006/relationships/image" Target="../media/image357.png"/><Relationship Id="rId44" Type="http://schemas.openxmlformats.org/officeDocument/2006/relationships/image" Target="../media/image358.png"/><Relationship Id="rId45" Type="http://schemas.openxmlformats.org/officeDocument/2006/relationships/image" Target="../media/image359.png"/><Relationship Id="rId46" Type="http://schemas.openxmlformats.org/officeDocument/2006/relationships/image" Target="../media/image360.png"/><Relationship Id="rId47" Type="http://schemas.openxmlformats.org/officeDocument/2006/relationships/image" Target="../media/image297.png"/><Relationship Id="rId48" Type="http://schemas.openxmlformats.org/officeDocument/2006/relationships/image" Target="../media/image361.png"/><Relationship Id="rId49" Type="http://schemas.openxmlformats.org/officeDocument/2006/relationships/image" Target="../media/image243.png"/><Relationship Id="rId50" Type="http://schemas.openxmlformats.org/officeDocument/2006/relationships/image" Target="../media/image362.png"/><Relationship Id="rId51" Type="http://schemas.openxmlformats.org/officeDocument/2006/relationships/image" Target="../media/image363.png"/><Relationship Id="rId52" Type="http://schemas.openxmlformats.org/officeDocument/2006/relationships/image" Target="../media/image364.png"/><Relationship Id="rId53" Type="http://schemas.openxmlformats.org/officeDocument/2006/relationships/image" Target="../media/image201.png"/><Relationship Id="rId54" Type="http://schemas.openxmlformats.org/officeDocument/2006/relationships/image" Target="../media/image365.png"/><Relationship Id="rId55" Type="http://schemas.openxmlformats.org/officeDocument/2006/relationships/image" Target="../media/image366.png"/><Relationship Id="rId56" Type="http://schemas.openxmlformats.org/officeDocument/2006/relationships/image" Target="../media/image367.png"/><Relationship Id="rId57" Type="http://schemas.openxmlformats.org/officeDocument/2006/relationships/image" Target="../media/image209.png"/><Relationship Id="rId58" Type="http://schemas.openxmlformats.org/officeDocument/2006/relationships/image" Target="../media/image368.png"/><Relationship Id="rId59" Type="http://schemas.openxmlformats.org/officeDocument/2006/relationships/image" Target="../media/image369.png"/><Relationship Id="rId60" Type="http://schemas.openxmlformats.org/officeDocument/2006/relationships/image" Target="../media/image370.png"/><Relationship Id="rId61" Type="http://schemas.openxmlformats.org/officeDocument/2006/relationships/image" Target="../media/image371.png"/><Relationship Id="rId62" Type="http://schemas.openxmlformats.org/officeDocument/2006/relationships/image" Target="../media/image372.png"/><Relationship Id="rId63" Type="http://schemas.openxmlformats.org/officeDocument/2006/relationships/image" Target="../media/image373.png"/><Relationship Id="rId64" Type="http://schemas.openxmlformats.org/officeDocument/2006/relationships/image" Target="../media/image279.png"/><Relationship Id="rId65" Type="http://schemas.openxmlformats.org/officeDocument/2006/relationships/image" Target="../media/image374.png"/><Relationship Id="rId66" Type="http://schemas.openxmlformats.org/officeDocument/2006/relationships/image" Target="../media/image375.png"/><Relationship Id="rId67" Type="http://schemas.openxmlformats.org/officeDocument/2006/relationships/image" Target="../media/image246.png"/><Relationship Id="rId68" Type="http://schemas.openxmlformats.org/officeDocument/2006/relationships/image" Target="../media/image376.png"/><Relationship Id="rId69" Type="http://schemas.openxmlformats.org/officeDocument/2006/relationships/image" Target="../media/image377.png"/><Relationship Id="rId70" Type="http://schemas.openxmlformats.org/officeDocument/2006/relationships/image" Target="../media/image378.png"/><Relationship Id="rId71" Type="http://schemas.openxmlformats.org/officeDocument/2006/relationships/image" Target="../media/image379.png"/><Relationship Id="rId72" Type="http://schemas.openxmlformats.org/officeDocument/2006/relationships/image" Target="../media/image380.png"/><Relationship Id="rId73" Type="http://schemas.openxmlformats.org/officeDocument/2006/relationships/image" Target="../media/image381.png"/><Relationship Id="rId74" Type="http://schemas.openxmlformats.org/officeDocument/2006/relationships/image" Target="../media/image382.png"/><Relationship Id="rId75" Type="http://schemas.openxmlformats.org/officeDocument/2006/relationships/image" Target="../media/image383.png"/><Relationship Id="rId76" Type="http://schemas.openxmlformats.org/officeDocument/2006/relationships/image" Target="../media/image384.png"/><Relationship Id="rId77" Type="http://schemas.openxmlformats.org/officeDocument/2006/relationships/image" Target="../media/image385.png"/><Relationship Id="rId78" Type="http://schemas.openxmlformats.org/officeDocument/2006/relationships/image" Target="../media/image386.png"/><Relationship Id="rId79" Type="http://schemas.openxmlformats.org/officeDocument/2006/relationships/image" Target="../media/image387.png"/><Relationship Id="rId80" Type="http://schemas.openxmlformats.org/officeDocument/2006/relationships/image" Target="../media/image388.png"/><Relationship Id="rId81" Type="http://schemas.openxmlformats.org/officeDocument/2006/relationships/image" Target="../media/image389.png"/><Relationship Id="rId82" Type="http://schemas.openxmlformats.org/officeDocument/2006/relationships/image" Target="../media/image390.png"/><Relationship Id="rId83" Type="http://schemas.openxmlformats.org/officeDocument/2006/relationships/image" Target="../media/image391.png"/><Relationship Id="rId84" Type="http://schemas.openxmlformats.org/officeDocument/2006/relationships/image" Target="../media/image392.png"/><Relationship Id="rId85" Type="http://schemas.openxmlformats.org/officeDocument/2006/relationships/image" Target="../media/image393.png"/><Relationship Id="rId86" Type="http://schemas.openxmlformats.org/officeDocument/2006/relationships/image" Target="../media/image394.png"/><Relationship Id="rId87" Type="http://schemas.openxmlformats.org/officeDocument/2006/relationships/image" Target="../media/image395.png"/><Relationship Id="rId88" Type="http://schemas.openxmlformats.org/officeDocument/2006/relationships/image" Target="../media/image396.png"/><Relationship Id="rId89" Type="http://schemas.openxmlformats.org/officeDocument/2006/relationships/image" Target="../media/image397.png"/><Relationship Id="rId90" Type="http://schemas.openxmlformats.org/officeDocument/2006/relationships/image" Target="../media/image398.png"/><Relationship Id="rId91" Type="http://schemas.openxmlformats.org/officeDocument/2006/relationships/image" Target="../media/image399.png"/><Relationship Id="rId92" Type="http://schemas.openxmlformats.org/officeDocument/2006/relationships/image" Target="../media/image400.png"/><Relationship Id="rId93" Type="http://schemas.openxmlformats.org/officeDocument/2006/relationships/image" Target="../media/image401.png"/><Relationship Id="rId94" Type="http://schemas.openxmlformats.org/officeDocument/2006/relationships/image" Target="../media/image402.png"/><Relationship Id="rId95" Type="http://schemas.openxmlformats.org/officeDocument/2006/relationships/image" Target="../media/image403.png"/><Relationship Id="rId96" Type="http://schemas.openxmlformats.org/officeDocument/2006/relationships/image" Target="../media/image404.png"/><Relationship Id="rId97" Type="http://schemas.openxmlformats.org/officeDocument/2006/relationships/image" Target="../media/image405.png"/><Relationship Id="rId98" Type="http://schemas.openxmlformats.org/officeDocument/2006/relationships/image" Target="../media/image406.png"/><Relationship Id="rId99" Type="http://schemas.openxmlformats.org/officeDocument/2006/relationships/image" Target="../media/image407.png"/><Relationship Id="rId100" Type="http://schemas.openxmlformats.org/officeDocument/2006/relationships/image" Target="../media/image408.png"/><Relationship Id="rId101" Type="http://schemas.openxmlformats.org/officeDocument/2006/relationships/image" Target="../media/image409.png"/><Relationship Id="rId102" Type="http://schemas.openxmlformats.org/officeDocument/2006/relationships/image" Target="../media/image410.png"/><Relationship Id="rId103" Type="http://schemas.openxmlformats.org/officeDocument/2006/relationships/image" Target="../media/image411.png"/><Relationship Id="rId104" Type="http://schemas.openxmlformats.org/officeDocument/2006/relationships/image" Target="../media/image412.png"/><Relationship Id="rId105" Type="http://schemas.openxmlformats.org/officeDocument/2006/relationships/image" Target="../media/image413.png"/><Relationship Id="rId106" Type="http://schemas.openxmlformats.org/officeDocument/2006/relationships/image" Target="../media/image414.png"/><Relationship Id="rId107" Type="http://schemas.openxmlformats.org/officeDocument/2006/relationships/image" Target="../media/image415.png"/><Relationship Id="rId108" Type="http://schemas.openxmlformats.org/officeDocument/2006/relationships/image" Target="../media/image416.png"/><Relationship Id="rId109" Type="http://schemas.openxmlformats.org/officeDocument/2006/relationships/image" Target="../media/image417.png"/><Relationship Id="rId110" Type="http://schemas.openxmlformats.org/officeDocument/2006/relationships/image" Target="../media/image418.png"/><Relationship Id="rId111" Type="http://schemas.openxmlformats.org/officeDocument/2006/relationships/image" Target="../media/image419.png"/><Relationship Id="rId112" Type="http://schemas.openxmlformats.org/officeDocument/2006/relationships/image" Target="../media/image420.png"/><Relationship Id="rId113" Type="http://schemas.openxmlformats.org/officeDocument/2006/relationships/image" Target="../media/image421.png"/><Relationship Id="rId114" Type="http://schemas.openxmlformats.org/officeDocument/2006/relationships/image" Target="../media/image422.png"/><Relationship Id="rId115" Type="http://schemas.openxmlformats.org/officeDocument/2006/relationships/image" Target="../media/image423.png"/><Relationship Id="rId116" Type="http://schemas.openxmlformats.org/officeDocument/2006/relationships/image" Target="../media/image424.png"/><Relationship Id="rId117" Type="http://schemas.openxmlformats.org/officeDocument/2006/relationships/image" Target="../media/image425.png"/><Relationship Id="rId118" Type="http://schemas.openxmlformats.org/officeDocument/2006/relationships/image" Target="../media/image426.png"/><Relationship Id="rId119" Type="http://schemas.openxmlformats.org/officeDocument/2006/relationships/image" Target="../media/image427.png"/><Relationship Id="rId120" Type="http://schemas.openxmlformats.org/officeDocument/2006/relationships/image" Target="../media/image428.png"/><Relationship Id="rId121" Type="http://schemas.openxmlformats.org/officeDocument/2006/relationships/image" Target="../media/image429.png"/><Relationship Id="rId122" Type="http://schemas.openxmlformats.org/officeDocument/2006/relationships/image" Target="../media/image430.png"/><Relationship Id="rId123" Type="http://schemas.openxmlformats.org/officeDocument/2006/relationships/image" Target="../media/image431.png"/><Relationship Id="rId124" Type="http://schemas.openxmlformats.org/officeDocument/2006/relationships/image" Target="../media/image432.png"/><Relationship Id="rId125" Type="http://schemas.openxmlformats.org/officeDocument/2006/relationships/image" Target="../media/image433.png"/><Relationship Id="rId126" Type="http://schemas.openxmlformats.org/officeDocument/2006/relationships/image" Target="../media/image434.png"/><Relationship Id="rId127" Type="http://schemas.openxmlformats.org/officeDocument/2006/relationships/image" Target="../media/image435.png"/><Relationship Id="rId128" Type="http://schemas.openxmlformats.org/officeDocument/2006/relationships/image" Target="../media/image436.png"/><Relationship Id="rId129" Type="http://schemas.openxmlformats.org/officeDocument/2006/relationships/image" Target="../media/image437.png"/><Relationship Id="rId130" Type="http://schemas.openxmlformats.org/officeDocument/2006/relationships/image" Target="../media/image438.png"/><Relationship Id="rId131" Type="http://schemas.openxmlformats.org/officeDocument/2006/relationships/image" Target="../media/image439.png"/><Relationship Id="rId132" Type="http://schemas.openxmlformats.org/officeDocument/2006/relationships/image" Target="../media/image440.png"/><Relationship Id="rId133" Type="http://schemas.openxmlformats.org/officeDocument/2006/relationships/image" Target="../media/image441.png"/><Relationship Id="rId134" Type="http://schemas.openxmlformats.org/officeDocument/2006/relationships/image" Target="../media/image442.png"/><Relationship Id="rId135" Type="http://schemas.openxmlformats.org/officeDocument/2006/relationships/image" Target="../media/image443.png"/><Relationship Id="rId136" Type="http://schemas.openxmlformats.org/officeDocument/2006/relationships/image" Target="../media/image444.png"/><Relationship Id="rId137" Type="http://schemas.openxmlformats.org/officeDocument/2006/relationships/image" Target="../media/image445.png"/><Relationship Id="rId138" Type="http://schemas.openxmlformats.org/officeDocument/2006/relationships/image" Target="../media/image32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pinterest.com/mojartoof&#64257;cial/" TargetMode="External"/><Relationship Id="rId3" Type="http://schemas.openxmlformats.org/officeDocument/2006/relationships/hyperlink" Target="http://www.facebook.com/Mojarto-191313941210803/" TargetMode="External"/><Relationship Id="rId4" Type="http://schemas.openxmlformats.org/officeDocument/2006/relationships/hyperlink" Target="http://www.instagram.com/mojarto_of&#64257;cial/" TargetMode="External"/><Relationship Id="rId5" Type="http://schemas.openxmlformats.org/officeDocument/2006/relationships/hyperlink" Target="http://www.youtube.com/channel/UCR4FbHC8JGcz2T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://www.mojarto.com/" TargetMode="External"/><Relationship Id="rId8" Type="http://schemas.openxmlformats.org/officeDocument/2006/relationships/image" Target="../media/image446.png"/><Relationship Id="rId9" Type="http://schemas.openxmlformats.org/officeDocument/2006/relationships/image" Target="../media/image447.png"/><Relationship Id="rId10" Type="http://schemas.openxmlformats.org/officeDocument/2006/relationships/image" Target="../media/image448.png"/><Relationship Id="rId11" Type="http://schemas.openxmlformats.org/officeDocument/2006/relationships/image" Target="../media/image449.png"/><Relationship Id="rId12" Type="http://schemas.openxmlformats.org/officeDocument/2006/relationships/image" Target="../media/image450.png"/><Relationship Id="rId13" Type="http://schemas.openxmlformats.org/officeDocument/2006/relationships/image" Target="../media/image45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jarto.com/" TargetMode="External"/><Relationship Id="rId3" Type="http://schemas.openxmlformats.org/officeDocument/2006/relationships/image" Target="../media/image452.png"/><Relationship Id="rId4" Type="http://schemas.openxmlformats.org/officeDocument/2006/relationships/image" Target="../media/image453.png"/><Relationship Id="rId5" Type="http://schemas.openxmlformats.org/officeDocument/2006/relationships/image" Target="../media/image45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700" y="0"/>
            <a:ext cx="15227300" cy="7975600"/>
          </a:xfrm>
          <a:custGeom>
            <a:avLst/>
            <a:gdLst/>
            <a:ahLst/>
            <a:cxnLst/>
            <a:rect l="l" t="t" r="r" b="b"/>
            <a:pathLst>
              <a:path w="15227300" h="7975600">
                <a:moveTo>
                  <a:pt x="15227300" y="0"/>
                </a:moveTo>
                <a:lnTo>
                  <a:pt x="0" y="0"/>
                </a:lnTo>
                <a:lnTo>
                  <a:pt x="0" y="7975600"/>
                </a:lnTo>
                <a:lnTo>
                  <a:pt x="15227300" y="7975600"/>
                </a:lnTo>
                <a:lnTo>
                  <a:pt x="15227300" y="0"/>
                </a:lnTo>
                <a:close/>
              </a:path>
            </a:pathLst>
          </a:custGeom>
          <a:solidFill>
            <a:srgbClr val="DAD7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17570" y="0"/>
            <a:ext cx="5317070" cy="79755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300" y="558800"/>
            <a:ext cx="2400300" cy="50406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0000" y="1866900"/>
            <a:ext cx="3581400" cy="5372100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707736" y="2337346"/>
            <a:ext cx="537845" cy="1097280"/>
          </a:xfrm>
          <a:custGeom>
            <a:avLst/>
            <a:gdLst/>
            <a:ahLst/>
            <a:cxnLst/>
            <a:rect l="l" t="t" r="r" b="b"/>
            <a:pathLst>
              <a:path w="537844" h="1097279">
                <a:moveTo>
                  <a:pt x="263220" y="0"/>
                </a:moveTo>
                <a:lnTo>
                  <a:pt x="0" y="0"/>
                </a:lnTo>
                <a:lnTo>
                  <a:pt x="0" y="1096772"/>
                </a:lnTo>
                <a:lnTo>
                  <a:pt x="277329" y="1096772"/>
                </a:lnTo>
                <a:lnTo>
                  <a:pt x="333823" y="1092320"/>
                </a:lnTo>
                <a:lnTo>
                  <a:pt x="384257" y="1078960"/>
                </a:lnTo>
                <a:lnTo>
                  <a:pt x="428623" y="1056684"/>
                </a:lnTo>
                <a:lnTo>
                  <a:pt x="466915" y="1025486"/>
                </a:lnTo>
                <a:lnTo>
                  <a:pt x="497760" y="986857"/>
                </a:lnTo>
                <a:lnTo>
                  <a:pt x="519790" y="942254"/>
                </a:lnTo>
                <a:lnTo>
                  <a:pt x="520355" y="940092"/>
                </a:lnTo>
                <a:lnTo>
                  <a:pt x="166077" y="940092"/>
                </a:lnTo>
                <a:lnTo>
                  <a:pt x="166077" y="611060"/>
                </a:lnTo>
                <a:lnTo>
                  <a:pt x="504202" y="611060"/>
                </a:lnTo>
                <a:lnTo>
                  <a:pt x="487420" y="586877"/>
                </a:lnTo>
                <a:lnTo>
                  <a:pt x="465929" y="564449"/>
                </a:lnTo>
                <a:lnTo>
                  <a:pt x="440817" y="545353"/>
                </a:lnTo>
                <a:lnTo>
                  <a:pt x="412076" y="529590"/>
                </a:lnTo>
                <a:lnTo>
                  <a:pt x="452116" y="501141"/>
                </a:lnTo>
                <a:lnTo>
                  <a:pt x="483262" y="465921"/>
                </a:lnTo>
                <a:lnTo>
                  <a:pt x="489377" y="454380"/>
                </a:lnTo>
                <a:lnTo>
                  <a:pt x="166077" y="454380"/>
                </a:lnTo>
                <a:lnTo>
                  <a:pt x="166077" y="156679"/>
                </a:lnTo>
                <a:lnTo>
                  <a:pt x="506251" y="156679"/>
                </a:lnTo>
                <a:lnTo>
                  <a:pt x="505693" y="154543"/>
                </a:lnTo>
                <a:lnTo>
                  <a:pt x="483663" y="109935"/>
                </a:lnTo>
                <a:lnTo>
                  <a:pt x="452818" y="71297"/>
                </a:lnTo>
                <a:lnTo>
                  <a:pt x="414521" y="40108"/>
                </a:lnTo>
                <a:lnTo>
                  <a:pt x="370154" y="17827"/>
                </a:lnTo>
                <a:lnTo>
                  <a:pt x="319719" y="4457"/>
                </a:lnTo>
                <a:lnTo>
                  <a:pt x="263220" y="0"/>
                </a:lnTo>
                <a:close/>
              </a:path>
              <a:path w="537844" h="1097279">
                <a:moveTo>
                  <a:pt x="504202" y="611060"/>
                </a:moveTo>
                <a:lnTo>
                  <a:pt x="253822" y="611060"/>
                </a:lnTo>
                <a:lnTo>
                  <a:pt x="281678" y="612872"/>
                </a:lnTo>
                <a:lnTo>
                  <a:pt x="305717" y="618307"/>
                </a:lnTo>
                <a:lnTo>
                  <a:pt x="342353" y="640041"/>
                </a:lnTo>
                <a:lnTo>
                  <a:pt x="364088" y="676678"/>
                </a:lnTo>
                <a:lnTo>
                  <a:pt x="371335" y="728573"/>
                </a:lnTo>
                <a:lnTo>
                  <a:pt x="371335" y="838250"/>
                </a:lnTo>
                <a:lnTo>
                  <a:pt x="364672" y="881341"/>
                </a:lnTo>
                <a:lnTo>
                  <a:pt x="330001" y="925117"/>
                </a:lnTo>
                <a:lnTo>
                  <a:pt x="292396" y="938429"/>
                </a:lnTo>
                <a:lnTo>
                  <a:pt x="269494" y="940092"/>
                </a:lnTo>
                <a:lnTo>
                  <a:pt x="520355" y="940092"/>
                </a:lnTo>
                <a:lnTo>
                  <a:pt x="533007" y="891673"/>
                </a:lnTo>
                <a:lnTo>
                  <a:pt x="537413" y="835113"/>
                </a:lnTo>
                <a:lnTo>
                  <a:pt x="537413" y="745807"/>
                </a:lnTo>
                <a:lnTo>
                  <a:pt x="535404" y="708109"/>
                </a:lnTo>
                <a:lnTo>
                  <a:pt x="529378" y="673349"/>
                </a:lnTo>
                <a:lnTo>
                  <a:pt x="519341" y="641524"/>
                </a:lnTo>
                <a:lnTo>
                  <a:pt x="505410" y="612872"/>
                </a:lnTo>
                <a:lnTo>
                  <a:pt x="505294" y="612635"/>
                </a:lnTo>
                <a:lnTo>
                  <a:pt x="504202" y="611060"/>
                </a:lnTo>
                <a:close/>
              </a:path>
              <a:path w="537844" h="1097279">
                <a:moveTo>
                  <a:pt x="506251" y="156679"/>
                </a:moveTo>
                <a:lnTo>
                  <a:pt x="255397" y="156679"/>
                </a:lnTo>
                <a:lnTo>
                  <a:pt x="278299" y="158346"/>
                </a:lnTo>
                <a:lnTo>
                  <a:pt x="298467" y="163344"/>
                </a:lnTo>
                <a:lnTo>
                  <a:pt x="342247" y="198018"/>
                </a:lnTo>
                <a:lnTo>
                  <a:pt x="355571" y="235618"/>
                </a:lnTo>
                <a:lnTo>
                  <a:pt x="357238" y="258521"/>
                </a:lnTo>
                <a:lnTo>
                  <a:pt x="357238" y="336867"/>
                </a:lnTo>
                <a:lnTo>
                  <a:pt x="349985" y="388775"/>
                </a:lnTo>
                <a:lnTo>
                  <a:pt x="328244" y="425386"/>
                </a:lnTo>
                <a:lnTo>
                  <a:pt x="291614" y="447136"/>
                </a:lnTo>
                <a:lnTo>
                  <a:pt x="239725" y="454380"/>
                </a:lnTo>
                <a:lnTo>
                  <a:pt x="489377" y="454380"/>
                </a:lnTo>
                <a:lnTo>
                  <a:pt x="505513" y="423929"/>
                </a:lnTo>
                <a:lnTo>
                  <a:pt x="518865" y="375166"/>
                </a:lnTo>
                <a:lnTo>
                  <a:pt x="523316" y="319633"/>
                </a:lnTo>
                <a:lnTo>
                  <a:pt x="523316" y="261658"/>
                </a:lnTo>
                <a:lnTo>
                  <a:pt x="518910" y="205118"/>
                </a:lnTo>
                <a:lnTo>
                  <a:pt x="506251" y="15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389291" y="2337346"/>
            <a:ext cx="514350" cy="1112520"/>
          </a:xfrm>
          <a:custGeom>
            <a:avLst/>
            <a:gdLst/>
            <a:ahLst/>
            <a:cxnLst/>
            <a:rect l="l" t="t" r="r" b="b"/>
            <a:pathLst>
              <a:path w="514350" h="1112520">
                <a:moveTo>
                  <a:pt x="513918" y="0"/>
                </a:moveTo>
                <a:lnTo>
                  <a:pt x="350964" y="0"/>
                </a:lnTo>
                <a:lnTo>
                  <a:pt x="350964" y="855484"/>
                </a:lnTo>
                <a:lnTo>
                  <a:pt x="349349" y="877712"/>
                </a:lnTo>
                <a:lnTo>
                  <a:pt x="336428" y="914534"/>
                </a:lnTo>
                <a:lnTo>
                  <a:pt x="295536" y="949102"/>
                </a:lnTo>
                <a:lnTo>
                  <a:pt x="258533" y="955751"/>
                </a:lnTo>
                <a:lnTo>
                  <a:pt x="239085" y="954090"/>
                </a:lnTo>
                <a:lnTo>
                  <a:pt x="191935" y="929119"/>
                </a:lnTo>
                <a:lnTo>
                  <a:pt x="167694" y="877712"/>
                </a:lnTo>
                <a:lnTo>
                  <a:pt x="166077" y="855484"/>
                </a:lnTo>
                <a:lnTo>
                  <a:pt x="166077" y="0"/>
                </a:lnTo>
                <a:lnTo>
                  <a:pt x="0" y="0"/>
                </a:lnTo>
                <a:lnTo>
                  <a:pt x="0" y="855484"/>
                </a:lnTo>
                <a:lnTo>
                  <a:pt x="4503" y="909981"/>
                </a:lnTo>
                <a:lnTo>
                  <a:pt x="18014" y="959092"/>
                </a:lnTo>
                <a:lnTo>
                  <a:pt x="40537" y="1002815"/>
                </a:lnTo>
                <a:lnTo>
                  <a:pt x="72072" y="1041146"/>
                </a:lnTo>
                <a:lnTo>
                  <a:pt x="110745" y="1072345"/>
                </a:lnTo>
                <a:lnTo>
                  <a:pt x="154716" y="1094625"/>
                </a:lnTo>
                <a:lnTo>
                  <a:pt x="203980" y="1107990"/>
                </a:lnTo>
                <a:lnTo>
                  <a:pt x="258533" y="1112443"/>
                </a:lnTo>
                <a:lnTo>
                  <a:pt x="312968" y="1107990"/>
                </a:lnTo>
                <a:lnTo>
                  <a:pt x="361929" y="1094625"/>
                </a:lnTo>
                <a:lnTo>
                  <a:pt x="405411" y="1072345"/>
                </a:lnTo>
                <a:lnTo>
                  <a:pt x="443407" y="1041146"/>
                </a:lnTo>
                <a:lnTo>
                  <a:pt x="474254" y="1002815"/>
                </a:lnTo>
                <a:lnTo>
                  <a:pt x="496289" y="959092"/>
                </a:lnTo>
                <a:lnTo>
                  <a:pt x="509510" y="909981"/>
                </a:lnTo>
                <a:lnTo>
                  <a:pt x="513918" y="855484"/>
                </a:lnTo>
                <a:lnTo>
                  <a:pt x="5139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019134" y="2337358"/>
            <a:ext cx="611505" cy="1097280"/>
          </a:xfrm>
          <a:custGeom>
            <a:avLst/>
            <a:gdLst/>
            <a:ahLst/>
            <a:cxnLst/>
            <a:rect l="l" t="t" r="r" b="b"/>
            <a:pathLst>
              <a:path w="611505" h="1097279">
                <a:moveTo>
                  <a:pt x="611060" y="0"/>
                </a:moveTo>
                <a:lnTo>
                  <a:pt x="437146" y="0"/>
                </a:lnTo>
                <a:lnTo>
                  <a:pt x="305536" y="418338"/>
                </a:lnTo>
                <a:lnTo>
                  <a:pt x="177050" y="0"/>
                </a:lnTo>
                <a:lnTo>
                  <a:pt x="0" y="0"/>
                </a:lnTo>
                <a:lnTo>
                  <a:pt x="222491" y="637692"/>
                </a:lnTo>
                <a:lnTo>
                  <a:pt x="222491" y="1096772"/>
                </a:lnTo>
                <a:lnTo>
                  <a:pt x="388569" y="1096772"/>
                </a:lnTo>
                <a:lnTo>
                  <a:pt x="388569" y="637692"/>
                </a:lnTo>
                <a:lnTo>
                  <a:pt x="611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028149" y="2321686"/>
            <a:ext cx="535940" cy="1128395"/>
          </a:xfrm>
          <a:custGeom>
            <a:avLst/>
            <a:gdLst/>
            <a:ahLst/>
            <a:cxnLst/>
            <a:rect l="l" t="t" r="r" b="b"/>
            <a:pathLst>
              <a:path w="535939" h="1128395">
                <a:moveTo>
                  <a:pt x="261658" y="0"/>
                </a:moveTo>
                <a:lnTo>
                  <a:pt x="206030" y="4553"/>
                </a:lnTo>
                <a:lnTo>
                  <a:pt x="156670" y="18213"/>
                </a:lnTo>
                <a:lnTo>
                  <a:pt x="113582" y="40981"/>
                </a:lnTo>
                <a:lnTo>
                  <a:pt x="76771" y="72859"/>
                </a:lnTo>
                <a:lnTo>
                  <a:pt x="47293" y="112469"/>
                </a:lnTo>
                <a:lnTo>
                  <a:pt x="26239" y="158446"/>
                </a:lnTo>
                <a:lnTo>
                  <a:pt x="13608" y="210789"/>
                </a:lnTo>
                <a:lnTo>
                  <a:pt x="9397" y="269494"/>
                </a:lnTo>
                <a:lnTo>
                  <a:pt x="12188" y="314056"/>
                </a:lnTo>
                <a:lnTo>
                  <a:pt x="20561" y="356854"/>
                </a:lnTo>
                <a:lnTo>
                  <a:pt x="34515" y="397885"/>
                </a:lnTo>
                <a:lnTo>
                  <a:pt x="54051" y="437146"/>
                </a:lnTo>
                <a:lnTo>
                  <a:pt x="75015" y="469421"/>
                </a:lnTo>
                <a:lnTo>
                  <a:pt x="102184" y="504830"/>
                </a:lnTo>
                <a:lnTo>
                  <a:pt x="135558" y="543372"/>
                </a:lnTo>
                <a:lnTo>
                  <a:pt x="175135" y="585047"/>
                </a:lnTo>
                <a:lnTo>
                  <a:pt x="262575" y="670597"/>
                </a:lnTo>
                <a:lnTo>
                  <a:pt x="296702" y="706635"/>
                </a:lnTo>
                <a:lnTo>
                  <a:pt x="323291" y="737971"/>
                </a:lnTo>
                <a:lnTo>
                  <a:pt x="355709" y="789192"/>
                </a:lnTo>
                <a:lnTo>
                  <a:pt x="370987" y="840112"/>
                </a:lnTo>
                <a:lnTo>
                  <a:pt x="372897" y="866444"/>
                </a:lnTo>
                <a:lnTo>
                  <a:pt x="371083" y="889464"/>
                </a:lnTo>
                <a:lnTo>
                  <a:pt x="356582" y="927847"/>
                </a:lnTo>
                <a:lnTo>
                  <a:pt x="328182" y="955558"/>
                </a:lnTo>
                <a:lnTo>
                  <a:pt x="289407" y="969660"/>
                </a:lnTo>
                <a:lnTo>
                  <a:pt x="266357" y="971422"/>
                </a:lnTo>
                <a:lnTo>
                  <a:pt x="242651" y="969269"/>
                </a:lnTo>
                <a:lnTo>
                  <a:pt x="203479" y="952038"/>
                </a:lnTo>
                <a:lnTo>
                  <a:pt x="175673" y="918157"/>
                </a:lnTo>
                <a:lnTo>
                  <a:pt x="161568" y="871155"/>
                </a:lnTo>
                <a:lnTo>
                  <a:pt x="159804" y="842949"/>
                </a:lnTo>
                <a:lnTo>
                  <a:pt x="159804" y="802208"/>
                </a:lnTo>
                <a:lnTo>
                  <a:pt x="0" y="819442"/>
                </a:lnTo>
                <a:lnTo>
                  <a:pt x="0" y="858608"/>
                </a:lnTo>
                <a:lnTo>
                  <a:pt x="2103" y="896711"/>
                </a:lnTo>
                <a:lnTo>
                  <a:pt x="18939" y="966431"/>
                </a:lnTo>
                <a:lnTo>
                  <a:pt x="52235" y="1026948"/>
                </a:lnTo>
                <a:lnTo>
                  <a:pt x="99631" y="1074743"/>
                </a:lnTo>
                <a:lnTo>
                  <a:pt x="160102" y="1108707"/>
                </a:lnTo>
                <a:lnTo>
                  <a:pt x="229818" y="1125946"/>
                </a:lnTo>
                <a:lnTo>
                  <a:pt x="267919" y="1128102"/>
                </a:lnTo>
                <a:lnTo>
                  <a:pt x="306009" y="1125946"/>
                </a:lnTo>
                <a:lnTo>
                  <a:pt x="375732" y="1108707"/>
                </a:lnTo>
                <a:lnTo>
                  <a:pt x="436203" y="1074743"/>
                </a:lnTo>
                <a:lnTo>
                  <a:pt x="483592" y="1026948"/>
                </a:lnTo>
                <a:lnTo>
                  <a:pt x="516895" y="966431"/>
                </a:lnTo>
                <a:lnTo>
                  <a:pt x="533744" y="896711"/>
                </a:lnTo>
                <a:lnTo>
                  <a:pt x="535851" y="858608"/>
                </a:lnTo>
                <a:lnTo>
                  <a:pt x="533060" y="814886"/>
                </a:lnTo>
                <a:lnTo>
                  <a:pt x="524687" y="773025"/>
                </a:lnTo>
                <a:lnTo>
                  <a:pt x="510733" y="733023"/>
                </a:lnTo>
                <a:lnTo>
                  <a:pt x="491197" y="694880"/>
                </a:lnTo>
                <a:lnTo>
                  <a:pt x="443058" y="627704"/>
                </a:lnTo>
                <a:lnTo>
                  <a:pt x="409684" y="588373"/>
                </a:lnTo>
                <a:lnTo>
                  <a:pt x="370105" y="545220"/>
                </a:lnTo>
                <a:lnTo>
                  <a:pt x="283288" y="456190"/>
                </a:lnTo>
                <a:lnTo>
                  <a:pt x="249504" y="419325"/>
                </a:lnTo>
                <a:lnTo>
                  <a:pt x="222967" y="387646"/>
                </a:lnTo>
                <a:lnTo>
                  <a:pt x="189962" y="337013"/>
                </a:lnTo>
                <a:lnTo>
                  <a:pt x="174305" y="287265"/>
                </a:lnTo>
                <a:lnTo>
                  <a:pt x="172351" y="261658"/>
                </a:lnTo>
                <a:lnTo>
                  <a:pt x="173818" y="237375"/>
                </a:lnTo>
                <a:lnTo>
                  <a:pt x="185564" y="198207"/>
                </a:lnTo>
                <a:lnTo>
                  <a:pt x="224442" y="163342"/>
                </a:lnTo>
                <a:lnTo>
                  <a:pt x="263220" y="156679"/>
                </a:lnTo>
                <a:lnTo>
                  <a:pt x="283877" y="158735"/>
                </a:lnTo>
                <a:lnTo>
                  <a:pt x="330593" y="189585"/>
                </a:lnTo>
                <a:lnTo>
                  <a:pt x="348219" y="229935"/>
                </a:lnTo>
                <a:lnTo>
                  <a:pt x="354101" y="285153"/>
                </a:lnTo>
                <a:lnTo>
                  <a:pt x="354101" y="316496"/>
                </a:lnTo>
                <a:lnTo>
                  <a:pt x="513918" y="299262"/>
                </a:lnTo>
                <a:lnTo>
                  <a:pt x="513918" y="271056"/>
                </a:lnTo>
                <a:lnTo>
                  <a:pt x="509704" y="212310"/>
                </a:lnTo>
                <a:lnTo>
                  <a:pt x="497065" y="159824"/>
                </a:lnTo>
                <a:lnTo>
                  <a:pt x="476006" y="113598"/>
                </a:lnTo>
                <a:lnTo>
                  <a:pt x="446531" y="73634"/>
                </a:lnTo>
                <a:lnTo>
                  <a:pt x="409710" y="41421"/>
                </a:lnTo>
                <a:lnTo>
                  <a:pt x="366625" y="18410"/>
                </a:lnTo>
                <a:lnTo>
                  <a:pt x="317274" y="4602"/>
                </a:lnTo>
                <a:lnTo>
                  <a:pt x="261658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690899" y="2321686"/>
            <a:ext cx="520700" cy="1128395"/>
          </a:xfrm>
          <a:custGeom>
            <a:avLst/>
            <a:gdLst/>
            <a:ahLst/>
            <a:cxnLst/>
            <a:rect l="l" t="t" r="r" b="b"/>
            <a:pathLst>
              <a:path w="520700" h="1128395">
                <a:moveTo>
                  <a:pt x="260096" y="0"/>
                </a:moveTo>
                <a:lnTo>
                  <a:pt x="204853" y="4506"/>
                </a:lnTo>
                <a:lnTo>
                  <a:pt x="155101" y="18024"/>
                </a:lnTo>
                <a:lnTo>
                  <a:pt x="110841" y="40547"/>
                </a:lnTo>
                <a:lnTo>
                  <a:pt x="72072" y="72072"/>
                </a:lnTo>
                <a:lnTo>
                  <a:pt x="40537" y="110855"/>
                </a:lnTo>
                <a:lnTo>
                  <a:pt x="18014" y="155120"/>
                </a:lnTo>
                <a:lnTo>
                  <a:pt x="4503" y="204867"/>
                </a:lnTo>
                <a:lnTo>
                  <a:pt x="0" y="260095"/>
                </a:lnTo>
                <a:lnTo>
                  <a:pt x="0" y="868006"/>
                </a:lnTo>
                <a:lnTo>
                  <a:pt x="4503" y="923249"/>
                </a:lnTo>
                <a:lnTo>
                  <a:pt x="18014" y="973000"/>
                </a:lnTo>
                <a:lnTo>
                  <a:pt x="40537" y="1017261"/>
                </a:lnTo>
                <a:lnTo>
                  <a:pt x="72072" y="1056030"/>
                </a:lnTo>
                <a:lnTo>
                  <a:pt x="110841" y="1087565"/>
                </a:lnTo>
                <a:lnTo>
                  <a:pt x="155101" y="1110087"/>
                </a:lnTo>
                <a:lnTo>
                  <a:pt x="204853" y="1123599"/>
                </a:lnTo>
                <a:lnTo>
                  <a:pt x="260096" y="1128102"/>
                </a:lnTo>
                <a:lnTo>
                  <a:pt x="315316" y="1123599"/>
                </a:lnTo>
                <a:lnTo>
                  <a:pt x="365059" y="1110087"/>
                </a:lnTo>
                <a:lnTo>
                  <a:pt x="409323" y="1087565"/>
                </a:lnTo>
                <a:lnTo>
                  <a:pt x="448106" y="1056030"/>
                </a:lnTo>
                <a:lnTo>
                  <a:pt x="479631" y="1017261"/>
                </a:lnTo>
                <a:lnTo>
                  <a:pt x="502154" y="973000"/>
                </a:lnTo>
                <a:lnTo>
                  <a:pt x="515672" y="923249"/>
                </a:lnTo>
                <a:lnTo>
                  <a:pt x="520179" y="868006"/>
                </a:lnTo>
                <a:lnTo>
                  <a:pt x="520179" y="711326"/>
                </a:lnTo>
                <a:lnTo>
                  <a:pt x="357238" y="711326"/>
                </a:lnTo>
                <a:lnTo>
                  <a:pt x="357238" y="868006"/>
                </a:lnTo>
                <a:lnTo>
                  <a:pt x="355571" y="890338"/>
                </a:lnTo>
                <a:lnTo>
                  <a:pt x="342247" y="927942"/>
                </a:lnTo>
                <a:lnTo>
                  <a:pt x="300035" y="964372"/>
                </a:lnTo>
                <a:lnTo>
                  <a:pt x="261658" y="971422"/>
                </a:lnTo>
                <a:lnTo>
                  <a:pt x="241487" y="969660"/>
                </a:lnTo>
                <a:lnTo>
                  <a:pt x="192722" y="943216"/>
                </a:lnTo>
                <a:lnTo>
                  <a:pt x="172732" y="910316"/>
                </a:lnTo>
                <a:lnTo>
                  <a:pt x="166077" y="868006"/>
                </a:lnTo>
                <a:lnTo>
                  <a:pt x="166077" y="260095"/>
                </a:lnTo>
                <a:lnTo>
                  <a:pt x="172732" y="217785"/>
                </a:lnTo>
                <a:lnTo>
                  <a:pt x="192722" y="184886"/>
                </a:lnTo>
                <a:lnTo>
                  <a:pt x="241487" y="158442"/>
                </a:lnTo>
                <a:lnTo>
                  <a:pt x="261658" y="156679"/>
                </a:lnTo>
                <a:lnTo>
                  <a:pt x="281825" y="158442"/>
                </a:lnTo>
                <a:lnTo>
                  <a:pt x="330593" y="184886"/>
                </a:lnTo>
                <a:lnTo>
                  <a:pt x="350573" y="217785"/>
                </a:lnTo>
                <a:lnTo>
                  <a:pt x="357238" y="260095"/>
                </a:lnTo>
                <a:lnTo>
                  <a:pt x="357238" y="388569"/>
                </a:lnTo>
                <a:lnTo>
                  <a:pt x="520179" y="388569"/>
                </a:lnTo>
                <a:lnTo>
                  <a:pt x="520179" y="260095"/>
                </a:lnTo>
                <a:lnTo>
                  <a:pt x="515672" y="204867"/>
                </a:lnTo>
                <a:lnTo>
                  <a:pt x="502154" y="155120"/>
                </a:lnTo>
                <a:lnTo>
                  <a:pt x="479631" y="110855"/>
                </a:lnTo>
                <a:lnTo>
                  <a:pt x="448106" y="72072"/>
                </a:lnTo>
                <a:lnTo>
                  <a:pt x="409323" y="40547"/>
                </a:lnTo>
                <a:lnTo>
                  <a:pt x="365059" y="18024"/>
                </a:lnTo>
                <a:lnTo>
                  <a:pt x="315316" y="4506"/>
                </a:lnTo>
                <a:lnTo>
                  <a:pt x="260096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356785" y="2337346"/>
            <a:ext cx="514350" cy="1112520"/>
          </a:xfrm>
          <a:custGeom>
            <a:avLst/>
            <a:gdLst/>
            <a:ahLst/>
            <a:cxnLst/>
            <a:rect l="l" t="t" r="r" b="b"/>
            <a:pathLst>
              <a:path w="514350" h="1112520">
                <a:moveTo>
                  <a:pt x="513918" y="0"/>
                </a:moveTo>
                <a:lnTo>
                  <a:pt x="350964" y="0"/>
                </a:lnTo>
                <a:lnTo>
                  <a:pt x="350964" y="855484"/>
                </a:lnTo>
                <a:lnTo>
                  <a:pt x="349349" y="877712"/>
                </a:lnTo>
                <a:lnTo>
                  <a:pt x="336428" y="914534"/>
                </a:lnTo>
                <a:lnTo>
                  <a:pt x="295536" y="949102"/>
                </a:lnTo>
                <a:lnTo>
                  <a:pt x="258533" y="955751"/>
                </a:lnTo>
                <a:lnTo>
                  <a:pt x="239085" y="954090"/>
                </a:lnTo>
                <a:lnTo>
                  <a:pt x="191935" y="929119"/>
                </a:lnTo>
                <a:lnTo>
                  <a:pt x="167694" y="877712"/>
                </a:lnTo>
                <a:lnTo>
                  <a:pt x="166077" y="855484"/>
                </a:lnTo>
                <a:lnTo>
                  <a:pt x="166077" y="0"/>
                </a:lnTo>
                <a:lnTo>
                  <a:pt x="0" y="0"/>
                </a:lnTo>
                <a:lnTo>
                  <a:pt x="0" y="855484"/>
                </a:lnTo>
                <a:lnTo>
                  <a:pt x="4503" y="909981"/>
                </a:lnTo>
                <a:lnTo>
                  <a:pt x="18014" y="959092"/>
                </a:lnTo>
                <a:lnTo>
                  <a:pt x="40537" y="1002815"/>
                </a:lnTo>
                <a:lnTo>
                  <a:pt x="72072" y="1041146"/>
                </a:lnTo>
                <a:lnTo>
                  <a:pt x="110745" y="1072345"/>
                </a:lnTo>
                <a:lnTo>
                  <a:pt x="154716" y="1094625"/>
                </a:lnTo>
                <a:lnTo>
                  <a:pt x="203980" y="1107990"/>
                </a:lnTo>
                <a:lnTo>
                  <a:pt x="258533" y="1112443"/>
                </a:lnTo>
                <a:lnTo>
                  <a:pt x="312968" y="1107990"/>
                </a:lnTo>
                <a:lnTo>
                  <a:pt x="361929" y="1094625"/>
                </a:lnTo>
                <a:lnTo>
                  <a:pt x="405411" y="1072345"/>
                </a:lnTo>
                <a:lnTo>
                  <a:pt x="443407" y="1041146"/>
                </a:lnTo>
                <a:lnTo>
                  <a:pt x="474254" y="1002815"/>
                </a:lnTo>
                <a:lnTo>
                  <a:pt x="496289" y="959092"/>
                </a:lnTo>
                <a:lnTo>
                  <a:pt x="509510" y="909981"/>
                </a:lnTo>
                <a:lnTo>
                  <a:pt x="513918" y="855484"/>
                </a:lnTo>
                <a:lnTo>
                  <a:pt x="513918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046167" y="2337358"/>
            <a:ext cx="462280" cy="1097280"/>
          </a:xfrm>
          <a:custGeom>
            <a:avLst/>
            <a:gdLst/>
            <a:ahLst/>
            <a:cxnLst/>
            <a:rect l="l" t="t" r="r" b="b"/>
            <a:pathLst>
              <a:path w="462279" h="1097279">
                <a:moveTo>
                  <a:pt x="462216" y="939800"/>
                </a:moveTo>
                <a:lnTo>
                  <a:pt x="166077" y="939800"/>
                </a:lnTo>
                <a:lnTo>
                  <a:pt x="166077" y="0"/>
                </a:lnTo>
                <a:lnTo>
                  <a:pt x="0" y="0"/>
                </a:lnTo>
                <a:lnTo>
                  <a:pt x="0" y="939800"/>
                </a:lnTo>
                <a:lnTo>
                  <a:pt x="0" y="1097280"/>
                </a:lnTo>
                <a:lnTo>
                  <a:pt x="462216" y="1097280"/>
                </a:lnTo>
                <a:lnTo>
                  <a:pt x="462216" y="93980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636856" y="2337358"/>
            <a:ext cx="520700" cy="1097280"/>
          </a:xfrm>
          <a:custGeom>
            <a:avLst/>
            <a:gdLst/>
            <a:ahLst/>
            <a:cxnLst/>
            <a:rect l="l" t="t" r="r" b="b"/>
            <a:pathLst>
              <a:path w="520700" h="1097279">
                <a:moveTo>
                  <a:pt x="260096" y="0"/>
                </a:moveTo>
                <a:lnTo>
                  <a:pt x="0" y="0"/>
                </a:lnTo>
                <a:lnTo>
                  <a:pt x="0" y="1096772"/>
                </a:lnTo>
                <a:lnTo>
                  <a:pt x="166077" y="1096772"/>
                </a:lnTo>
                <a:lnTo>
                  <a:pt x="166077" y="651789"/>
                </a:lnTo>
                <a:lnTo>
                  <a:pt x="260096" y="651789"/>
                </a:lnTo>
                <a:lnTo>
                  <a:pt x="316587" y="647335"/>
                </a:lnTo>
                <a:lnTo>
                  <a:pt x="367017" y="633972"/>
                </a:lnTo>
                <a:lnTo>
                  <a:pt x="411379" y="611696"/>
                </a:lnTo>
                <a:lnTo>
                  <a:pt x="449668" y="580504"/>
                </a:lnTo>
                <a:lnTo>
                  <a:pt x="480520" y="541873"/>
                </a:lnTo>
                <a:lnTo>
                  <a:pt x="502554" y="497266"/>
                </a:lnTo>
                <a:lnTo>
                  <a:pt x="503118" y="495109"/>
                </a:lnTo>
                <a:lnTo>
                  <a:pt x="166077" y="495109"/>
                </a:lnTo>
                <a:lnTo>
                  <a:pt x="166077" y="156679"/>
                </a:lnTo>
                <a:lnTo>
                  <a:pt x="503115" y="156679"/>
                </a:lnTo>
                <a:lnTo>
                  <a:pt x="502554" y="154536"/>
                </a:lnTo>
                <a:lnTo>
                  <a:pt x="480520" y="109928"/>
                </a:lnTo>
                <a:lnTo>
                  <a:pt x="449668" y="71285"/>
                </a:lnTo>
                <a:lnTo>
                  <a:pt x="411379" y="40097"/>
                </a:lnTo>
                <a:lnTo>
                  <a:pt x="367017" y="17821"/>
                </a:lnTo>
                <a:lnTo>
                  <a:pt x="316587" y="4455"/>
                </a:lnTo>
                <a:lnTo>
                  <a:pt x="260096" y="0"/>
                </a:lnTo>
                <a:close/>
              </a:path>
              <a:path w="520700" h="1097279">
                <a:moveTo>
                  <a:pt x="503115" y="156679"/>
                </a:moveTo>
                <a:lnTo>
                  <a:pt x="252260" y="156679"/>
                </a:lnTo>
                <a:lnTo>
                  <a:pt x="275162" y="158344"/>
                </a:lnTo>
                <a:lnTo>
                  <a:pt x="295330" y="163337"/>
                </a:lnTo>
                <a:lnTo>
                  <a:pt x="339110" y="198011"/>
                </a:lnTo>
                <a:lnTo>
                  <a:pt x="352434" y="235612"/>
                </a:lnTo>
                <a:lnTo>
                  <a:pt x="354101" y="258521"/>
                </a:lnTo>
                <a:lnTo>
                  <a:pt x="354101" y="393268"/>
                </a:lnTo>
                <a:lnTo>
                  <a:pt x="347437" y="436359"/>
                </a:lnTo>
                <a:lnTo>
                  <a:pt x="312762" y="480134"/>
                </a:lnTo>
                <a:lnTo>
                  <a:pt x="275162" y="493446"/>
                </a:lnTo>
                <a:lnTo>
                  <a:pt x="252260" y="495109"/>
                </a:lnTo>
                <a:lnTo>
                  <a:pt x="503118" y="495109"/>
                </a:lnTo>
                <a:lnTo>
                  <a:pt x="515773" y="446685"/>
                </a:lnTo>
                <a:lnTo>
                  <a:pt x="520179" y="390131"/>
                </a:lnTo>
                <a:lnTo>
                  <a:pt x="520179" y="261658"/>
                </a:lnTo>
                <a:lnTo>
                  <a:pt x="515773" y="205112"/>
                </a:lnTo>
                <a:lnTo>
                  <a:pt x="503115" y="156679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243206" y="2337358"/>
            <a:ext cx="529590" cy="1097280"/>
          </a:xfrm>
          <a:custGeom>
            <a:avLst/>
            <a:gdLst/>
            <a:ahLst/>
            <a:cxnLst/>
            <a:rect l="l" t="t" r="r" b="b"/>
            <a:pathLst>
              <a:path w="529590" h="1097279">
                <a:moveTo>
                  <a:pt x="529590" y="0"/>
                </a:moveTo>
                <a:lnTo>
                  <a:pt x="0" y="0"/>
                </a:lnTo>
                <a:lnTo>
                  <a:pt x="0" y="156210"/>
                </a:lnTo>
                <a:lnTo>
                  <a:pt x="181749" y="156210"/>
                </a:lnTo>
                <a:lnTo>
                  <a:pt x="181749" y="1097280"/>
                </a:lnTo>
                <a:lnTo>
                  <a:pt x="347827" y="1097280"/>
                </a:lnTo>
                <a:lnTo>
                  <a:pt x="347827" y="156210"/>
                </a:lnTo>
                <a:lnTo>
                  <a:pt x="529590" y="156210"/>
                </a:lnTo>
                <a:lnTo>
                  <a:pt x="529590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894969" y="2337346"/>
            <a:ext cx="514350" cy="1112520"/>
          </a:xfrm>
          <a:custGeom>
            <a:avLst/>
            <a:gdLst/>
            <a:ahLst/>
            <a:cxnLst/>
            <a:rect l="l" t="t" r="r" b="b"/>
            <a:pathLst>
              <a:path w="514350" h="1112520">
                <a:moveTo>
                  <a:pt x="513918" y="0"/>
                </a:moveTo>
                <a:lnTo>
                  <a:pt x="350964" y="0"/>
                </a:lnTo>
                <a:lnTo>
                  <a:pt x="350964" y="855484"/>
                </a:lnTo>
                <a:lnTo>
                  <a:pt x="349349" y="877712"/>
                </a:lnTo>
                <a:lnTo>
                  <a:pt x="336428" y="914534"/>
                </a:lnTo>
                <a:lnTo>
                  <a:pt x="295536" y="949102"/>
                </a:lnTo>
                <a:lnTo>
                  <a:pt x="258533" y="955751"/>
                </a:lnTo>
                <a:lnTo>
                  <a:pt x="239085" y="954090"/>
                </a:lnTo>
                <a:lnTo>
                  <a:pt x="191935" y="929119"/>
                </a:lnTo>
                <a:lnTo>
                  <a:pt x="167694" y="877712"/>
                </a:lnTo>
                <a:lnTo>
                  <a:pt x="166077" y="855484"/>
                </a:lnTo>
                <a:lnTo>
                  <a:pt x="166077" y="0"/>
                </a:lnTo>
                <a:lnTo>
                  <a:pt x="0" y="0"/>
                </a:lnTo>
                <a:lnTo>
                  <a:pt x="0" y="855484"/>
                </a:lnTo>
                <a:lnTo>
                  <a:pt x="4503" y="909981"/>
                </a:lnTo>
                <a:lnTo>
                  <a:pt x="18014" y="959092"/>
                </a:lnTo>
                <a:lnTo>
                  <a:pt x="40537" y="1002815"/>
                </a:lnTo>
                <a:lnTo>
                  <a:pt x="72072" y="1041146"/>
                </a:lnTo>
                <a:lnTo>
                  <a:pt x="110745" y="1072345"/>
                </a:lnTo>
                <a:lnTo>
                  <a:pt x="154716" y="1094625"/>
                </a:lnTo>
                <a:lnTo>
                  <a:pt x="203980" y="1107990"/>
                </a:lnTo>
                <a:lnTo>
                  <a:pt x="258533" y="1112443"/>
                </a:lnTo>
                <a:lnTo>
                  <a:pt x="312968" y="1107990"/>
                </a:lnTo>
                <a:lnTo>
                  <a:pt x="361929" y="1094625"/>
                </a:lnTo>
                <a:lnTo>
                  <a:pt x="405411" y="1072345"/>
                </a:lnTo>
                <a:lnTo>
                  <a:pt x="443407" y="1041146"/>
                </a:lnTo>
                <a:lnTo>
                  <a:pt x="474254" y="1002815"/>
                </a:lnTo>
                <a:lnTo>
                  <a:pt x="496289" y="959092"/>
                </a:lnTo>
                <a:lnTo>
                  <a:pt x="509510" y="909981"/>
                </a:lnTo>
                <a:lnTo>
                  <a:pt x="513918" y="855484"/>
                </a:lnTo>
                <a:lnTo>
                  <a:pt x="513918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7584363" y="2337346"/>
            <a:ext cx="545465" cy="1097280"/>
          </a:xfrm>
          <a:custGeom>
            <a:avLst/>
            <a:gdLst/>
            <a:ahLst/>
            <a:cxnLst/>
            <a:rect l="l" t="t" r="r" b="b"/>
            <a:pathLst>
              <a:path w="545465" h="1097279">
                <a:moveTo>
                  <a:pt x="260083" y="0"/>
                </a:moveTo>
                <a:lnTo>
                  <a:pt x="0" y="0"/>
                </a:lnTo>
                <a:lnTo>
                  <a:pt x="0" y="1096771"/>
                </a:lnTo>
                <a:lnTo>
                  <a:pt x="166077" y="1096771"/>
                </a:lnTo>
                <a:lnTo>
                  <a:pt x="166077" y="643966"/>
                </a:lnTo>
                <a:lnTo>
                  <a:pt x="416495" y="643966"/>
                </a:lnTo>
                <a:lnTo>
                  <a:pt x="405803" y="606361"/>
                </a:lnTo>
                <a:lnTo>
                  <a:pt x="431651" y="588344"/>
                </a:lnTo>
                <a:lnTo>
                  <a:pt x="454369" y="567193"/>
                </a:lnTo>
                <a:lnTo>
                  <a:pt x="473956" y="542905"/>
                </a:lnTo>
                <a:lnTo>
                  <a:pt x="490410" y="515480"/>
                </a:lnTo>
                <a:lnTo>
                  <a:pt x="502621" y="487286"/>
                </a:lnTo>
                <a:lnTo>
                  <a:pt x="166077" y="487286"/>
                </a:lnTo>
                <a:lnTo>
                  <a:pt x="166077" y="156679"/>
                </a:lnTo>
                <a:lnTo>
                  <a:pt x="503108" y="156679"/>
                </a:lnTo>
                <a:lnTo>
                  <a:pt x="502550" y="154543"/>
                </a:lnTo>
                <a:lnTo>
                  <a:pt x="480515" y="109935"/>
                </a:lnTo>
                <a:lnTo>
                  <a:pt x="449668" y="71297"/>
                </a:lnTo>
                <a:lnTo>
                  <a:pt x="411378" y="40108"/>
                </a:lnTo>
                <a:lnTo>
                  <a:pt x="367015" y="17827"/>
                </a:lnTo>
                <a:lnTo>
                  <a:pt x="316582" y="4457"/>
                </a:lnTo>
                <a:lnTo>
                  <a:pt x="260083" y="0"/>
                </a:lnTo>
                <a:close/>
              </a:path>
              <a:path w="545465" h="1097279">
                <a:moveTo>
                  <a:pt x="416495" y="643966"/>
                </a:moveTo>
                <a:lnTo>
                  <a:pt x="252260" y="643966"/>
                </a:lnTo>
                <a:lnTo>
                  <a:pt x="372897" y="1096771"/>
                </a:lnTo>
                <a:lnTo>
                  <a:pt x="545249" y="1096771"/>
                </a:lnTo>
                <a:lnTo>
                  <a:pt x="416495" y="643966"/>
                </a:lnTo>
                <a:close/>
              </a:path>
              <a:path w="545465" h="1097279">
                <a:moveTo>
                  <a:pt x="503108" y="156679"/>
                </a:moveTo>
                <a:lnTo>
                  <a:pt x="252260" y="156679"/>
                </a:lnTo>
                <a:lnTo>
                  <a:pt x="275162" y="158346"/>
                </a:lnTo>
                <a:lnTo>
                  <a:pt x="295330" y="163344"/>
                </a:lnTo>
                <a:lnTo>
                  <a:pt x="339110" y="198018"/>
                </a:lnTo>
                <a:lnTo>
                  <a:pt x="352434" y="235618"/>
                </a:lnTo>
                <a:lnTo>
                  <a:pt x="354101" y="258521"/>
                </a:lnTo>
                <a:lnTo>
                  <a:pt x="354101" y="385432"/>
                </a:lnTo>
                <a:lnTo>
                  <a:pt x="347437" y="428532"/>
                </a:lnTo>
                <a:lnTo>
                  <a:pt x="312762" y="472305"/>
                </a:lnTo>
                <a:lnTo>
                  <a:pt x="275162" y="485623"/>
                </a:lnTo>
                <a:lnTo>
                  <a:pt x="252260" y="487286"/>
                </a:lnTo>
                <a:lnTo>
                  <a:pt x="502621" y="487286"/>
                </a:lnTo>
                <a:lnTo>
                  <a:pt x="503341" y="485623"/>
                </a:lnTo>
                <a:lnTo>
                  <a:pt x="503425" y="485429"/>
                </a:lnTo>
                <a:lnTo>
                  <a:pt x="512729" y="453213"/>
                </a:lnTo>
                <a:lnTo>
                  <a:pt x="518315" y="418837"/>
                </a:lnTo>
                <a:lnTo>
                  <a:pt x="520179" y="382308"/>
                </a:lnTo>
                <a:lnTo>
                  <a:pt x="520179" y="261658"/>
                </a:lnTo>
                <a:lnTo>
                  <a:pt x="515771" y="205118"/>
                </a:lnTo>
                <a:lnTo>
                  <a:pt x="503108" y="156679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8265922" y="2337358"/>
            <a:ext cx="471805" cy="1097280"/>
          </a:xfrm>
          <a:custGeom>
            <a:avLst/>
            <a:gdLst/>
            <a:ahLst/>
            <a:cxnLst/>
            <a:rect l="l" t="t" r="r" b="b"/>
            <a:pathLst>
              <a:path w="471804" h="1097279">
                <a:moveTo>
                  <a:pt x="471614" y="0"/>
                </a:moveTo>
                <a:lnTo>
                  <a:pt x="0" y="0"/>
                </a:lnTo>
                <a:lnTo>
                  <a:pt x="0" y="156210"/>
                </a:lnTo>
                <a:lnTo>
                  <a:pt x="0" y="462280"/>
                </a:lnTo>
                <a:lnTo>
                  <a:pt x="0" y="618490"/>
                </a:lnTo>
                <a:lnTo>
                  <a:pt x="0" y="939800"/>
                </a:lnTo>
                <a:lnTo>
                  <a:pt x="0" y="1097280"/>
                </a:lnTo>
                <a:lnTo>
                  <a:pt x="471614" y="1097280"/>
                </a:lnTo>
                <a:lnTo>
                  <a:pt x="471614" y="939800"/>
                </a:lnTo>
                <a:lnTo>
                  <a:pt x="166077" y="939800"/>
                </a:lnTo>
                <a:lnTo>
                  <a:pt x="166077" y="618490"/>
                </a:lnTo>
                <a:lnTo>
                  <a:pt x="408940" y="618490"/>
                </a:lnTo>
                <a:lnTo>
                  <a:pt x="408940" y="462280"/>
                </a:lnTo>
                <a:lnTo>
                  <a:pt x="166077" y="462280"/>
                </a:lnTo>
                <a:lnTo>
                  <a:pt x="166077" y="156210"/>
                </a:lnTo>
                <a:lnTo>
                  <a:pt x="471614" y="156210"/>
                </a:lnTo>
                <a:lnTo>
                  <a:pt x="471614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693644" y="4201858"/>
            <a:ext cx="532765" cy="1128395"/>
          </a:xfrm>
          <a:custGeom>
            <a:avLst/>
            <a:gdLst/>
            <a:ahLst/>
            <a:cxnLst/>
            <a:rect l="l" t="t" r="r" b="b"/>
            <a:pathLst>
              <a:path w="532765" h="1128395">
                <a:moveTo>
                  <a:pt x="266357" y="0"/>
                </a:moveTo>
                <a:lnTo>
                  <a:pt x="209649" y="4554"/>
                </a:lnTo>
                <a:lnTo>
                  <a:pt x="158627" y="18218"/>
                </a:lnTo>
                <a:lnTo>
                  <a:pt x="113289" y="40987"/>
                </a:lnTo>
                <a:lnTo>
                  <a:pt x="73634" y="72859"/>
                </a:lnTo>
                <a:lnTo>
                  <a:pt x="41410" y="112183"/>
                </a:lnTo>
                <a:lnTo>
                  <a:pt x="18400" y="157284"/>
                </a:lnTo>
                <a:lnTo>
                  <a:pt x="4599" y="208160"/>
                </a:lnTo>
                <a:lnTo>
                  <a:pt x="0" y="264807"/>
                </a:lnTo>
                <a:lnTo>
                  <a:pt x="0" y="863320"/>
                </a:lnTo>
                <a:lnTo>
                  <a:pt x="4599" y="919972"/>
                </a:lnTo>
                <a:lnTo>
                  <a:pt x="18400" y="970846"/>
                </a:lnTo>
                <a:lnTo>
                  <a:pt x="41410" y="1015941"/>
                </a:lnTo>
                <a:lnTo>
                  <a:pt x="73634" y="1055255"/>
                </a:lnTo>
                <a:lnTo>
                  <a:pt x="113289" y="1087133"/>
                </a:lnTo>
                <a:lnTo>
                  <a:pt x="158627" y="1109902"/>
                </a:lnTo>
                <a:lnTo>
                  <a:pt x="209649" y="1123562"/>
                </a:lnTo>
                <a:lnTo>
                  <a:pt x="266357" y="1128115"/>
                </a:lnTo>
                <a:lnTo>
                  <a:pt x="323042" y="1123562"/>
                </a:lnTo>
                <a:lnTo>
                  <a:pt x="374056" y="1109902"/>
                </a:lnTo>
                <a:lnTo>
                  <a:pt x="419397" y="1087133"/>
                </a:lnTo>
                <a:lnTo>
                  <a:pt x="459066" y="1055255"/>
                </a:lnTo>
                <a:lnTo>
                  <a:pt x="491280" y="1015941"/>
                </a:lnTo>
                <a:lnTo>
                  <a:pt x="513990" y="971435"/>
                </a:lnTo>
                <a:lnTo>
                  <a:pt x="266357" y="971435"/>
                </a:lnTo>
                <a:lnTo>
                  <a:pt x="244123" y="969671"/>
                </a:lnTo>
                <a:lnTo>
                  <a:pt x="207299" y="955565"/>
                </a:lnTo>
                <a:lnTo>
                  <a:pt x="181047" y="927660"/>
                </a:lnTo>
                <a:lnTo>
                  <a:pt x="167738" y="887704"/>
                </a:lnTo>
                <a:lnTo>
                  <a:pt x="166077" y="863320"/>
                </a:lnTo>
                <a:lnTo>
                  <a:pt x="166077" y="264807"/>
                </a:lnTo>
                <a:lnTo>
                  <a:pt x="172726" y="218971"/>
                </a:lnTo>
                <a:lnTo>
                  <a:pt x="192709" y="184899"/>
                </a:lnTo>
                <a:lnTo>
                  <a:pt x="224437" y="163742"/>
                </a:lnTo>
                <a:lnTo>
                  <a:pt x="266357" y="156692"/>
                </a:lnTo>
                <a:lnTo>
                  <a:pt x="513989" y="156692"/>
                </a:lnTo>
                <a:lnTo>
                  <a:pt x="491280" y="112183"/>
                </a:lnTo>
                <a:lnTo>
                  <a:pt x="459066" y="72859"/>
                </a:lnTo>
                <a:lnTo>
                  <a:pt x="419397" y="40987"/>
                </a:lnTo>
                <a:lnTo>
                  <a:pt x="374056" y="18218"/>
                </a:lnTo>
                <a:lnTo>
                  <a:pt x="323042" y="4554"/>
                </a:lnTo>
                <a:lnTo>
                  <a:pt x="266357" y="0"/>
                </a:lnTo>
                <a:close/>
              </a:path>
              <a:path w="532765" h="1128395">
                <a:moveTo>
                  <a:pt x="513989" y="156692"/>
                </a:moveTo>
                <a:lnTo>
                  <a:pt x="266357" y="156692"/>
                </a:lnTo>
                <a:lnTo>
                  <a:pt x="288581" y="158454"/>
                </a:lnTo>
                <a:lnTo>
                  <a:pt x="308260" y="163742"/>
                </a:lnTo>
                <a:lnTo>
                  <a:pt x="339991" y="184899"/>
                </a:lnTo>
                <a:lnTo>
                  <a:pt x="359960" y="218971"/>
                </a:lnTo>
                <a:lnTo>
                  <a:pt x="366623" y="264807"/>
                </a:lnTo>
                <a:lnTo>
                  <a:pt x="366623" y="863320"/>
                </a:lnTo>
                <a:lnTo>
                  <a:pt x="359960" y="909151"/>
                </a:lnTo>
                <a:lnTo>
                  <a:pt x="339991" y="943228"/>
                </a:lnTo>
                <a:lnTo>
                  <a:pt x="308260" y="964380"/>
                </a:lnTo>
                <a:lnTo>
                  <a:pt x="266357" y="971435"/>
                </a:lnTo>
                <a:lnTo>
                  <a:pt x="513990" y="971435"/>
                </a:lnTo>
                <a:lnTo>
                  <a:pt x="514291" y="970846"/>
                </a:lnTo>
                <a:lnTo>
                  <a:pt x="528098" y="919972"/>
                </a:lnTo>
                <a:lnTo>
                  <a:pt x="532701" y="863320"/>
                </a:lnTo>
                <a:lnTo>
                  <a:pt x="532701" y="264807"/>
                </a:lnTo>
                <a:lnTo>
                  <a:pt x="528098" y="208160"/>
                </a:lnTo>
                <a:lnTo>
                  <a:pt x="514291" y="157284"/>
                </a:lnTo>
                <a:lnTo>
                  <a:pt x="513989" y="156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393990" y="4217530"/>
            <a:ext cx="558165" cy="1097280"/>
          </a:xfrm>
          <a:custGeom>
            <a:avLst/>
            <a:gdLst/>
            <a:ahLst/>
            <a:cxnLst/>
            <a:rect l="l" t="t" r="r" b="b"/>
            <a:pathLst>
              <a:path w="558164" h="1097279">
                <a:moveTo>
                  <a:pt x="557784" y="0"/>
                </a:moveTo>
                <a:lnTo>
                  <a:pt x="394830" y="0"/>
                </a:lnTo>
                <a:lnTo>
                  <a:pt x="394830" y="736396"/>
                </a:lnTo>
                <a:lnTo>
                  <a:pt x="183311" y="0"/>
                </a:lnTo>
                <a:lnTo>
                  <a:pt x="0" y="0"/>
                </a:lnTo>
                <a:lnTo>
                  <a:pt x="0" y="1096772"/>
                </a:lnTo>
                <a:lnTo>
                  <a:pt x="162953" y="1096772"/>
                </a:lnTo>
                <a:lnTo>
                  <a:pt x="162953" y="394830"/>
                </a:lnTo>
                <a:lnTo>
                  <a:pt x="382308" y="1096772"/>
                </a:lnTo>
                <a:lnTo>
                  <a:pt x="557784" y="1096772"/>
                </a:lnTo>
                <a:lnTo>
                  <a:pt x="557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2133498" y="4217530"/>
            <a:ext cx="462280" cy="1097280"/>
          </a:xfrm>
          <a:custGeom>
            <a:avLst/>
            <a:gdLst/>
            <a:ahLst/>
            <a:cxnLst/>
            <a:rect l="l" t="t" r="r" b="b"/>
            <a:pathLst>
              <a:path w="462280" h="1097279">
                <a:moveTo>
                  <a:pt x="462216" y="939800"/>
                </a:moveTo>
                <a:lnTo>
                  <a:pt x="166077" y="939800"/>
                </a:lnTo>
                <a:lnTo>
                  <a:pt x="166077" y="0"/>
                </a:lnTo>
                <a:lnTo>
                  <a:pt x="0" y="0"/>
                </a:lnTo>
                <a:lnTo>
                  <a:pt x="0" y="939800"/>
                </a:lnTo>
                <a:lnTo>
                  <a:pt x="0" y="1097280"/>
                </a:lnTo>
                <a:lnTo>
                  <a:pt x="462216" y="1097280"/>
                </a:lnTo>
                <a:lnTo>
                  <a:pt x="462216" y="939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2724188" y="4217530"/>
            <a:ext cx="166370" cy="1097280"/>
          </a:xfrm>
          <a:custGeom>
            <a:avLst/>
            <a:gdLst/>
            <a:ahLst/>
            <a:cxnLst/>
            <a:rect l="l" t="t" r="r" b="b"/>
            <a:pathLst>
              <a:path w="166369" h="1097279">
                <a:moveTo>
                  <a:pt x="166077" y="0"/>
                </a:moveTo>
                <a:lnTo>
                  <a:pt x="0" y="0"/>
                </a:lnTo>
                <a:lnTo>
                  <a:pt x="0" y="1096772"/>
                </a:lnTo>
                <a:lnTo>
                  <a:pt x="166077" y="1096772"/>
                </a:lnTo>
                <a:lnTo>
                  <a:pt x="166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3072002" y="4217530"/>
            <a:ext cx="558165" cy="1097280"/>
          </a:xfrm>
          <a:custGeom>
            <a:avLst/>
            <a:gdLst/>
            <a:ahLst/>
            <a:cxnLst/>
            <a:rect l="l" t="t" r="r" b="b"/>
            <a:pathLst>
              <a:path w="558164" h="1097279">
                <a:moveTo>
                  <a:pt x="557784" y="0"/>
                </a:moveTo>
                <a:lnTo>
                  <a:pt x="394830" y="0"/>
                </a:lnTo>
                <a:lnTo>
                  <a:pt x="394830" y="736396"/>
                </a:lnTo>
                <a:lnTo>
                  <a:pt x="183311" y="0"/>
                </a:lnTo>
                <a:lnTo>
                  <a:pt x="0" y="0"/>
                </a:lnTo>
                <a:lnTo>
                  <a:pt x="0" y="1096772"/>
                </a:lnTo>
                <a:lnTo>
                  <a:pt x="162953" y="1096772"/>
                </a:lnTo>
                <a:lnTo>
                  <a:pt x="162953" y="394830"/>
                </a:lnTo>
                <a:lnTo>
                  <a:pt x="382308" y="1096772"/>
                </a:lnTo>
                <a:lnTo>
                  <a:pt x="557784" y="1096772"/>
                </a:lnTo>
                <a:lnTo>
                  <a:pt x="557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3811511" y="4217530"/>
            <a:ext cx="471805" cy="1097280"/>
          </a:xfrm>
          <a:custGeom>
            <a:avLst/>
            <a:gdLst/>
            <a:ahLst/>
            <a:cxnLst/>
            <a:rect l="l" t="t" r="r" b="b"/>
            <a:pathLst>
              <a:path w="471804" h="1097279">
                <a:moveTo>
                  <a:pt x="471614" y="0"/>
                </a:moveTo>
                <a:lnTo>
                  <a:pt x="0" y="0"/>
                </a:lnTo>
                <a:lnTo>
                  <a:pt x="0" y="156210"/>
                </a:lnTo>
                <a:lnTo>
                  <a:pt x="0" y="462280"/>
                </a:lnTo>
                <a:lnTo>
                  <a:pt x="0" y="618490"/>
                </a:lnTo>
                <a:lnTo>
                  <a:pt x="0" y="939800"/>
                </a:lnTo>
                <a:lnTo>
                  <a:pt x="0" y="1097280"/>
                </a:lnTo>
                <a:lnTo>
                  <a:pt x="471614" y="1097280"/>
                </a:lnTo>
                <a:lnTo>
                  <a:pt x="471614" y="939800"/>
                </a:lnTo>
                <a:lnTo>
                  <a:pt x="166077" y="939800"/>
                </a:lnTo>
                <a:lnTo>
                  <a:pt x="166077" y="618490"/>
                </a:lnTo>
                <a:lnTo>
                  <a:pt x="408940" y="618490"/>
                </a:lnTo>
                <a:lnTo>
                  <a:pt x="408940" y="462280"/>
                </a:lnTo>
                <a:lnTo>
                  <a:pt x="166077" y="462280"/>
                </a:lnTo>
                <a:lnTo>
                  <a:pt x="166077" y="156210"/>
                </a:lnTo>
                <a:lnTo>
                  <a:pt x="471614" y="156210"/>
                </a:lnTo>
                <a:lnTo>
                  <a:pt x="471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0" y="6451600"/>
            <a:ext cx="9880600" cy="673100"/>
          </a:xfrm>
          <a:prstGeom prst="rect">
            <a:avLst/>
          </a:prstGeom>
          <a:solidFill>
            <a:srgbClr val="EC1C24"/>
          </a:solidFill>
        </p:spPr>
        <p:txBody>
          <a:bodyPr wrap="square" lIns="0" tIns="75565" rIns="0" bIns="0" rtlCol="0" vert="horz">
            <a:spAutoFit/>
          </a:bodyPr>
          <a:lstStyle/>
          <a:p>
            <a:pPr marL="616585">
              <a:lnSpc>
                <a:spcPct val="100000"/>
              </a:lnSpc>
              <a:spcBef>
                <a:spcPts val="595"/>
              </a:spcBef>
            </a:pPr>
            <a:r>
              <a:rPr dirty="0" sz="2900" spc="215" b="1">
                <a:solidFill>
                  <a:srgbClr val="CFCFCD"/>
                </a:solidFill>
                <a:latin typeface="Calibri"/>
                <a:cs typeface="Calibri"/>
              </a:rPr>
              <a:t>https://</a:t>
            </a:r>
            <a:r>
              <a:rPr dirty="0" sz="2900" spc="215" b="1">
                <a:solidFill>
                  <a:srgbClr val="CFCFCD"/>
                </a:solidFill>
                <a:latin typeface="Calibri"/>
                <a:cs typeface="Calibri"/>
                <a:hlinkClick r:id="rId5"/>
              </a:rPr>
              <a:t>www.mojarto.com/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0" y="584200"/>
            <a:ext cx="2400300" cy="50406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848100" y="7162800"/>
            <a:ext cx="11391900" cy="5715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24765" rIns="0" bIns="0" rtlCol="0" vert="horz">
            <a:spAutoFit/>
          </a:bodyPr>
          <a:lstStyle/>
          <a:p>
            <a:pPr marL="680085">
              <a:lnSpc>
                <a:spcPct val="100000"/>
              </a:lnSpc>
              <a:spcBef>
                <a:spcPts val="195"/>
              </a:spcBef>
            </a:pPr>
            <a:r>
              <a:rPr dirty="0" sz="2900" spc="215" b="1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dirty="0" sz="2900" spc="215" b="1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www.mojarto.com/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520700"/>
            <a:ext cx="3213100" cy="673100"/>
            <a:chOff x="0" y="520700"/>
            <a:chExt cx="3213100" cy="673100"/>
          </a:xfrm>
        </p:grpSpPr>
        <p:sp>
          <p:nvSpPr>
            <p:cNvPr id="5" name="object 5" descr=""/>
            <p:cNvSpPr/>
            <p:nvPr/>
          </p:nvSpPr>
          <p:spPr>
            <a:xfrm>
              <a:off x="0" y="520700"/>
              <a:ext cx="3213100" cy="673100"/>
            </a:xfrm>
            <a:custGeom>
              <a:avLst/>
              <a:gdLst/>
              <a:ahLst/>
              <a:cxnLst/>
              <a:rect l="l" t="t" r="r" b="b"/>
              <a:pathLst>
                <a:path w="3213100" h="673100">
                  <a:moveTo>
                    <a:pt x="3213100" y="0"/>
                  </a:moveTo>
                  <a:lnTo>
                    <a:pt x="0" y="0"/>
                  </a:lnTo>
                  <a:lnTo>
                    <a:pt x="0" y="673100"/>
                  </a:lnTo>
                  <a:lnTo>
                    <a:pt x="3213100" y="673100"/>
                  </a:lnTo>
                  <a:lnTo>
                    <a:pt x="32131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92619" y="658291"/>
              <a:ext cx="1828164" cy="423545"/>
            </a:xfrm>
            <a:custGeom>
              <a:avLst/>
              <a:gdLst/>
              <a:ahLst/>
              <a:cxnLst/>
              <a:rect l="l" t="t" r="r" b="b"/>
              <a:pathLst>
                <a:path w="1828164" h="423544">
                  <a:moveTo>
                    <a:pt x="219887" y="417423"/>
                  </a:moveTo>
                  <a:lnTo>
                    <a:pt x="204787" y="326313"/>
                  </a:lnTo>
                  <a:lnTo>
                    <a:pt x="194856" y="266331"/>
                  </a:lnTo>
                  <a:lnTo>
                    <a:pt x="166306" y="94081"/>
                  </a:lnTo>
                  <a:lnTo>
                    <a:pt x="151688" y="5880"/>
                  </a:lnTo>
                  <a:lnTo>
                    <a:pt x="134632" y="5880"/>
                  </a:lnTo>
                  <a:lnTo>
                    <a:pt x="134632" y="266331"/>
                  </a:lnTo>
                  <a:lnTo>
                    <a:pt x="84074" y="266331"/>
                  </a:lnTo>
                  <a:lnTo>
                    <a:pt x="109359" y="94081"/>
                  </a:lnTo>
                  <a:lnTo>
                    <a:pt x="134632" y="266331"/>
                  </a:lnTo>
                  <a:lnTo>
                    <a:pt x="134632" y="5880"/>
                  </a:lnTo>
                  <a:lnTo>
                    <a:pt x="68199" y="5880"/>
                  </a:lnTo>
                  <a:lnTo>
                    <a:pt x="0" y="417423"/>
                  </a:lnTo>
                  <a:lnTo>
                    <a:pt x="62318" y="417423"/>
                  </a:lnTo>
                  <a:lnTo>
                    <a:pt x="75844" y="326313"/>
                  </a:lnTo>
                  <a:lnTo>
                    <a:pt x="142862" y="326313"/>
                  </a:lnTo>
                  <a:lnTo>
                    <a:pt x="156387" y="417423"/>
                  </a:lnTo>
                  <a:lnTo>
                    <a:pt x="219887" y="417423"/>
                  </a:lnTo>
                  <a:close/>
                </a:path>
                <a:path w="1828164" h="423544">
                  <a:moveTo>
                    <a:pt x="469747" y="285737"/>
                  </a:moveTo>
                  <a:lnTo>
                    <a:pt x="462965" y="246608"/>
                  </a:lnTo>
                  <a:lnTo>
                    <a:pt x="433501" y="210527"/>
                  </a:lnTo>
                  <a:lnTo>
                    <a:pt x="422719" y="204597"/>
                  </a:lnTo>
                  <a:lnTo>
                    <a:pt x="440982" y="190868"/>
                  </a:lnTo>
                  <a:lnTo>
                    <a:pt x="451650" y="176377"/>
                  </a:lnTo>
                  <a:lnTo>
                    <a:pt x="454025" y="173151"/>
                  </a:lnTo>
                  <a:lnTo>
                    <a:pt x="461746" y="151777"/>
                  </a:lnTo>
                  <a:lnTo>
                    <a:pt x="461860" y="151472"/>
                  </a:lnTo>
                  <a:lnTo>
                    <a:pt x="464464" y="125818"/>
                  </a:lnTo>
                  <a:lnTo>
                    <a:pt x="464375" y="102882"/>
                  </a:lnTo>
                  <a:lnTo>
                    <a:pt x="458063" y="64681"/>
                  </a:lnTo>
                  <a:lnTo>
                    <a:pt x="423633" y="20942"/>
                  </a:lnTo>
                  <a:lnTo>
                    <a:pt x="407428" y="12801"/>
                  </a:lnTo>
                  <a:lnTo>
                    <a:pt x="407428" y="279260"/>
                  </a:lnTo>
                  <a:lnTo>
                    <a:pt x="407428" y="320421"/>
                  </a:lnTo>
                  <a:lnTo>
                    <a:pt x="385381" y="356146"/>
                  </a:lnTo>
                  <a:lnTo>
                    <a:pt x="369214" y="358635"/>
                  </a:lnTo>
                  <a:lnTo>
                    <a:pt x="330415" y="358635"/>
                  </a:lnTo>
                  <a:lnTo>
                    <a:pt x="330415" y="235165"/>
                  </a:lnTo>
                  <a:lnTo>
                    <a:pt x="363334" y="235165"/>
                  </a:lnTo>
                  <a:lnTo>
                    <a:pt x="401307" y="252209"/>
                  </a:lnTo>
                  <a:lnTo>
                    <a:pt x="407428" y="279260"/>
                  </a:lnTo>
                  <a:lnTo>
                    <a:pt x="407428" y="12801"/>
                  </a:lnTo>
                  <a:lnTo>
                    <a:pt x="406996" y="12573"/>
                  </a:lnTo>
                  <a:lnTo>
                    <a:pt x="402132" y="11290"/>
                  </a:lnTo>
                  <a:lnTo>
                    <a:pt x="402132" y="102882"/>
                  </a:lnTo>
                  <a:lnTo>
                    <a:pt x="402132" y="132283"/>
                  </a:lnTo>
                  <a:lnTo>
                    <a:pt x="385114" y="170268"/>
                  </a:lnTo>
                  <a:lnTo>
                    <a:pt x="358038" y="176377"/>
                  </a:lnTo>
                  <a:lnTo>
                    <a:pt x="330415" y="176377"/>
                  </a:lnTo>
                  <a:lnTo>
                    <a:pt x="330415" y="64681"/>
                  </a:lnTo>
                  <a:lnTo>
                    <a:pt x="363931" y="64681"/>
                  </a:lnTo>
                  <a:lnTo>
                    <a:pt x="399643" y="86728"/>
                  </a:lnTo>
                  <a:lnTo>
                    <a:pt x="402132" y="102882"/>
                  </a:lnTo>
                  <a:lnTo>
                    <a:pt x="402132" y="11290"/>
                  </a:lnTo>
                  <a:lnTo>
                    <a:pt x="388061" y="7556"/>
                  </a:lnTo>
                  <a:lnTo>
                    <a:pt x="366864" y="5880"/>
                  </a:lnTo>
                  <a:lnTo>
                    <a:pt x="268097" y="5880"/>
                  </a:lnTo>
                  <a:lnTo>
                    <a:pt x="268097" y="417423"/>
                  </a:lnTo>
                  <a:lnTo>
                    <a:pt x="372160" y="417423"/>
                  </a:lnTo>
                  <a:lnTo>
                    <a:pt x="412280" y="410743"/>
                  </a:lnTo>
                  <a:lnTo>
                    <a:pt x="454875" y="376186"/>
                  </a:lnTo>
                  <a:lnTo>
                    <a:pt x="463346" y="358635"/>
                  </a:lnTo>
                  <a:lnTo>
                    <a:pt x="468096" y="340474"/>
                  </a:lnTo>
                  <a:lnTo>
                    <a:pt x="469658" y="320421"/>
                  </a:lnTo>
                  <a:lnTo>
                    <a:pt x="469747" y="285737"/>
                  </a:lnTo>
                  <a:close/>
                </a:path>
                <a:path w="1828164" h="423544">
                  <a:moveTo>
                    <a:pt x="720801" y="99364"/>
                  </a:moveTo>
                  <a:lnTo>
                    <a:pt x="714006" y="59461"/>
                  </a:lnTo>
                  <a:lnTo>
                    <a:pt x="693166" y="27343"/>
                  </a:lnTo>
                  <a:lnTo>
                    <a:pt x="658482" y="6108"/>
                  </a:lnTo>
                  <a:lnTo>
                    <a:pt x="658482" y="99364"/>
                  </a:lnTo>
                  <a:lnTo>
                    <a:pt x="658482" y="323951"/>
                  </a:lnTo>
                  <a:lnTo>
                    <a:pt x="636574" y="361873"/>
                  </a:lnTo>
                  <a:lnTo>
                    <a:pt x="620852" y="364515"/>
                  </a:lnTo>
                  <a:lnTo>
                    <a:pt x="612508" y="363855"/>
                  </a:lnTo>
                  <a:lnTo>
                    <a:pt x="583844" y="333108"/>
                  </a:lnTo>
                  <a:lnTo>
                    <a:pt x="583222" y="323951"/>
                  </a:lnTo>
                  <a:lnTo>
                    <a:pt x="583222" y="99364"/>
                  </a:lnTo>
                  <a:lnTo>
                    <a:pt x="605116" y="61442"/>
                  </a:lnTo>
                  <a:lnTo>
                    <a:pt x="620852" y="58801"/>
                  </a:lnTo>
                  <a:lnTo>
                    <a:pt x="629183" y="59461"/>
                  </a:lnTo>
                  <a:lnTo>
                    <a:pt x="657847" y="90220"/>
                  </a:lnTo>
                  <a:lnTo>
                    <a:pt x="658482" y="99364"/>
                  </a:lnTo>
                  <a:lnTo>
                    <a:pt x="658482" y="6108"/>
                  </a:lnTo>
                  <a:lnTo>
                    <a:pt x="642112" y="1714"/>
                  </a:lnTo>
                  <a:lnTo>
                    <a:pt x="620852" y="0"/>
                  </a:lnTo>
                  <a:lnTo>
                    <a:pt x="599579" y="1714"/>
                  </a:lnTo>
                  <a:lnTo>
                    <a:pt x="563422" y="15392"/>
                  </a:lnTo>
                  <a:lnTo>
                    <a:pt x="527913" y="58801"/>
                  </a:lnTo>
                  <a:lnTo>
                    <a:pt x="520915" y="99364"/>
                  </a:lnTo>
                  <a:lnTo>
                    <a:pt x="520915" y="323951"/>
                  </a:lnTo>
                  <a:lnTo>
                    <a:pt x="522630" y="345211"/>
                  </a:lnTo>
                  <a:lnTo>
                    <a:pt x="527697" y="363855"/>
                  </a:lnTo>
                  <a:lnTo>
                    <a:pt x="527812" y="364299"/>
                  </a:lnTo>
                  <a:lnTo>
                    <a:pt x="563422" y="407936"/>
                  </a:lnTo>
                  <a:lnTo>
                    <a:pt x="599579" y="421601"/>
                  </a:lnTo>
                  <a:lnTo>
                    <a:pt x="620852" y="423303"/>
                  </a:lnTo>
                  <a:lnTo>
                    <a:pt x="642112" y="421601"/>
                  </a:lnTo>
                  <a:lnTo>
                    <a:pt x="678268" y="407936"/>
                  </a:lnTo>
                  <a:lnTo>
                    <a:pt x="713765" y="364515"/>
                  </a:lnTo>
                  <a:lnTo>
                    <a:pt x="713879" y="364299"/>
                  </a:lnTo>
                  <a:lnTo>
                    <a:pt x="719061" y="345211"/>
                  </a:lnTo>
                  <a:lnTo>
                    <a:pt x="720801" y="323951"/>
                  </a:lnTo>
                  <a:lnTo>
                    <a:pt x="720801" y="99364"/>
                  </a:lnTo>
                  <a:close/>
                </a:path>
                <a:path w="1828164" h="423544">
                  <a:moveTo>
                    <a:pt x="974191" y="5880"/>
                  </a:moveTo>
                  <a:lnTo>
                    <a:pt x="913041" y="5880"/>
                  </a:lnTo>
                  <a:lnTo>
                    <a:pt x="913041" y="326898"/>
                  </a:lnTo>
                  <a:lnTo>
                    <a:pt x="912431" y="335241"/>
                  </a:lnTo>
                  <a:lnTo>
                    <a:pt x="885647" y="363905"/>
                  </a:lnTo>
                  <a:lnTo>
                    <a:pt x="878357" y="364528"/>
                  </a:lnTo>
                  <a:lnTo>
                    <a:pt x="871054" y="363905"/>
                  </a:lnTo>
                  <a:lnTo>
                    <a:pt x="844257" y="335241"/>
                  </a:lnTo>
                  <a:lnTo>
                    <a:pt x="843661" y="326898"/>
                  </a:lnTo>
                  <a:lnTo>
                    <a:pt x="843661" y="5880"/>
                  </a:lnTo>
                  <a:lnTo>
                    <a:pt x="781354" y="5880"/>
                  </a:lnTo>
                  <a:lnTo>
                    <a:pt x="781354" y="326898"/>
                  </a:lnTo>
                  <a:lnTo>
                    <a:pt x="783031" y="347357"/>
                  </a:lnTo>
                  <a:lnTo>
                    <a:pt x="808393" y="396557"/>
                  </a:lnTo>
                  <a:lnTo>
                    <a:pt x="857872" y="421640"/>
                  </a:lnTo>
                  <a:lnTo>
                    <a:pt x="878357" y="423303"/>
                  </a:lnTo>
                  <a:lnTo>
                    <a:pt x="898779" y="421640"/>
                  </a:lnTo>
                  <a:lnTo>
                    <a:pt x="947724" y="396557"/>
                  </a:lnTo>
                  <a:lnTo>
                    <a:pt x="972527" y="347357"/>
                  </a:lnTo>
                  <a:lnTo>
                    <a:pt x="974191" y="326898"/>
                  </a:lnTo>
                  <a:lnTo>
                    <a:pt x="974191" y="5880"/>
                  </a:lnTo>
                  <a:close/>
                </a:path>
                <a:path w="1828164" h="423544">
                  <a:moveTo>
                    <a:pt x="1218755" y="5880"/>
                  </a:moveTo>
                  <a:lnTo>
                    <a:pt x="1020038" y="5880"/>
                  </a:lnTo>
                  <a:lnTo>
                    <a:pt x="1020038" y="64300"/>
                  </a:lnTo>
                  <a:lnTo>
                    <a:pt x="1088237" y="64300"/>
                  </a:lnTo>
                  <a:lnTo>
                    <a:pt x="1088237" y="417360"/>
                  </a:lnTo>
                  <a:lnTo>
                    <a:pt x="1150556" y="417360"/>
                  </a:lnTo>
                  <a:lnTo>
                    <a:pt x="1150556" y="64300"/>
                  </a:lnTo>
                  <a:lnTo>
                    <a:pt x="1218755" y="64300"/>
                  </a:lnTo>
                  <a:lnTo>
                    <a:pt x="1218755" y="5880"/>
                  </a:lnTo>
                  <a:close/>
                </a:path>
                <a:path w="1828164" h="423544">
                  <a:moveTo>
                    <a:pt x="1575028" y="5880"/>
                  </a:moveTo>
                  <a:lnTo>
                    <a:pt x="1513878" y="5880"/>
                  </a:lnTo>
                  <a:lnTo>
                    <a:pt x="1513878" y="326898"/>
                  </a:lnTo>
                  <a:lnTo>
                    <a:pt x="1513268" y="335241"/>
                  </a:lnTo>
                  <a:lnTo>
                    <a:pt x="1486484" y="363905"/>
                  </a:lnTo>
                  <a:lnTo>
                    <a:pt x="1479194" y="364528"/>
                  </a:lnTo>
                  <a:lnTo>
                    <a:pt x="1471891" y="363905"/>
                  </a:lnTo>
                  <a:lnTo>
                    <a:pt x="1445094" y="335241"/>
                  </a:lnTo>
                  <a:lnTo>
                    <a:pt x="1444498" y="326898"/>
                  </a:lnTo>
                  <a:lnTo>
                    <a:pt x="1444498" y="5880"/>
                  </a:lnTo>
                  <a:lnTo>
                    <a:pt x="1382191" y="5880"/>
                  </a:lnTo>
                  <a:lnTo>
                    <a:pt x="1382191" y="326898"/>
                  </a:lnTo>
                  <a:lnTo>
                    <a:pt x="1383868" y="347357"/>
                  </a:lnTo>
                  <a:lnTo>
                    <a:pt x="1409230" y="396557"/>
                  </a:lnTo>
                  <a:lnTo>
                    <a:pt x="1458709" y="421640"/>
                  </a:lnTo>
                  <a:lnTo>
                    <a:pt x="1479194" y="423303"/>
                  </a:lnTo>
                  <a:lnTo>
                    <a:pt x="1499616" y="421640"/>
                  </a:lnTo>
                  <a:lnTo>
                    <a:pt x="1548561" y="396557"/>
                  </a:lnTo>
                  <a:lnTo>
                    <a:pt x="1573364" y="347357"/>
                  </a:lnTo>
                  <a:lnTo>
                    <a:pt x="1575028" y="326898"/>
                  </a:lnTo>
                  <a:lnTo>
                    <a:pt x="1575028" y="5880"/>
                  </a:lnTo>
                  <a:close/>
                </a:path>
                <a:path w="1828164" h="423544">
                  <a:moveTo>
                    <a:pt x="1827822" y="322199"/>
                  </a:moveTo>
                  <a:lnTo>
                    <a:pt x="1818386" y="275069"/>
                  </a:lnTo>
                  <a:lnTo>
                    <a:pt x="1787029" y="228346"/>
                  </a:lnTo>
                  <a:lnTo>
                    <a:pt x="1733054" y="171196"/>
                  </a:lnTo>
                  <a:lnTo>
                    <a:pt x="1720367" y="157365"/>
                  </a:lnTo>
                  <a:lnTo>
                    <a:pt x="1698028" y="126479"/>
                  </a:lnTo>
                  <a:lnTo>
                    <a:pt x="1691424" y="98196"/>
                  </a:lnTo>
                  <a:lnTo>
                    <a:pt x="1691970" y="89090"/>
                  </a:lnTo>
                  <a:lnTo>
                    <a:pt x="1717763" y="59436"/>
                  </a:lnTo>
                  <a:lnTo>
                    <a:pt x="1725523" y="58801"/>
                  </a:lnTo>
                  <a:lnTo>
                    <a:pt x="1733270" y="59575"/>
                  </a:lnTo>
                  <a:lnTo>
                    <a:pt x="1759064" y="95961"/>
                  </a:lnTo>
                  <a:lnTo>
                    <a:pt x="1759623" y="107010"/>
                  </a:lnTo>
                  <a:lnTo>
                    <a:pt x="1759623" y="118770"/>
                  </a:lnTo>
                  <a:lnTo>
                    <a:pt x="1819592" y="112306"/>
                  </a:lnTo>
                  <a:lnTo>
                    <a:pt x="1819592" y="101714"/>
                  </a:lnTo>
                  <a:lnTo>
                    <a:pt x="1818005" y="79679"/>
                  </a:lnTo>
                  <a:lnTo>
                    <a:pt x="1805355" y="42633"/>
                  </a:lnTo>
                  <a:lnTo>
                    <a:pt x="1764322" y="6921"/>
                  </a:lnTo>
                  <a:lnTo>
                    <a:pt x="1724939" y="0"/>
                  </a:lnTo>
                  <a:lnTo>
                    <a:pt x="1704060" y="1714"/>
                  </a:lnTo>
                  <a:lnTo>
                    <a:pt x="1655559" y="27355"/>
                  </a:lnTo>
                  <a:lnTo>
                    <a:pt x="1631848" y="79108"/>
                  </a:lnTo>
                  <a:lnTo>
                    <a:pt x="1630273" y="101130"/>
                  </a:lnTo>
                  <a:lnTo>
                    <a:pt x="1631315" y="117856"/>
                  </a:lnTo>
                  <a:lnTo>
                    <a:pt x="1647037" y="164045"/>
                  </a:lnTo>
                  <a:lnTo>
                    <a:pt x="1671066" y="196532"/>
                  </a:lnTo>
                  <a:lnTo>
                    <a:pt x="1725282" y="251650"/>
                  </a:lnTo>
                  <a:lnTo>
                    <a:pt x="1738083" y="265163"/>
                  </a:lnTo>
                  <a:lnTo>
                    <a:pt x="1763814" y="305587"/>
                  </a:lnTo>
                  <a:lnTo>
                    <a:pt x="1766684" y="325132"/>
                  </a:lnTo>
                  <a:lnTo>
                    <a:pt x="1765998" y="333781"/>
                  </a:lnTo>
                  <a:lnTo>
                    <a:pt x="1735340" y="363867"/>
                  </a:lnTo>
                  <a:lnTo>
                    <a:pt x="1726704" y="364528"/>
                  </a:lnTo>
                  <a:lnTo>
                    <a:pt x="1717802" y="363728"/>
                  </a:lnTo>
                  <a:lnTo>
                    <a:pt x="1689366" y="336308"/>
                  </a:lnTo>
                  <a:lnTo>
                    <a:pt x="1686725" y="316318"/>
                  </a:lnTo>
                  <a:lnTo>
                    <a:pt x="1686725" y="301028"/>
                  </a:lnTo>
                  <a:lnTo>
                    <a:pt x="1626755" y="307492"/>
                  </a:lnTo>
                  <a:lnTo>
                    <a:pt x="1626755" y="322199"/>
                  </a:lnTo>
                  <a:lnTo>
                    <a:pt x="1627543" y="336499"/>
                  </a:lnTo>
                  <a:lnTo>
                    <a:pt x="1639392" y="374523"/>
                  </a:lnTo>
                  <a:lnTo>
                    <a:pt x="1674964" y="410375"/>
                  </a:lnTo>
                  <a:lnTo>
                    <a:pt x="1712988" y="422516"/>
                  </a:lnTo>
                  <a:lnTo>
                    <a:pt x="1727288" y="423316"/>
                  </a:lnTo>
                  <a:lnTo>
                    <a:pt x="1741576" y="422516"/>
                  </a:lnTo>
                  <a:lnTo>
                    <a:pt x="1779612" y="410375"/>
                  </a:lnTo>
                  <a:lnTo>
                    <a:pt x="1815185" y="374523"/>
                  </a:lnTo>
                  <a:lnTo>
                    <a:pt x="1827022" y="336499"/>
                  </a:lnTo>
                  <a:lnTo>
                    <a:pt x="1827822" y="322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924" y="2129320"/>
            <a:ext cx="240055" cy="231139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001810" y="2115451"/>
            <a:ext cx="255270" cy="311150"/>
            <a:chOff x="1001810" y="2115451"/>
            <a:chExt cx="255270" cy="31115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1810" y="2185454"/>
              <a:ext cx="176657" cy="17665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163934" y="2115451"/>
              <a:ext cx="93345" cy="311150"/>
            </a:xfrm>
            <a:custGeom>
              <a:avLst/>
              <a:gdLst/>
              <a:ahLst/>
              <a:cxnLst/>
              <a:rect l="l" t="t" r="r" b="b"/>
              <a:pathLst>
                <a:path w="93344" h="311150">
                  <a:moveTo>
                    <a:pt x="80784" y="0"/>
                  </a:moveTo>
                  <a:lnTo>
                    <a:pt x="71094" y="0"/>
                  </a:lnTo>
                  <a:lnTo>
                    <a:pt x="67030" y="1600"/>
                  </a:lnTo>
                  <a:lnTo>
                    <a:pt x="60426" y="7975"/>
                  </a:lnTo>
                  <a:lnTo>
                    <a:pt x="58775" y="11887"/>
                  </a:lnTo>
                  <a:lnTo>
                    <a:pt x="58775" y="21132"/>
                  </a:lnTo>
                  <a:lnTo>
                    <a:pt x="60426" y="25095"/>
                  </a:lnTo>
                  <a:lnTo>
                    <a:pt x="67030" y="31699"/>
                  </a:lnTo>
                  <a:lnTo>
                    <a:pt x="71094" y="33350"/>
                  </a:lnTo>
                  <a:lnTo>
                    <a:pt x="81000" y="33350"/>
                  </a:lnTo>
                  <a:lnTo>
                    <a:pt x="85140" y="31699"/>
                  </a:lnTo>
                  <a:lnTo>
                    <a:pt x="91516" y="25095"/>
                  </a:lnTo>
                  <a:lnTo>
                    <a:pt x="93071" y="21132"/>
                  </a:lnTo>
                  <a:lnTo>
                    <a:pt x="93116" y="11556"/>
                  </a:lnTo>
                  <a:lnTo>
                    <a:pt x="91579" y="7975"/>
                  </a:lnTo>
                  <a:lnTo>
                    <a:pt x="91465" y="7708"/>
                  </a:lnTo>
                  <a:lnTo>
                    <a:pt x="84915" y="1600"/>
                  </a:lnTo>
                  <a:lnTo>
                    <a:pt x="80784" y="0"/>
                  </a:lnTo>
                  <a:close/>
                </a:path>
                <a:path w="93344" h="311150">
                  <a:moveTo>
                    <a:pt x="8255" y="281660"/>
                  </a:moveTo>
                  <a:lnTo>
                    <a:pt x="0" y="299491"/>
                  </a:lnTo>
                  <a:lnTo>
                    <a:pt x="4406" y="303225"/>
                  </a:lnTo>
                  <a:lnTo>
                    <a:pt x="9855" y="306044"/>
                  </a:lnTo>
                  <a:lnTo>
                    <a:pt x="22980" y="309820"/>
                  </a:lnTo>
                  <a:lnTo>
                    <a:pt x="23138" y="309820"/>
                  </a:lnTo>
                  <a:lnTo>
                    <a:pt x="29616" y="310718"/>
                  </a:lnTo>
                  <a:lnTo>
                    <a:pt x="36652" y="310718"/>
                  </a:lnTo>
                  <a:lnTo>
                    <a:pt x="48301" y="309820"/>
                  </a:lnTo>
                  <a:lnTo>
                    <a:pt x="58485" y="307127"/>
                  </a:lnTo>
                  <a:lnTo>
                    <a:pt x="67204" y="302638"/>
                  </a:lnTo>
                  <a:lnTo>
                    <a:pt x="74460" y="296354"/>
                  </a:lnTo>
                  <a:lnTo>
                    <a:pt x="78689" y="290575"/>
                  </a:lnTo>
                  <a:lnTo>
                    <a:pt x="35331" y="290575"/>
                  </a:lnTo>
                  <a:lnTo>
                    <a:pt x="27452" y="290018"/>
                  </a:lnTo>
                  <a:lnTo>
                    <a:pt x="20312" y="288347"/>
                  </a:lnTo>
                  <a:lnTo>
                    <a:pt x="13912" y="285561"/>
                  </a:lnTo>
                  <a:lnTo>
                    <a:pt x="8255" y="281660"/>
                  </a:lnTo>
                  <a:close/>
                </a:path>
                <a:path w="93344" h="311150">
                  <a:moveTo>
                    <a:pt x="87503" y="71653"/>
                  </a:moveTo>
                  <a:lnTo>
                    <a:pt x="64058" y="71653"/>
                  </a:lnTo>
                  <a:lnTo>
                    <a:pt x="64058" y="257886"/>
                  </a:lnTo>
                  <a:lnTo>
                    <a:pt x="63594" y="265477"/>
                  </a:lnTo>
                  <a:lnTo>
                    <a:pt x="44577" y="290575"/>
                  </a:lnTo>
                  <a:lnTo>
                    <a:pt x="78689" y="290575"/>
                  </a:lnTo>
                  <a:lnTo>
                    <a:pt x="80162" y="288563"/>
                  </a:lnTo>
                  <a:lnTo>
                    <a:pt x="84239" y="279553"/>
                  </a:lnTo>
                  <a:lnTo>
                    <a:pt x="86686" y="269327"/>
                  </a:lnTo>
                  <a:lnTo>
                    <a:pt x="87503" y="257886"/>
                  </a:lnTo>
                  <a:lnTo>
                    <a:pt x="87503" y="716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2283" y="2185454"/>
            <a:ext cx="145618" cy="176656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1511630" y="2148801"/>
            <a:ext cx="487045" cy="260350"/>
            <a:chOff x="1511630" y="2148801"/>
            <a:chExt cx="487045" cy="260350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630" y="2185454"/>
              <a:ext cx="87172" cy="17500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917" y="2148801"/>
              <a:ext cx="314007" cy="21330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963991" y="2326119"/>
              <a:ext cx="34925" cy="82550"/>
            </a:xfrm>
            <a:custGeom>
              <a:avLst/>
              <a:gdLst/>
              <a:ahLst/>
              <a:cxnLst/>
              <a:rect l="l" t="t" r="r" b="b"/>
              <a:pathLst>
                <a:path w="34925" h="82550">
                  <a:moveTo>
                    <a:pt x="34543" y="21462"/>
                  </a:moveTo>
                  <a:lnTo>
                    <a:pt x="15189" y="21462"/>
                  </a:lnTo>
                  <a:lnTo>
                    <a:pt x="17767" y="35321"/>
                  </a:lnTo>
                  <a:lnTo>
                    <a:pt x="17830" y="35661"/>
                  </a:lnTo>
                  <a:lnTo>
                    <a:pt x="11812" y="35661"/>
                  </a:lnTo>
                  <a:lnTo>
                    <a:pt x="660" y="82550"/>
                  </a:lnTo>
                  <a:lnTo>
                    <a:pt x="16509" y="82550"/>
                  </a:lnTo>
                  <a:lnTo>
                    <a:pt x="30378" y="36982"/>
                  </a:lnTo>
                  <a:lnTo>
                    <a:pt x="30845" y="35661"/>
                  </a:lnTo>
                  <a:lnTo>
                    <a:pt x="12763" y="35661"/>
                  </a:lnTo>
                  <a:lnTo>
                    <a:pt x="11893" y="35321"/>
                  </a:lnTo>
                  <a:lnTo>
                    <a:pt x="30966" y="35321"/>
                  </a:lnTo>
                  <a:lnTo>
                    <a:pt x="31430" y="34010"/>
                  </a:lnTo>
                  <a:lnTo>
                    <a:pt x="32359" y="31254"/>
                  </a:lnTo>
                  <a:lnTo>
                    <a:pt x="33680" y="26860"/>
                  </a:lnTo>
                  <a:lnTo>
                    <a:pt x="34112" y="24879"/>
                  </a:lnTo>
                  <a:lnTo>
                    <a:pt x="34543" y="21462"/>
                  </a:lnTo>
                  <a:close/>
                </a:path>
                <a:path w="34925" h="82550">
                  <a:moveTo>
                    <a:pt x="15189" y="21462"/>
                  </a:moveTo>
                  <a:lnTo>
                    <a:pt x="11893" y="35321"/>
                  </a:lnTo>
                  <a:lnTo>
                    <a:pt x="12763" y="35661"/>
                  </a:lnTo>
                  <a:lnTo>
                    <a:pt x="17830" y="35661"/>
                  </a:lnTo>
                  <a:lnTo>
                    <a:pt x="15189" y="21462"/>
                  </a:lnTo>
                  <a:close/>
                </a:path>
                <a:path w="34925" h="82550">
                  <a:moveTo>
                    <a:pt x="22567" y="0"/>
                  </a:moveTo>
                  <a:lnTo>
                    <a:pt x="12649" y="0"/>
                  </a:lnTo>
                  <a:lnTo>
                    <a:pt x="8249" y="1765"/>
                  </a:lnTo>
                  <a:lnTo>
                    <a:pt x="8416" y="1765"/>
                  </a:lnTo>
                  <a:lnTo>
                    <a:pt x="1701" y="8255"/>
                  </a:lnTo>
                  <a:lnTo>
                    <a:pt x="0" y="12547"/>
                  </a:lnTo>
                  <a:lnTo>
                    <a:pt x="0" y="23114"/>
                  </a:lnTo>
                  <a:lnTo>
                    <a:pt x="1701" y="27406"/>
                  </a:lnTo>
                  <a:lnTo>
                    <a:pt x="8534" y="34010"/>
                  </a:lnTo>
                  <a:lnTo>
                    <a:pt x="11893" y="35321"/>
                  </a:lnTo>
                  <a:lnTo>
                    <a:pt x="15189" y="21462"/>
                  </a:lnTo>
                  <a:lnTo>
                    <a:pt x="34555" y="21462"/>
                  </a:lnTo>
                  <a:lnTo>
                    <a:pt x="34670" y="12992"/>
                  </a:lnTo>
                  <a:lnTo>
                    <a:pt x="33070" y="8801"/>
                  </a:lnTo>
                  <a:lnTo>
                    <a:pt x="26682" y="1765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08288" y="2113800"/>
            <a:ext cx="295198" cy="248310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49702" y="2187105"/>
            <a:ext cx="158165" cy="175005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73248" y="2185454"/>
            <a:ext cx="159816" cy="175005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78963" y="2115451"/>
            <a:ext cx="175996" cy="246659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3103021" y="2115451"/>
            <a:ext cx="375285" cy="247015"/>
            <a:chOff x="3103021" y="2115451"/>
            <a:chExt cx="375285" cy="247015"/>
          </a:xfrm>
        </p:grpSpPr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03021" y="2185454"/>
              <a:ext cx="168880" cy="17665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02266" y="2115451"/>
              <a:ext cx="175996" cy="246659"/>
            </a:xfrm>
            <a:prstGeom prst="rect">
              <a:avLst/>
            </a:prstGeom>
          </p:spPr>
        </p:pic>
      </p:grpSp>
      <p:sp>
        <p:nvSpPr>
          <p:cNvPr id="23" name="object 23" descr=""/>
          <p:cNvSpPr/>
          <p:nvPr/>
        </p:nvSpPr>
        <p:spPr>
          <a:xfrm>
            <a:off x="3624872" y="2115451"/>
            <a:ext cx="34925" cy="245110"/>
          </a:xfrm>
          <a:custGeom>
            <a:avLst/>
            <a:gdLst/>
            <a:ahLst/>
            <a:cxnLst/>
            <a:rect l="l" t="t" r="r" b="b"/>
            <a:pathLst>
              <a:path w="34925" h="245110">
                <a:moveTo>
                  <a:pt x="28727" y="71653"/>
                </a:moveTo>
                <a:lnTo>
                  <a:pt x="5283" y="71653"/>
                </a:lnTo>
                <a:lnTo>
                  <a:pt x="5283" y="245008"/>
                </a:lnTo>
                <a:lnTo>
                  <a:pt x="28727" y="245008"/>
                </a:lnTo>
                <a:lnTo>
                  <a:pt x="28727" y="71653"/>
                </a:lnTo>
                <a:close/>
              </a:path>
              <a:path w="34925" h="245110">
                <a:moveTo>
                  <a:pt x="22009" y="0"/>
                </a:moveTo>
                <a:lnTo>
                  <a:pt x="12331" y="0"/>
                </a:lnTo>
                <a:lnTo>
                  <a:pt x="8254" y="1600"/>
                </a:lnTo>
                <a:lnTo>
                  <a:pt x="1650" y="7975"/>
                </a:lnTo>
                <a:lnTo>
                  <a:pt x="0" y="11887"/>
                </a:lnTo>
                <a:lnTo>
                  <a:pt x="0" y="21132"/>
                </a:lnTo>
                <a:lnTo>
                  <a:pt x="1650" y="25095"/>
                </a:lnTo>
                <a:lnTo>
                  <a:pt x="8254" y="31699"/>
                </a:lnTo>
                <a:lnTo>
                  <a:pt x="12331" y="33350"/>
                </a:lnTo>
                <a:lnTo>
                  <a:pt x="22237" y="33350"/>
                </a:lnTo>
                <a:lnTo>
                  <a:pt x="26365" y="31699"/>
                </a:lnTo>
                <a:lnTo>
                  <a:pt x="32740" y="25095"/>
                </a:lnTo>
                <a:lnTo>
                  <a:pt x="34295" y="21132"/>
                </a:lnTo>
                <a:lnTo>
                  <a:pt x="34340" y="11556"/>
                </a:lnTo>
                <a:lnTo>
                  <a:pt x="32804" y="7975"/>
                </a:lnTo>
                <a:lnTo>
                  <a:pt x="32689" y="7708"/>
                </a:lnTo>
                <a:lnTo>
                  <a:pt x="26153" y="1600"/>
                </a:lnTo>
                <a:lnTo>
                  <a:pt x="220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18979" y="2185454"/>
            <a:ext cx="159816" cy="175005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4001960" y="2127338"/>
            <a:ext cx="857885" cy="281940"/>
            <a:chOff x="4001960" y="2127338"/>
            <a:chExt cx="857885" cy="281940"/>
          </a:xfrm>
        </p:grpSpPr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01960" y="2127338"/>
              <a:ext cx="169062" cy="23312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00080" y="2127338"/>
              <a:ext cx="184581" cy="23510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18672" y="2127338"/>
              <a:ext cx="184581" cy="23510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27359" y="2129320"/>
              <a:ext cx="166750" cy="233121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4824806" y="2326119"/>
              <a:ext cx="34925" cy="82550"/>
            </a:xfrm>
            <a:custGeom>
              <a:avLst/>
              <a:gdLst/>
              <a:ahLst/>
              <a:cxnLst/>
              <a:rect l="l" t="t" r="r" b="b"/>
              <a:pathLst>
                <a:path w="34925" h="82550">
                  <a:moveTo>
                    <a:pt x="34543" y="21462"/>
                  </a:moveTo>
                  <a:lnTo>
                    <a:pt x="15189" y="21462"/>
                  </a:lnTo>
                  <a:lnTo>
                    <a:pt x="17767" y="35321"/>
                  </a:lnTo>
                  <a:lnTo>
                    <a:pt x="17830" y="35661"/>
                  </a:lnTo>
                  <a:lnTo>
                    <a:pt x="11812" y="35661"/>
                  </a:lnTo>
                  <a:lnTo>
                    <a:pt x="660" y="82550"/>
                  </a:lnTo>
                  <a:lnTo>
                    <a:pt x="16510" y="82550"/>
                  </a:lnTo>
                  <a:lnTo>
                    <a:pt x="30378" y="36982"/>
                  </a:lnTo>
                  <a:lnTo>
                    <a:pt x="30845" y="35661"/>
                  </a:lnTo>
                  <a:lnTo>
                    <a:pt x="12763" y="35661"/>
                  </a:lnTo>
                  <a:lnTo>
                    <a:pt x="11893" y="35321"/>
                  </a:lnTo>
                  <a:lnTo>
                    <a:pt x="30966" y="35321"/>
                  </a:lnTo>
                  <a:lnTo>
                    <a:pt x="31430" y="34010"/>
                  </a:lnTo>
                  <a:lnTo>
                    <a:pt x="32359" y="31254"/>
                  </a:lnTo>
                  <a:lnTo>
                    <a:pt x="33680" y="26860"/>
                  </a:lnTo>
                  <a:lnTo>
                    <a:pt x="34112" y="24879"/>
                  </a:lnTo>
                  <a:lnTo>
                    <a:pt x="34543" y="21462"/>
                  </a:lnTo>
                  <a:close/>
                </a:path>
                <a:path w="34925" h="82550">
                  <a:moveTo>
                    <a:pt x="15189" y="21462"/>
                  </a:moveTo>
                  <a:lnTo>
                    <a:pt x="11893" y="35321"/>
                  </a:lnTo>
                  <a:lnTo>
                    <a:pt x="12763" y="35661"/>
                  </a:lnTo>
                  <a:lnTo>
                    <a:pt x="17830" y="35661"/>
                  </a:lnTo>
                  <a:lnTo>
                    <a:pt x="15189" y="21462"/>
                  </a:lnTo>
                  <a:close/>
                </a:path>
                <a:path w="34925" h="82550">
                  <a:moveTo>
                    <a:pt x="22567" y="0"/>
                  </a:moveTo>
                  <a:lnTo>
                    <a:pt x="12649" y="0"/>
                  </a:lnTo>
                  <a:lnTo>
                    <a:pt x="8249" y="1765"/>
                  </a:lnTo>
                  <a:lnTo>
                    <a:pt x="8416" y="1765"/>
                  </a:lnTo>
                  <a:lnTo>
                    <a:pt x="1701" y="8255"/>
                  </a:lnTo>
                  <a:lnTo>
                    <a:pt x="0" y="12547"/>
                  </a:lnTo>
                  <a:lnTo>
                    <a:pt x="0" y="23114"/>
                  </a:lnTo>
                  <a:lnTo>
                    <a:pt x="1701" y="27406"/>
                  </a:lnTo>
                  <a:lnTo>
                    <a:pt x="8534" y="34010"/>
                  </a:lnTo>
                  <a:lnTo>
                    <a:pt x="11893" y="35321"/>
                  </a:lnTo>
                  <a:lnTo>
                    <a:pt x="15189" y="21462"/>
                  </a:lnTo>
                  <a:lnTo>
                    <a:pt x="34555" y="21462"/>
                  </a:lnTo>
                  <a:lnTo>
                    <a:pt x="34671" y="12992"/>
                  </a:lnTo>
                  <a:lnTo>
                    <a:pt x="33070" y="8801"/>
                  </a:lnTo>
                  <a:lnTo>
                    <a:pt x="26682" y="1765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1" name="object 3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996179" y="2115451"/>
            <a:ext cx="159816" cy="245008"/>
          </a:xfrm>
          <a:prstGeom prst="rect">
            <a:avLst/>
          </a:prstGeom>
        </p:spPr>
      </p:pic>
      <p:grpSp>
        <p:nvGrpSpPr>
          <p:cNvPr id="32" name="object 32" descr=""/>
          <p:cNvGrpSpPr/>
          <p:nvPr/>
        </p:nvGrpSpPr>
        <p:grpSpPr>
          <a:xfrm>
            <a:off x="5204866" y="2185454"/>
            <a:ext cx="327660" cy="177165"/>
            <a:chOff x="5204866" y="2185454"/>
            <a:chExt cx="327660" cy="177165"/>
          </a:xfrm>
        </p:grpSpPr>
        <p:pic>
          <p:nvPicPr>
            <p:cNvPr id="33" name="object 3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04866" y="2185454"/>
              <a:ext cx="145618" cy="17665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90108" y="2185454"/>
              <a:ext cx="142316" cy="176657"/>
            </a:xfrm>
            <a:prstGeom prst="rect">
              <a:avLst/>
            </a:prstGeom>
          </p:spPr>
        </p:pic>
      </p:grpSp>
      <p:grpSp>
        <p:nvGrpSpPr>
          <p:cNvPr id="35" name="object 35" descr=""/>
          <p:cNvGrpSpPr/>
          <p:nvPr/>
        </p:nvGrpSpPr>
        <p:grpSpPr>
          <a:xfrm>
            <a:off x="5661863" y="2115451"/>
            <a:ext cx="575310" cy="247015"/>
            <a:chOff x="5661863" y="2115451"/>
            <a:chExt cx="575310" cy="247015"/>
          </a:xfrm>
        </p:grpSpPr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61863" y="2115451"/>
              <a:ext cx="175996" cy="24665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68420" y="2185454"/>
              <a:ext cx="168880" cy="17665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67848" y="2185454"/>
              <a:ext cx="168880" cy="176657"/>
            </a:xfrm>
            <a:prstGeom prst="rect">
              <a:avLst/>
            </a:prstGeom>
          </p:spPr>
        </p:pic>
      </p:grpSp>
      <p:pic>
        <p:nvPicPr>
          <p:cNvPr id="39" name="object 3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84607" y="2185454"/>
            <a:ext cx="159816" cy="175005"/>
          </a:xfrm>
          <a:prstGeom prst="rect">
            <a:avLst/>
          </a:prstGeom>
        </p:spPr>
      </p:pic>
      <p:grpSp>
        <p:nvGrpSpPr>
          <p:cNvPr id="40" name="object 40" descr=""/>
          <p:cNvGrpSpPr/>
          <p:nvPr/>
        </p:nvGrpSpPr>
        <p:grpSpPr>
          <a:xfrm>
            <a:off x="6567258" y="2115451"/>
            <a:ext cx="321310" cy="247015"/>
            <a:chOff x="6567258" y="2115451"/>
            <a:chExt cx="321310" cy="247015"/>
          </a:xfrm>
        </p:grpSpPr>
        <p:pic>
          <p:nvPicPr>
            <p:cNvPr id="41" name="object 4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67258" y="2148801"/>
              <a:ext cx="118541" cy="21330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28383" y="2115451"/>
              <a:ext cx="159816" cy="245008"/>
            </a:xfrm>
            <a:prstGeom prst="rect">
              <a:avLst/>
            </a:prstGeom>
          </p:spPr>
        </p:pic>
      </p:grpSp>
      <p:pic>
        <p:nvPicPr>
          <p:cNvPr id="43" name="object 4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34280" y="2185454"/>
            <a:ext cx="168880" cy="176657"/>
          </a:xfrm>
          <a:prstGeom prst="rect">
            <a:avLst/>
          </a:prstGeom>
        </p:spPr>
      </p:pic>
      <p:sp>
        <p:nvSpPr>
          <p:cNvPr id="44" name="object 44" descr=""/>
          <p:cNvSpPr/>
          <p:nvPr/>
        </p:nvSpPr>
        <p:spPr>
          <a:xfrm>
            <a:off x="7237552" y="21154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5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5" name="object 45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311847" y="2185454"/>
            <a:ext cx="145618" cy="176656"/>
          </a:xfrm>
          <a:prstGeom prst="rect">
            <a:avLst/>
          </a:prstGeom>
        </p:spPr>
      </p:pic>
      <p:grpSp>
        <p:nvGrpSpPr>
          <p:cNvPr id="46" name="object 46" descr=""/>
          <p:cNvGrpSpPr/>
          <p:nvPr/>
        </p:nvGrpSpPr>
        <p:grpSpPr>
          <a:xfrm>
            <a:off x="7521193" y="2185454"/>
            <a:ext cx="289560" cy="241300"/>
            <a:chOff x="7521193" y="2185454"/>
            <a:chExt cx="289560" cy="241300"/>
          </a:xfrm>
        </p:grpSpPr>
        <p:pic>
          <p:nvPicPr>
            <p:cNvPr id="47" name="object 4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21193" y="2185454"/>
              <a:ext cx="87172" cy="17500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31810" y="2185454"/>
              <a:ext cx="178320" cy="240715"/>
            </a:xfrm>
            <a:prstGeom prst="rect">
              <a:avLst/>
            </a:prstGeom>
          </p:spPr>
        </p:pic>
      </p:grpSp>
      <p:grpSp>
        <p:nvGrpSpPr>
          <p:cNvPr id="49" name="object 49" descr=""/>
          <p:cNvGrpSpPr/>
          <p:nvPr/>
        </p:nvGrpSpPr>
        <p:grpSpPr>
          <a:xfrm>
            <a:off x="7858180" y="2148801"/>
            <a:ext cx="469900" cy="213360"/>
            <a:chOff x="7858180" y="2148801"/>
            <a:chExt cx="469900" cy="213360"/>
          </a:xfrm>
        </p:grpSpPr>
        <p:pic>
          <p:nvPicPr>
            <p:cNvPr id="50" name="object 5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58180" y="2185454"/>
              <a:ext cx="168880" cy="176657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50834" y="2148801"/>
              <a:ext cx="276707" cy="213309"/>
            </a:xfrm>
            <a:prstGeom prst="rect">
              <a:avLst/>
            </a:prstGeom>
          </p:spPr>
        </p:pic>
      </p:grpSp>
      <p:pic>
        <p:nvPicPr>
          <p:cNvPr id="52" name="object 52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442108" y="2185454"/>
            <a:ext cx="145630" cy="176656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651455" y="2185454"/>
            <a:ext cx="159816" cy="175005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857170" y="2115451"/>
            <a:ext cx="175996" cy="246659"/>
          </a:xfrm>
          <a:prstGeom prst="rect">
            <a:avLst/>
          </a:prstGeom>
        </p:spPr>
      </p:pic>
      <p:sp>
        <p:nvSpPr>
          <p:cNvPr id="55" name="object 55" descr=""/>
          <p:cNvSpPr/>
          <p:nvPr/>
        </p:nvSpPr>
        <p:spPr>
          <a:xfrm>
            <a:off x="9185046" y="2185454"/>
            <a:ext cx="287020" cy="175260"/>
          </a:xfrm>
          <a:custGeom>
            <a:avLst/>
            <a:gdLst/>
            <a:ahLst/>
            <a:cxnLst/>
            <a:rect l="l" t="t" r="r" b="b"/>
            <a:pathLst>
              <a:path w="287020" h="175260">
                <a:moveTo>
                  <a:pt x="22453" y="1651"/>
                </a:moveTo>
                <a:lnTo>
                  <a:pt x="0" y="1651"/>
                </a:lnTo>
                <a:lnTo>
                  <a:pt x="0" y="175006"/>
                </a:lnTo>
                <a:lnTo>
                  <a:pt x="23444" y="175006"/>
                </a:lnTo>
                <a:lnTo>
                  <a:pt x="23444" y="83870"/>
                </a:lnTo>
                <a:lnTo>
                  <a:pt x="23782" y="76606"/>
                </a:lnTo>
                <a:lnTo>
                  <a:pt x="31428" y="48539"/>
                </a:lnTo>
                <a:lnTo>
                  <a:pt x="22453" y="48539"/>
                </a:lnTo>
                <a:lnTo>
                  <a:pt x="18821" y="40284"/>
                </a:lnTo>
                <a:lnTo>
                  <a:pt x="22453" y="33209"/>
                </a:lnTo>
                <a:lnTo>
                  <a:pt x="22453" y="1651"/>
                </a:lnTo>
                <a:close/>
              </a:path>
              <a:path w="287020" h="175260">
                <a:moveTo>
                  <a:pt x="138525" y="21132"/>
                </a:moveTo>
                <a:lnTo>
                  <a:pt x="81559" y="21132"/>
                </a:lnTo>
                <a:lnTo>
                  <a:pt x="92786" y="22009"/>
                </a:lnTo>
                <a:lnTo>
                  <a:pt x="102693" y="24639"/>
                </a:lnTo>
                <a:lnTo>
                  <a:pt x="130923" y="63737"/>
                </a:lnTo>
                <a:lnTo>
                  <a:pt x="131749" y="76606"/>
                </a:lnTo>
                <a:lnTo>
                  <a:pt x="131749" y="175006"/>
                </a:lnTo>
                <a:lnTo>
                  <a:pt x="155194" y="175006"/>
                </a:lnTo>
                <a:lnTo>
                  <a:pt x="155194" y="83870"/>
                </a:lnTo>
                <a:lnTo>
                  <a:pt x="155532" y="76606"/>
                </a:lnTo>
                <a:lnTo>
                  <a:pt x="155638" y="74326"/>
                </a:lnTo>
                <a:lnTo>
                  <a:pt x="156972" y="65505"/>
                </a:lnTo>
                <a:lnTo>
                  <a:pt x="159190" y="57404"/>
                </a:lnTo>
                <a:lnTo>
                  <a:pt x="161946" y="50850"/>
                </a:lnTo>
                <a:lnTo>
                  <a:pt x="152552" y="50850"/>
                </a:lnTo>
                <a:lnTo>
                  <a:pt x="143319" y="47218"/>
                </a:lnTo>
                <a:lnTo>
                  <a:pt x="147843" y="37160"/>
                </a:lnTo>
                <a:lnTo>
                  <a:pt x="148091" y="36786"/>
                </a:lnTo>
                <a:lnTo>
                  <a:pt x="144133" y="28600"/>
                </a:lnTo>
                <a:lnTo>
                  <a:pt x="138525" y="21132"/>
                </a:lnTo>
                <a:close/>
              </a:path>
              <a:path w="287020" h="175260">
                <a:moveTo>
                  <a:pt x="269799" y="21132"/>
                </a:moveTo>
                <a:lnTo>
                  <a:pt x="213309" y="21132"/>
                </a:lnTo>
                <a:lnTo>
                  <a:pt x="224525" y="22009"/>
                </a:lnTo>
                <a:lnTo>
                  <a:pt x="234399" y="24639"/>
                </a:lnTo>
                <a:lnTo>
                  <a:pt x="262353" y="63737"/>
                </a:lnTo>
                <a:lnTo>
                  <a:pt x="263169" y="76606"/>
                </a:lnTo>
                <a:lnTo>
                  <a:pt x="263169" y="175006"/>
                </a:lnTo>
                <a:lnTo>
                  <a:pt x="286613" y="175006"/>
                </a:lnTo>
                <a:lnTo>
                  <a:pt x="286613" y="74326"/>
                </a:lnTo>
                <a:lnTo>
                  <a:pt x="286212" y="65505"/>
                </a:lnTo>
                <a:lnTo>
                  <a:pt x="273052" y="24959"/>
                </a:lnTo>
                <a:lnTo>
                  <a:pt x="269799" y="21132"/>
                </a:lnTo>
                <a:close/>
              </a:path>
              <a:path w="287020" h="175260">
                <a:moveTo>
                  <a:pt x="148091" y="36786"/>
                </a:moveTo>
                <a:lnTo>
                  <a:pt x="147843" y="37160"/>
                </a:lnTo>
                <a:lnTo>
                  <a:pt x="143319" y="47218"/>
                </a:lnTo>
                <a:lnTo>
                  <a:pt x="152552" y="50850"/>
                </a:lnTo>
                <a:lnTo>
                  <a:pt x="149128" y="38930"/>
                </a:lnTo>
                <a:lnTo>
                  <a:pt x="148091" y="36786"/>
                </a:lnTo>
                <a:close/>
              </a:path>
              <a:path w="287020" h="175260">
                <a:moveTo>
                  <a:pt x="216611" y="0"/>
                </a:moveTo>
                <a:lnTo>
                  <a:pt x="170218" y="13042"/>
                </a:lnTo>
                <a:lnTo>
                  <a:pt x="148091" y="36786"/>
                </a:lnTo>
                <a:lnTo>
                  <a:pt x="149128" y="38930"/>
                </a:lnTo>
                <a:lnTo>
                  <a:pt x="152552" y="50850"/>
                </a:lnTo>
                <a:lnTo>
                  <a:pt x="161946" y="50850"/>
                </a:lnTo>
                <a:lnTo>
                  <a:pt x="162293" y="50025"/>
                </a:lnTo>
                <a:lnTo>
                  <a:pt x="166215" y="43419"/>
                </a:lnTo>
                <a:lnTo>
                  <a:pt x="204692" y="21597"/>
                </a:lnTo>
                <a:lnTo>
                  <a:pt x="213309" y="21132"/>
                </a:lnTo>
                <a:lnTo>
                  <a:pt x="269799" y="21132"/>
                </a:lnTo>
                <a:lnTo>
                  <a:pt x="267379" y="18284"/>
                </a:lnTo>
                <a:lnTo>
                  <a:pt x="226834" y="505"/>
                </a:lnTo>
                <a:lnTo>
                  <a:pt x="216611" y="0"/>
                </a:lnTo>
                <a:close/>
              </a:path>
              <a:path w="287020" h="175260">
                <a:moveTo>
                  <a:pt x="22453" y="33209"/>
                </a:moveTo>
                <a:lnTo>
                  <a:pt x="18821" y="40284"/>
                </a:lnTo>
                <a:lnTo>
                  <a:pt x="22453" y="48539"/>
                </a:lnTo>
                <a:lnTo>
                  <a:pt x="22453" y="33209"/>
                </a:lnTo>
                <a:close/>
              </a:path>
              <a:path w="287020" h="175260">
                <a:moveTo>
                  <a:pt x="98517" y="814"/>
                </a:moveTo>
                <a:lnTo>
                  <a:pt x="73761" y="814"/>
                </a:lnTo>
                <a:lnTo>
                  <a:pt x="63687" y="2684"/>
                </a:lnTo>
                <a:lnTo>
                  <a:pt x="29183" y="23483"/>
                </a:lnTo>
                <a:lnTo>
                  <a:pt x="22453" y="33209"/>
                </a:lnTo>
                <a:lnTo>
                  <a:pt x="22453" y="48539"/>
                </a:lnTo>
                <a:lnTo>
                  <a:pt x="31428" y="48539"/>
                </a:lnTo>
                <a:lnTo>
                  <a:pt x="34477" y="43419"/>
                </a:lnTo>
                <a:lnTo>
                  <a:pt x="39173" y="37641"/>
                </a:lnTo>
                <a:lnTo>
                  <a:pt x="81559" y="21132"/>
                </a:lnTo>
                <a:lnTo>
                  <a:pt x="138525" y="21132"/>
                </a:lnTo>
                <a:lnTo>
                  <a:pt x="137570" y="19861"/>
                </a:lnTo>
                <a:lnTo>
                  <a:pt x="129438" y="12712"/>
                </a:lnTo>
                <a:lnTo>
                  <a:pt x="120047" y="7147"/>
                </a:lnTo>
                <a:lnTo>
                  <a:pt x="109924" y="3259"/>
                </a:lnTo>
                <a:lnTo>
                  <a:pt x="110104" y="3259"/>
                </a:lnTo>
                <a:lnTo>
                  <a:pt x="98517" y="814"/>
                </a:lnTo>
                <a:close/>
              </a:path>
              <a:path w="287020" h="175260">
                <a:moveTo>
                  <a:pt x="86182" y="0"/>
                </a:moveTo>
                <a:lnTo>
                  <a:pt x="72047" y="814"/>
                </a:lnTo>
                <a:lnTo>
                  <a:pt x="98744" y="814"/>
                </a:lnTo>
                <a:lnTo>
                  <a:pt x="86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6" name="object 56" descr=""/>
          <p:cNvGrpSpPr/>
          <p:nvPr/>
        </p:nvGrpSpPr>
        <p:grpSpPr>
          <a:xfrm>
            <a:off x="9517900" y="2148801"/>
            <a:ext cx="477520" cy="213360"/>
            <a:chOff x="9517900" y="2148801"/>
            <a:chExt cx="477520" cy="213360"/>
          </a:xfrm>
        </p:grpSpPr>
        <p:pic>
          <p:nvPicPr>
            <p:cNvPr id="57" name="object 5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517900" y="2185454"/>
              <a:ext cx="176657" cy="176656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718319" y="2148801"/>
              <a:ext cx="276707" cy="213309"/>
            </a:xfrm>
            <a:prstGeom prst="rect">
              <a:avLst/>
            </a:prstGeom>
          </p:spPr>
        </p:pic>
      </p:grpSp>
      <p:pic>
        <p:nvPicPr>
          <p:cNvPr id="59" name="object 59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118838" y="2115451"/>
            <a:ext cx="1659585" cy="246659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895315" y="2185454"/>
            <a:ext cx="176657" cy="176656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2119838" y="2185454"/>
            <a:ext cx="159816" cy="175005"/>
          </a:xfrm>
          <a:prstGeom prst="rect">
            <a:avLst/>
          </a:prstGeom>
        </p:spPr>
      </p:pic>
      <p:sp>
        <p:nvSpPr>
          <p:cNvPr id="62" name="object 62" descr=""/>
          <p:cNvSpPr/>
          <p:nvPr/>
        </p:nvSpPr>
        <p:spPr>
          <a:xfrm>
            <a:off x="12343066" y="21154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5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12426607" y="2115451"/>
            <a:ext cx="34925" cy="245110"/>
          </a:xfrm>
          <a:custGeom>
            <a:avLst/>
            <a:gdLst/>
            <a:ahLst/>
            <a:cxnLst/>
            <a:rect l="l" t="t" r="r" b="b"/>
            <a:pathLst>
              <a:path w="34925" h="245110">
                <a:moveTo>
                  <a:pt x="28727" y="71653"/>
                </a:moveTo>
                <a:lnTo>
                  <a:pt x="5283" y="71653"/>
                </a:lnTo>
                <a:lnTo>
                  <a:pt x="5283" y="245008"/>
                </a:lnTo>
                <a:lnTo>
                  <a:pt x="28727" y="245008"/>
                </a:lnTo>
                <a:lnTo>
                  <a:pt x="28727" y="71653"/>
                </a:lnTo>
                <a:close/>
              </a:path>
              <a:path w="34925" h="245110">
                <a:moveTo>
                  <a:pt x="21996" y="0"/>
                </a:moveTo>
                <a:lnTo>
                  <a:pt x="12319" y="0"/>
                </a:lnTo>
                <a:lnTo>
                  <a:pt x="8242" y="1600"/>
                </a:lnTo>
                <a:lnTo>
                  <a:pt x="1650" y="7975"/>
                </a:lnTo>
                <a:lnTo>
                  <a:pt x="0" y="11887"/>
                </a:lnTo>
                <a:lnTo>
                  <a:pt x="0" y="21132"/>
                </a:lnTo>
                <a:lnTo>
                  <a:pt x="1650" y="25095"/>
                </a:lnTo>
                <a:lnTo>
                  <a:pt x="8242" y="31699"/>
                </a:lnTo>
                <a:lnTo>
                  <a:pt x="12319" y="33350"/>
                </a:lnTo>
                <a:lnTo>
                  <a:pt x="22225" y="33350"/>
                </a:lnTo>
                <a:lnTo>
                  <a:pt x="26352" y="31699"/>
                </a:lnTo>
                <a:lnTo>
                  <a:pt x="32740" y="25095"/>
                </a:lnTo>
                <a:lnTo>
                  <a:pt x="34295" y="21132"/>
                </a:lnTo>
                <a:lnTo>
                  <a:pt x="34340" y="11556"/>
                </a:lnTo>
                <a:lnTo>
                  <a:pt x="32804" y="7975"/>
                </a:lnTo>
                <a:lnTo>
                  <a:pt x="32689" y="7708"/>
                </a:lnTo>
                <a:lnTo>
                  <a:pt x="26141" y="1600"/>
                </a:lnTo>
                <a:lnTo>
                  <a:pt x="21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4" name="object 64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2520714" y="2185454"/>
            <a:ext cx="159816" cy="175005"/>
          </a:xfrm>
          <a:prstGeom prst="rect">
            <a:avLst/>
          </a:prstGeom>
        </p:spPr>
      </p:pic>
      <p:pic>
        <p:nvPicPr>
          <p:cNvPr id="65" name="object 65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2726649" y="2185454"/>
            <a:ext cx="168880" cy="176657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015366" y="2185454"/>
            <a:ext cx="145630" cy="176656"/>
          </a:xfrm>
          <a:prstGeom prst="rect">
            <a:avLst/>
          </a:prstGeom>
        </p:spPr>
      </p:pic>
      <p:grpSp>
        <p:nvGrpSpPr>
          <p:cNvPr id="67" name="object 67" descr=""/>
          <p:cNvGrpSpPr/>
          <p:nvPr/>
        </p:nvGrpSpPr>
        <p:grpSpPr>
          <a:xfrm>
            <a:off x="13224637" y="2148801"/>
            <a:ext cx="229235" cy="213360"/>
            <a:chOff x="13224637" y="2148801"/>
            <a:chExt cx="229235" cy="213360"/>
          </a:xfrm>
        </p:grpSpPr>
        <p:pic>
          <p:nvPicPr>
            <p:cNvPr id="68" name="object 6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224637" y="2185454"/>
              <a:ext cx="87172" cy="175005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335038" y="2148801"/>
              <a:ext cx="118541" cy="213309"/>
            </a:xfrm>
            <a:prstGeom prst="rect">
              <a:avLst/>
            </a:prstGeom>
          </p:spPr>
        </p:pic>
      </p:grpSp>
      <p:pic>
        <p:nvPicPr>
          <p:cNvPr id="70" name="object 70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03976" y="2756954"/>
            <a:ext cx="175996" cy="239064"/>
          </a:xfrm>
          <a:prstGeom prst="rect">
            <a:avLst/>
          </a:prstGeom>
        </p:spPr>
      </p:pic>
      <p:sp>
        <p:nvSpPr>
          <p:cNvPr id="71" name="object 71" descr=""/>
          <p:cNvSpPr/>
          <p:nvPr/>
        </p:nvSpPr>
        <p:spPr>
          <a:xfrm>
            <a:off x="927849" y="26869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4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2" name="object 72" descr=""/>
          <p:cNvGrpSpPr/>
          <p:nvPr/>
        </p:nvGrpSpPr>
        <p:grpSpPr>
          <a:xfrm>
            <a:off x="1002142" y="2685300"/>
            <a:ext cx="612140" cy="248920"/>
            <a:chOff x="1002142" y="2685300"/>
            <a:chExt cx="612140" cy="248920"/>
          </a:xfrm>
        </p:grpSpPr>
        <p:pic>
          <p:nvPicPr>
            <p:cNvPr id="73" name="object 7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02142" y="2756954"/>
              <a:ext cx="145618" cy="176656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84414" y="2685300"/>
              <a:ext cx="429260" cy="248310"/>
            </a:xfrm>
            <a:prstGeom prst="rect">
              <a:avLst/>
            </a:prstGeom>
          </p:spPr>
        </p:pic>
      </p:grpSp>
      <p:grpSp>
        <p:nvGrpSpPr>
          <p:cNvPr id="75" name="object 75" descr=""/>
          <p:cNvGrpSpPr/>
          <p:nvPr/>
        </p:nvGrpSpPr>
        <p:grpSpPr>
          <a:xfrm>
            <a:off x="1661553" y="2756954"/>
            <a:ext cx="416559" cy="175260"/>
            <a:chOff x="1661553" y="2756954"/>
            <a:chExt cx="416559" cy="175260"/>
          </a:xfrm>
        </p:grpSpPr>
        <p:pic>
          <p:nvPicPr>
            <p:cNvPr id="76" name="object 7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61553" y="2756954"/>
              <a:ext cx="87172" cy="175005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1791309" y="2756954"/>
              <a:ext cx="287020" cy="175260"/>
            </a:xfrm>
            <a:custGeom>
              <a:avLst/>
              <a:gdLst/>
              <a:ahLst/>
              <a:cxnLst/>
              <a:rect l="l" t="t" r="r" b="b"/>
              <a:pathLst>
                <a:path w="287019" h="175260">
                  <a:moveTo>
                    <a:pt x="22453" y="1651"/>
                  </a:moveTo>
                  <a:lnTo>
                    <a:pt x="0" y="1651"/>
                  </a:lnTo>
                  <a:lnTo>
                    <a:pt x="0" y="175006"/>
                  </a:lnTo>
                  <a:lnTo>
                    <a:pt x="23444" y="175006"/>
                  </a:lnTo>
                  <a:lnTo>
                    <a:pt x="23444" y="83870"/>
                  </a:lnTo>
                  <a:lnTo>
                    <a:pt x="23781" y="76606"/>
                  </a:lnTo>
                  <a:lnTo>
                    <a:pt x="31428" y="48539"/>
                  </a:lnTo>
                  <a:lnTo>
                    <a:pt x="22453" y="48539"/>
                  </a:lnTo>
                  <a:lnTo>
                    <a:pt x="18821" y="40284"/>
                  </a:lnTo>
                  <a:lnTo>
                    <a:pt x="22453" y="33209"/>
                  </a:lnTo>
                  <a:lnTo>
                    <a:pt x="22453" y="1651"/>
                  </a:lnTo>
                  <a:close/>
                </a:path>
                <a:path w="287019" h="175260">
                  <a:moveTo>
                    <a:pt x="138525" y="21132"/>
                  </a:moveTo>
                  <a:lnTo>
                    <a:pt x="81559" y="21132"/>
                  </a:lnTo>
                  <a:lnTo>
                    <a:pt x="92785" y="22009"/>
                  </a:lnTo>
                  <a:lnTo>
                    <a:pt x="102689" y="24639"/>
                  </a:lnTo>
                  <a:lnTo>
                    <a:pt x="130923" y="63737"/>
                  </a:lnTo>
                  <a:lnTo>
                    <a:pt x="131749" y="76606"/>
                  </a:lnTo>
                  <a:lnTo>
                    <a:pt x="131749" y="175006"/>
                  </a:lnTo>
                  <a:lnTo>
                    <a:pt x="155194" y="175006"/>
                  </a:lnTo>
                  <a:lnTo>
                    <a:pt x="155194" y="83870"/>
                  </a:lnTo>
                  <a:lnTo>
                    <a:pt x="155531" y="76606"/>
                  </a:lnTo>
                  <a:lnTo>
                    <a:pt x="155637" y="74326"/>
                  </a:lnTo>
                  <a:lnTo>
                    <a:pt x="156967" y="65505"/>
                  </a:lnTo>
                  <a:lnTo>
                    <a:pt x="159185" y="57404"/>
                  </a:lnTo>
                  <a:lnTo>
                    <a:pt x="161945" y="50850"/>
                  </a:lnTo>
                  <a:lnTo>
                    <a:pt x="152552" y="50850"/>
                  </a:lnTo>
                  <a:lnTo>
                    <a:pt x="143306" y="47218"/>
                  </a:lnTo>
                  <a:lnTo>
                    <a:pt x="147833" y="37160"/>
                  </a:lnTo>
                  <a:lnTo>
                    <a:pt x="148087" y="36776"/>
                  </a:lnTo>
                  <a:lnTo>
                    <a:pt x="144133" y="28600"/>
                  </a:lnTo>
                  <a:lnTo>
                    <a:pt x="138525" y="21132"/>
                  </a:lnTo>
                  <a:close/>
                </a:path>
                <a:path w="287019" h="175260">
                  <a:moveTo>
                    <a:pt x="269801" y="21132"/>
                  </a:moveTo>
                  <a:lnTo>
                    <a:pt x="213309" y="21132"/>
                  </a:lnTo>
                  <a:lnTo>
                    <a:pt x="224525" y="22009"/>
                  </a:lnTo>
                  <a:lnTo>
                    <a:pt x="234399" y="24639"/>
                  </a:lnTo>
                  <a:lnTo>
                    <a:pt x="262354" y="63737"/>
                  </a:lnTo>
                  <a:lnTo>
                    <a:pt x="263169" y="76606"/>
                  </a:lnTo>
                  <a:lnTo>
                    <a:pt x="263169" y="175006"/>
                  </a:lnTo>
                  <a:lnTo>
                    <a:pt x="286613" y="175006"/>
                  </a:lnTo>
                  <a:lnTo>
                    <a:pt x="286613" y="74326"/>
                  </a:lnTo>
                  <a:lnTo>
                    <a:pt x="286212" y="65505"/>
                  </a:lnTo>
                  <a:lnTo>
                    <a:pt x="273055" y="24959"/>
                  </a:lnTo>
                  <a:lnTo>
                    <a:pt x="269801" y="21132"/>
                  </a:lnTo>
                  <a:close/>
                </a:path>
                <a:path w="287019" h="175260">
                  <a:moveTo>
                    <a:pt x="148087" y="36776"/>
                  </a:moveTo>
                  <a:lnTo>
                    <a:pt x="147833" y="37160"/>
                  </a:lnTo>
                  <a:lnTo>
                    <a:pt x="143306" y="47218"/>
                  </a:lnTo>
                  <a:lnTo>
                    <a:pt x="152552" y="50850"/>
                  </a:lnTo>
                  <a:lnTo>
                    <a:pt x="149128" y="38930"/>
                  </a:lnTo>
                  <a:lnTo>
                    <a:pt x="148087" y="36776"/>
                  </a:lnTo>
                  <a:close/>
                </a:path>
                <a:path w="287019" h="175260">
                  <a:moveTo>
                    <a:pt x="216611" y="0"/>
                  </a:moveTo>
                  <a:lnTo>
                    <a:pt x="170218" y="13042"/>
                  </a:lnTo>
                  <a:lnTo>
                    <a:pt x="148087" y="36776"/>
                  </a:lnTo>
                  <a:lnTo>
                    <a:pt x="149128" y="38930"/>
                  </a:lnTo>
                  <a:lnTo>
                    <a:pt x="152552" y="50850"/>
                  </a:lnTo>
                  <a:lnTo>
                    <a:pt x="161945" y="50850"/>
                  </a:lnTo>
                  <a:lnTo>
                    <a:pt x="162293" y="50025"/>
                  </a:lnTo>
                  <a:lnTo>
                    <a:pt x="166215" y="43419"/>
                  </a:lnTo>
                  <a:lnTo>
                    <a:pt x="204693" y="21597"/>
                  </a:lnTo>
                  <a:lnTo>
                    <a:pt x="213309" y="21132"/>
                  </a:lnTo>
                  <a:lnTo>
                    <a:pt x="269801" y="21132"/>
                  </a:lnTo>
                  <a:lnTo>
                    <a:pt x="267379" y="18284"/>
                  </a:lnTo>
                  <a:lnTo>
                    <a:pt x="226835" y="505"/>
                  </a:lnTo>
                  <a:lnTo>
                    <a:pt x="216611" y="0"/>
                  </a:lnTo>
                  <a:close/>
                </a:path>
                <a:path w="287019" h="175260">
                  <a:moveTo>
                    <a:pt x="22453" y="33209"/>
                  </a:moveTo>
                  <a:lnTo>
                    <a:pt x="18821" y="40284"/>
                  </a:lnTo>
                  <a:lnTo>
                    <a:pt x="22453" y="48539"/>
                  </a:lnTo>
                  <a:lnTo>
                    <a:pt x="22453" y="33209"/>
                  </a:lnTo>
                  <a:close/>
                </a:path>
                <a:path w="287019" h="175260">
                  <a:moveTo>
                    <a:pt x="98517" y="814"/>
                  </a:moveTo>
                  <a:lnTo>
                    <a:pt x="73761" y="814"/>
                  </a:lnTo>
                  <a:lnTo>
                    <a:pt x="63687" y="2684"/>
                  </a:lnTo>
                  <a:lnTo>
                    <a:pt x="29183" y="23483"/>
                  </a:lnTo>
                  <a:lnTo>
                    <a:pt x="22453" y="33209"/>
                  </a:lnTo>
                  <a:lnTo>
                    <a:pt x="22453" y="48539"/>
                  </a:lnTo>
                  <a:lnTo>
                    <a:pt x="31428" y="48539"/>
                  </a:lnTo>
                  <a:lnTo>
                    <a:pt x="34477" y="43419"/>
                  </a:lnTo>
                  <a:lnTo>
                    <a:pt x="39173" y="37641"/>
                  </a:lnTo>
                  <a:lnTo>
                    <a:pt x="81559" y="21132"/>
                  </a:lnTo>
                  <a:lnTo>
                    <a:pt x="138525" y="21132"/>
                  </a:lnTo>
                  <a:lnTo>
                    <a:pt x="137570" y="19861"/>
                  </a:lnTo>
                  <a:lnTo>
                    <a:pt x="129438" y="12712"/>
                  </a:lnTo>
                  <a:lnTo>
                    <a:pt x="120047" y="7147"/>
                  </a:lnTo>
                  <a:lnTo>
                    <a:pt x="109924" y="3259"/>
                  </a:lnTo>
                  <a:lnTo>
                    <a:pt x="110104" y="3259"/>
                  </a:lnTo>
                  <a:lnTo>
                    <a:pt x="98517" y="814"/>
                  </a:lnTo>
                  <a:close/>
                </a:path>
                <a:path w="287019" h="175260">
                  <a:moveTo>
                    <a:pt x="86182" y="0"/>
                  </a:moveTo>
                  <a:lnTo>
                    <a:pt x="72047" y="814"/>
                  </a:lnTo>
                  <a:lnTo>
                    <a:pt x="98744" y="814"/>
                  </a:lnTo>
                  <a:lnTo>
                    <a:pt x="86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/>
          <p:nvPr/>
        </p:nvSpPr>
        <p:spPr>
          <a:xfrm>
            <a:off x="2222893" y="2686951"/>
            <a:ext cx="34925" cy="245110"/>
          </a:xfrm>
          <a:custGeom>
            <a:avLst/>
            <a:gdLst/>
            <a:ahLst/>
            <a:cxnLst/>
            <a:rect l="l" t="t" r="r" b="b"/>
            <a:pathLst>
              <a:path w="34925" h="245110">
                <a:moveTo>
                  <a:pt x="28727" y="71653"/>
                </a:moveTo>
                <a:lnTo>
                  <a:pt x="5283" y="71653"/>
                </a:lnTo>
                <a:lnTo>
                  <a:pt x="5283" y="245008"/>
                </a:lnTo>
                <a:lnTo>
                  <a:pt x="28727" y="245008"/>
                </a:lnTo>
                <a:lnTo>
                  <a:pt x="28727" y="71653"/>
                </a:lnTo>
                <a:close/>
              </a:path>
              <a:path w="34925" h="245110">
                <a:moveTo>
                  <a:pt x="22009" y="0"/>
                </a:moveTo>
                <a:lnTo>
                  <a:pt x="12318" y="0"/>
                </a:lnTo>
                <a:lnTo>
                  <a:pt x="8255" y="1600"/>
                </a:lnTo>
                <a:lnTo>
                  <a:pt x="1650" y="7975"/>
                </a:lnTo>
                <a:lnTo>
                  <a:pt x="0" y="11887"/>
                </a:lnTo>
                <a:lnTo>
                  <a:pt x="0" y="21132"/>
                </a:lnTo>
                <a:lnTo>
                  <a:pt x="1650" y="25095"/>
                </a:lnTo>
                <a:lnTo>
                  <a:pt x="8255" y="31699"/>
                </a:lnTo>
                <a:lnTo>
                  <a:pt x="12318" y="33350"/>
                </a:lnTo>
                <a:lnTo>
                  <a:pt x="22225" y="33350"/>
                </a:lnTo>
                <a:lnTo>
                  <a:pt x="26352" y="31699"/>
                </a:lnTo>
                <a:lnTo>
                  <a:pt x="32727" y="25095"/>
                </a:lnTo>
                <a:lnTo>
                  <a:pt x="34283" y="21132"/>
                </a:lnTo>
                <a:lnTo>
                  <a:pt x="34328" y="11556"/>
                </a:lnTo>
                <a:lnTo>
                  <a:pt x="32791" y="7975"/>
                </a:lnTo>
                <a:lnTo>
                  <a:pt x="32677" y="7708"/>
                </a:lnTo>
                <a:lnTo>
                  <a:pt x="26141" y="1600"/>
                </a:lnTo>
                <a:lnTo>
                  <a:pt x="220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9" name="object 79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2317000" y="2756954"/>
            <a:ext cx="159816" cy="175005"/>
          </a:xfrm>
          <a:prstGeom prst="rect">
            <a:avLst/>
          </a:prstGeom>
        </p:spPr>
      </p:pic>
      <p:grpSp>
        <p:nvGrpSpPr>
          <p:cNvPr id="80" name="object 80" descr=""/>
          <p:cNvGrpSpPr/>
          <p:nvPr/>
        </p:nvGrpSpPr>
        <p:grpSpPr>
          <a:xfrm>
            <a:off x="2599639" y="2686951"/>
            <a:ext cx="321310" cy="247015"/>
            <a:chOff x="2599639" y="2686951"/>
            <a:chExt cx="321310" cy="247015"/>
          </a:xfrm>
        </p:grpSpPr>
        <p:pic>
          <p:nvPicPr>
            <p:cNvPr id="81" name="object 81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99639" y="2720301"/>
              <a:ext cx="118541" cy="213309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60776" y="2686951"/>
              <a:ext cx="159816" cy="245008"/>
            </a:xfrm>
            <a:prstGeom prst="rect">
              <a:avLst/>
            </a:prstGeom>
          </p:spPr>
        </p:pic>
      </p:grpSp>
      <p:pic>
        <p:nvPicPr>
          <p:cNvPr id="83" name="object 83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966673" y="2756954"/>
            <a:ext cx="168880" cy="176657"/>
          </a:xfrm>
          <a:prstGeom prst="rect">
            <a:avLst/>
          </a:prstGeom>
        </p:spPr>
      </p:pic>
      <p:grpSp>
        <p:nvGrpSpPr>
          <p:cNvPr id="84" name="object 84" descr=""/>
          <p:cNvGrpSpPr/>
          <p:nvPr/>
        </p:nvGrpSpPr>
        <p:grpSpPr>
          <a:xfrm>
            <a:off x="3252444" y="2756954"/>
            <a:ext cx="360045" cy="177165"/>
            <a:chOff x="3252444" y="2756954"/>
            <a:chExt cx="360045" cy="177165"/>
          </a:xfrm>
        </p:grpSpPr>
        <p:pic>
          <p:nvPicPr>
            <p:cNvPr id="85" name="object 85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252444" y="2756954"/>
              <a:ext cx="157505" cy="176657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5362" y="2756954"/>
              <a:ext cx="176657" cy="176656"/>
            </a:xfrm>
            <a:prstGeom prst="rect">
              <a:avLst/>
            </a:prstGeom>
          </p:spPr>
        </p:pic>
      </p:grpSp>
      <p:pic>
        <p:nvPicPr>
          <p:cNvPr id="87" name="object 87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658247" y="2758605"/>
            <a:ext cx="158165" cy="175005"/>
          </a:xfrm>
          <a:prstGeom prst="rect">
            <a:avLst/>
          </a:prstGeom>
        </p:spPr>
      </p:pic>
      <p:grpSp>
        <p:nvGrpSpPr>
          <p:cNvPr id="88" name="object 88" descr=""/>
          <p:cNvGrpSpPr/>
          <p:nvPr/>
        </p:nvGrpSpPr>
        <p:grpSpPr>
          <a:xfrm>
            <a:off x="3881793" y="2720301"/>
            <a:ext cx="682625" cy="277495"/>
            <a:chOff x="3881793" y="2720301"/>
            <a:chExt cx="682625" cy="277495"/>
          </a:xfrm>
        </p:grpSpPr>
        <p:pic>
          <p:nvPicPr>
            <p:cNvPr id="89" name="object 8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077919" y="2720301"/>
              <a:ext cx="118541" cy="213309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881793" y="2756954"/>
              <a:ext cx="159816" cy="175005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239056" y="2756954"/>
              <a:ext cx="324916" cy="240715"/>
            </a:xfrm>
            <a:prstGeom prst="rect">
              <a:avLst/>
            </a:prstGeom>
          </p:spPr>
        </p:pic>
      </p:grpSp>
      <p:grpSp>
        <p:nvGrpSpPr>
          <p:cNvPr id="92" name="object 92" descr=""/>
          <p:cNvGrpSpPr/>
          <p:nvPr/>
        </p:nvGrpSpPr>
        <p:grpSpPr>
          <a:xfrm>
            <a:off x="4680203" y="2700820"/>
            <a:ext cx="521334" cy="233045"/>
            <a:chOff x="4680203" y="2700820"/>
            <a:chExt cx="521334" cy="233045"/>
          </a:xfrm>
        </p:grpSpPr>
        <p:sp>
          <p:nvSpPr>
            <p:cNvPr id="93" name="object 93" descr=""/>
            <p:cNvSpPr/>
            <p:nvPr/>
          </p:nvSpPr>
          <p:spPr>
            <a:xfrm>
              <a:off x="4680203" y="2700820"/>
              <a:ext cx="342900" cy="231140"/>
            </a:xfrm>
            <a:custGeom>
              <a:avLst/>
              <a:gdLst/>
              <a:ahLst/>
              <a:cxnLst/>
              <a:rect l="l" t="t" r="r" b="b"/>
              <a:pathLst>
                <a:path w="342900" h="231139">
                  <a:moveTo>
                    <a:pt x="25095" y="0"/>
                  </a:moveTo>
                  <a:lnTo>
                    <a:pt x="0" y="0"/>
                  </a:lnTo>
                  <a:lnTo>
                    <a:pt x="77927" y="231139"/>
                  </a:lnTo>
                  <a:lnTo>
                    <a:pt x="103352" y="231139"/>
                  </a:lnTo>
                  <a:lnTo>
                    <a:pt x="108031" y="217601"/>
                  </a:lnTo>
                  <a:lnTo>
                    <a:pt x="85521" y="217601"/>
                  </a:lnTo>
                  <a:lnTo>
                    <a:pt x="91893" y="199185"/>
                  </a:lnTo>
                  <a:lnTo>
                    <a:pt x="25095" y="0"/>
                  </a:lnTo>
                  <a:close/>
                </a:path>
                <a:path w="342900" h="231139">
                  <a:moveTo>
                    <a:pt x="191716" y="24764"/>
                  </a:moveTo>
                  <a:lnTo>
                    <a:pt x="174675" y="24764"/>
                  </a:lnTo>
                  <a:lnTo>
                    <a:pt x="171366" y="34341"/>
                  </a:lnTo>
                  <a:lnTo>
                    <a:pt x="239064" y="231139"/>
                  </a:lnTo>
                  <a:lnTo>
                    <a:pt x="264820" y="231139"/>
                  </a:lnTo>
                  <a:lnTo>
                    <a:pt x="269384" y="217601"/>
                  </a:lnTo>
                  <a:lnTo>
                    <a:pt x="245668" y="217601"/>
                  </a:lnTo>
                  <a:lnTo>
                    <a:pt x="251585" y="200115"/>
                  </a:lnTo>
                  <a:lnTo>
                    <a:pt x="191716" y="24764"/>
                  </a:lnTo>
                  <a:close/>
                </a:path>
                <a:path w="342900" h="231139">
                  <a:moveTo>
                    <a:pt x="91893" y="199185"/>
                  </a:moveTo>
                  <a:lnTo>
                    <a:pt x="85521" y="217601"/>
                  </a:lnTo>
                  <a:lnTo>
                    <a:pt x="98069" y="217601"/>
                  </a:lnTo>
                  <a:lnTo>
                    <a:pt x="91893" y="199185"/>
                  </a:lnTo>
                  <a:close/>
                </a:path>
                <a:path w="342900" h="231139">
                  <a:moveTo>
                    <a:pt x="183261" y="0"/>
                  </a:moveTo>
                  <a:lnTo>
                    <a:pt x="160807" y="0"/>
                  </a:lnTo>
                  <a:lnTo>
                    <a:pt x="91893" y="199185"/>
                  </a:lnTo>
                  <a:lnTo>
                    <a:pt x="98069" y="217601"/>
                  </a:lnTo>
                  <a:lnTo>
                    <a:pt x="108031" y="217601"/>
                  </a:lnTo>
                  <a:lnTo>
                    <a:pt x="171366" y="34341"/>
                  </a:lnTo>
                  <a:lnTo>
                    <a:pt x="168071" y="24764"/>
                  </a:lnTo>
                  <a:lnTo>
                    <a:pt x="191716" y="24764"/>
                  </a:lnTo>
                  <a:lnTo>
                    <a:pt x="183261" y="0"/>
                  </a:lnTo>
                  <a:close/>
                </a:path>
                <a:path w="342900" h="231139">
                  <a:moveTo>
                    <a:pt x="251585" y="200115"/>
                  </a:moveTo>
                  <a:lnTo>
                    <a:pt x="245668" y="217601"/>
                  </a:lnTo>
                  <a:lnTo>
                    <a:pt x="257556" y="217601"/>
                  </a:lnTo>
                  <a:lnTo>
                    <a:pt x="251585" y="200115"/>
                  </a:lnTo>
                  <a:close/>
                </a:path>
                <a:path w="342900" h="231139">
                  <a:moveTo>
                    <a:pt x="342747" y="0"/>
                  </a:moveTo>
                  <a:lnTo>
                    <a:pt x="319303" y="0"/>
                  </a:lnTo>
                  <a:lnTo>
                    <a:pt x="251585" y="200115"/>
                  </a:lnTo>
                  <a:lnTo>
                    <a:pt x="257556" y="217601"/>
                  </a:lnTo>
                  <a:lnTo>
                    <a:pt x="269384" y="217601"/>
                  </a:lnTo>
                  <a:lnTo>
                    <a:pt x="342747" y="0"/>
                  </a:lnTo>
                  <a:close/>
                </a:path>
                <a:path w="342900" h="231139">
                  <a:moveTo>
                    <a:pt x="174675" y="24764"/>
                  </a:moveTo>
                  <a:lnTo>
                    <a:pt x="168071" y="24764"/>
                  </a:lnTo>
                  <a:lnTo>
                    <a:pt x="171366" y="34341"/>
                  </a:lnTo>
                  <a:lnTo>
                    <a:pt x="174675" y="247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32036" y="2756954"/>
              <a:ext cx="168880" cy="176657"/>
            </a:xfrm>
            <a:prstGeom prst="rect">
              <a:avLst/>
            </a:prstGeom>
          </p:spPr>
        </p:pic>
      </p:grpSp>
      <p:pic>
        <p:nvPicPr>
          <p:cNvPr id="95" name="object 95" descr="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5320779" y="2756954"/>
            <a:ext cx="145618" cy="176656"/>
          </a:xfrm>
          <a:prstGeom prst="rect">
            <a:avLst/>
          </a:prstGeom>
        </p:spPr>
      </p:pic>
      <p:grpSp>
        <p:nvGrpSpPr>
          <p:cNvPr id="96" name="object 96" descr=""/>
          <p:cNvGrpSpPr/>
          <p:nvPr/>
        </p:nvGrpSpPr>
        <p:grpSpPr>
          <a:xfrm>
            <a:off x="5530126" y="2756954"/>
            <a:ext cx="280035" cy="177165"/>
            <a:chOff x="5530126" y="2756954"/>
            <a:chExt cx="280035" cy="177165"/>
          </a:xfrm>
        </p:grpSpPr>
        <p:pic>
          <p:nvPicPr>
            <p:cNvPr id="97" name="object 97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530126" y="2756954"/>
              <a:ext cx="87172" cy="175005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640925" y="2756954"/>
              <a:ext cx="168880" cy="176657"/>
            </a:xfrm>
            <a:prstGeom prst="rect">
              <a:avLst/>
            </a:prstGeom>
          </p:spPr>
        </p:pic>
      </p:grpSp>
      <p:grpSp>
        <p:nvGrpSpPr>
          <p:cNvPr id="99" name="object 99" descr=""/>
          <p:cNvGrpSpPr/>
          <p:nvPr/>
        </p:nvGrpSpPr>
        <p:grpSpPr>
          <a:xfrm>
            <a:off x="5920092" y="2720301"/>
            <a:ext cx="607060" cy="213360"/>
            <a:chOff x="5920092" y="2720301"/>
            <a:chExt cx="607060" cy="213360"/>
          </a:xfrm>
        </p:grpSpPr>
        <p:pic>
          <p:nvPicPr>
            <p:cNvPr id="100" name="object 10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920092" y="2720301"/>
              <a:ext cx="276707" cy="213309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239382" y="2756954"/>
              <a:ext cx="87172" cy="175005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9999" y="2756954"/>
              <a:ext cx="176656" cy="176656"/>
            </a:xfrm>
            <a:prstGeom prst="rect">
              <a:avLst/>
            </a:prstGeom>
          </p:spPr>
        </p:pic>
      </p:grpSp>
      <p:pic>
        <p:nvPicPr>
          <p:cNvPr id="103" name="object 103" descr="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574535" y="2756954"/>
            <a:ext cx="159816" cy="175005"/>
          </a:xfrm>
          <a:prstGeom prst="rect">
            <a:avLst/>
          </a:prstGeom>
        </p:spPr>
      </p:pic>
      <p:pic>
        <p:nvPicPr>
          <p:cNvPr id="104" name="object 104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6780250" y="2756954"/>
            <a:ext cx="178308" cy="240715"/>
          </a:xfrm>
          <a:prstGeom prst="rect">
            <a:avLst/>
          </a:prstGeom>
        </p:spPr>
      </p:pic>
      <p:grpSp>
        <p:nvGrpSpPr>
          <p:cNvPr id="105" name="object 105" descr=""/>
          <p:cNvGrpSpPr/>
          <p:nvPr/>
        </p:nvGrpSpPr>
        <p:grpSpPr>
          <a:xfrm>
            <a:off x="7110450" y="2686951"/>
            <a:ext cx="375920" cy="247015"/>
            <a:chOff x="7110450" y="2686951"/>
            <a:chExt cx="375920" cy="247015"/>
          </a:xfrm>
        </p:grpSpPr>
        <p:pic>
          <p:nvPicPr>
            <p:cNvPr id="106" name="object 10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10450" y="2686951"/>
              <a:ext cx="175996" cy="246659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317007" y="2756954"/>
              <a:ext cx="168880" cy="176657"/>
            </a:xfrm>
            <a:prstGeom prst="rect">
              <a:avLst/>
            </a:prstGeom>
          </p:spPr>
        </p:pic>
      </p:grpSp>
      <p:sp>
        <p:nvSpPr>
          <p:cNvPr id="108" name="object 108" descr=""/>
          <p:cNvSpPr/>
          <p:nvPr/>
        </p:nvSpPr>
        <p:spPr>
          <a:xfrm>
            <a:off x="7533754" y="26869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5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7617307" y="2686951"/>
            <a:ext cx="615950" cy="247015"/>
          </a:xfrm>
          <a:custGeom>
            <a:avLst/>
            <a:gdLst/>
            <a:ahLst/>
            <a:cxnLst/>
            <a:rect l="l" t="t" r="r" b="b"/>
            <a:pathLst>
              <a:path w="615950" h="247014">
                <a:moveTo>
                  <a:pt x="28714" y="71653"/>
                </a:moveTo>
                <a:lnTo>
                  <a:pt x="5283" y="71653"/>
                </a:lnTo>
                <a:lnTo>
                  <a:pt x="5283" y="245008"/>
                </a:lnTo>
                <a:lnTo>
                  <a:pt x="28714" y="245008"/>
                </a:lnTo>
                <a:lnTo>
                  <a:pt x="28714" y="71653"/>
                </a:lnTo>
                <a:close/>
              </a:path>
              <a:path w="615950" h="247014">
                <a:moveTo>
                  <a:pt x="34328" y="11557"/>
                </a:moveTo>
                <a:lnTo>
                  <a:pt x="32791" y="7975"/>
                </a:lnTo>
                <a:lnTo>
                  <a:pt x="32677" y="7708"/>
                </a:lnTo>
                <a:lnTo>
                  <a:pt x="26149" y="1600"/>
                </a:lnTo>
                <a:lnTo>
                  <a:pt x="22009" y="0"/>
                </a:lnTo>
                <a:lnTo>
                  <a:pt x="12319" y="0"/>
                </a:lnTo>
                <a:lnTo>
                  <a:pt x="8242" y="1600"/>
                </a:lnTo>
                <a:lnTo>
                  <a:pt x="1638" y="7975"/>
                </a:lnTo>
                <a:lnTo>
                  <a:pt x="0" y="11887"/>
                </a:lnTo>
                <a:lnTo>
                  <a:pt x="0" y="21132"/>
                </a:lnTo>
                <a:lnTo>
                  <a:pt x="1638" y="25095"/>
                </a:lnTo>
                <a:lnTo>
                  <a:pt x="8242" y="31699"/>
                </a:lnTo>
                <a:lnTo>
                  <a:pt x="12319" y="33350"/>
                </a:lnTo>
                <a:lnTo>
                  <a:pt x="22225" y="33350"/>
                </a:lnTo>
                <a:lnTo>
                  <a:pt x="26352" y="31699"/>
                </a:lnTo>
                <a:lnTo>
                  <a:pt x="32727" y="25095"/>
                </a:lnTo>
                <a:lnTo>
                  <a:pt x="34277" y="21132"/>
                </a:lnTo>
                <a:lnTo>
                  <a:pt x="34328" y="11557"/>
                </a:lnTo>
                <a:close/>
              </a:path>
              <a:path w="615950" h="247014">
                <a:moveTo>
                  <a:pt x="245656" y="158165"/>
                </a:moveTo>
                <a:lnTo>
                  <a:pt x="245503" y="155524"/>
                </a:lnTo>
                <a:lnTo>
                  <a:pt x="245478" y="154863"/>
                </a:lnTo>
                <a:lnTo>
                  <a:pt x="245097" y="147929"/>
                </a:lnTo>
                <a:lnTo>
                  <a:pt x="228803" y="102679"/>
                </a:lnTo>
                <a:lnTo>
                  <a:pt x="223139" y="95923"/>
                </a:lnTo>
                <a:lnTo>
                  <a:pt x="223139" y="147929"/>
                </a:lnTo>
                <a:lnTo>
                  <a:pt x="99771" y="147929"/>
                </a:lnTo>
                <a:lnTo>
                  <a:pt x="116789" y="108318"/>
                </a:lnTo>
                <a:lnTo>
                  <a:pt x="152755" y="90665"/>
                </a:lnTo>
                <a:lnTo>
                  <a:pt x="161455" y="90144"/>
                </a:lnTo>
                <a:lnTo>
                  <a:pt x="170256" y="90665"/>
                </a:lnTo>
                <a:lnTo>
                  <a:pt x="205930" y="108318"/>
                </a:lnTo>
                <a:lnTo>
                  <a:pt x="222986" y="145516"/>
                </a:lnTo>
                <a:lnTo>
                  <a:pt x="223024" y="145719"/>
                </a:lnTo>
                <a:lnTo>
                  <a:pt x="223139" y="147929"/>
                </a:lnTo>
                <a:lnTo>
                  <a:pt x="223139" y="95923"/>
                </a:lnTo>
                <a:lnTo>
                  <a:pt x="184772" y="72859"/>
                </a:lnTo>
                <a:lnTo>
                  <a:pt x="184975" y="72859"/>
                </a:lnTo>
                <a:lnTo>
                  <a:pt x="173431" y="70726"/>
                </a:lnTo>
                <a:lnTo>
                  <a:pt x="173685" y="70726"/>
                </a:lnTo>
                <a:lnTo>
                  <a:pt x="161455" y="70002"/>
                </a:lnTo>
                <a:lnTo>
                  <a:pt x="118033" y="81394"/>
                </a:lnTo>
                <a:lnTo>
                  <a:pt x="87655" y="112598"/>
                </a:lnTo>
                <a:lnTo>
                  <a:pt x="79438" y="133616"/>
                </a:lnTo>
                <a:lnTo>
                  <a:pt x="79349" y="133896"/>
                </a:lnTo>
                <a:lnTo>
                  <a:pt x="77292" y="145516"/>
                </a:lnTo>
                <a:lnTo>
                  <a:pt x="77266" y="145719"/>
                </a:lnTo>
                <a:lnTo>
                  <a:pt x="76758" y="154863"/>
                </a:lnTo>
                <a:lnTo>
                  <a:pt x="76847" y="162839"/>
                </a:lnTo>
                <a:lnTo>
                  <a:pt x="77190" y="168770"/>
                </a:lnTo>
                <a:lnTo>
                  <a:pt x="77292" y="170688"/>
                </a:lnTo>
                <a:lnTo>
                  <a:pt x="94475" y="213360"/>
                </a:lnTo>
                <a:lnTo>
                  <a:pt x="130822" y="240258"/>
                </a:lnTo>
                <a:lnTo>
                  <a:pt x="167728" y="246659"/>
                </a:lnTo>
                <a:lnTo>
                  <a:pt x="177901" y="246214"/>
                </a:lnTo>
                <a:lnTo>
                  <a:pt x="221754" y="230492"/>
                </a:lnTo>
                <a:lnTo>
                  <a:pt x="227317" y="225856"/>
                </a:lnTo>
                <a:lnTo>
                  <a:pt x="228612" y="224790"/>
                </a:lnTo>
                <a:lnTo>
                  <a:pt x="234759" y="218262"/>
                </a:lnTo>
                <a:lnTo>
                  <a:pt x="221551" y="203073"/>
                </a:lnTo>
                <a:lnTo>
                  <a:pt x="216357" y="208483"/>
                </a:lnTo>
                <a:lnTo>
                  <a:pt x="210693" y="213144"/>
                </a:lnTo>
                <a:lnTo>
                  <a:pt x="168389" y="225856"/>
                </a:lnTo>
                <a:lnTo>
                  <a:pt x="158584" y="225336"/>
                </a:lnTo>
                <a:lnTo>
                  <a:pt x="118605" y="207378"/>
                </a:lnTo>
                <a:lnTo>
                  <a:pt x="99923" y="168770"/>
                </a:lnTo>
                <a:lnTo>
                  <a:pt x="99733" y="165430"/>
                </a:lnTo>
                <a:lnTo>
                  <a:pt x="245325" y="165430"/>
                </a:lnTo>
                <a:lnTo>
                  <a:pt x="245376" y="162839"/>
                </a:lnTo>
                <a:lnTo>
                  <a:pt x="245491" y="161632"/>
                </a:lnTo>
                <a:lnTo>
                  <a:pt x="245605" y="160426"/>
                </a:lnTo>
                <a:lnTo>
                  <a:pt x="245656" y="158165"/>
                </a:lnTo>
                <a:close/>
              </a:path>
              <a:path w="615950" h="247014">
                <a:moveTo>
                  <a:pt x="436181" y="71653"/>
                </a:moveTo>
                <a:lnTo>
                  <a:pt x="413067" y="71653"/>
                </a:lnTo>
                <a:lnTo>
                  <a:pt x="347230" y="219405"/>
                </a:lnTo>
                <a:lnTo>
                  <a:pt x="282308" y="71653"/>
                </a:lnTo>
                <a:lnTo>
                  <a:pt x="257873" y="71653"/>
                </a:lnTo>
                <a:lnTo>
                  <a:pt x="334810" y="245008"/>
                </a:lnTo>
                <a:lnTo>
                  <a:pt x="358914" y="245008"/>
                </a:lnTo>
                <a:lnTo>
                  <a:pt x="364502" y="232460"/>
                </a:lnTo>
                <a:lnTo>
                  <a:pt x="436181" y="71653"/>
                </a:lnTo>
                <a:close/>
              </a:path>
              <a:path w="615950" h="247014">
                <a:moveTo>
                  <a:pt x="615823" y="158165"/>
                </a:moveTo>
                <a:lnTo>
                  <a:pt x="615670" y="155524"/>
                </a:lnTo>
                <a:lnTo>
                  <a:pt x="615645" y="154863"/>
                </a:lnTo>
                <a:lnTo>
                  <a:pt x="615264" y="147929"/>
                </a:lnTo>
                <a:lnTo>
                  <a:pt x="598970" y="102679"/>
                </a:lnTo>
                <a:lnTo>
                  <a:pt x="593305" y="95923"/>
                </a:lnTo>
                <a:lnTo>
                  <a:pt x="593305" y="147929"/>
                </a:lnTo>
                <a:lnTo>
                  <a:pt x="469938" y="147929"/>
                </a:lnTo>
                <a:lnTo>
                  <a:pt x="486956" y="108318"/>
                </a:lnTo>
                <a:lnTo>
                  <a:pt x="522922" y="90665"/>
                </a:lnTo>
                <a:lnTo>
                  <a:pt x="531622" y="90144"/>
                </a:lnTo>
                <a:lnTo>
                  <a:pt x="540423" y="90665"/>
                </a:lnTo>
                <a:lnTo>
                  <a:pt x="576097" y="108318"/>
                </a:lnTo>
                <a:lnTo>
                  <a:pt x="593153" y="145516"/>
                </a:lnTo>
                <a:lnTo>
                  <a:pt x="593191" y="145719"/>
                </a:lnTo>
                <a:lnTo>
                  <a:pt x="593305" y="147929"/>
                </a:lnTo>
                <a:lnTo>
                  <a:pt x="593305" y="95923"/>
                </a:lnTo>
                <a:lnTo>
                  <a:pt x="554939" y="72859"/>
                </a:lnTo>
                <a:lnTo>
                  <a:pt x="555142" y="72859"/>
                </a:lnTo>
                <a:lnTo>
                  <a:pt x="543598" y="70726"/>
                </a:lnTo>
                <a:lnTo>
                  <a:pt x="543852" y="70726"/>
                </a:lnTo>
                <a:lnTo>
                  <a:pt x="531622" y="70002"/>
                </a:lnTo>
                <a:lnTo>
                  <a:pt x="488200" y="81394"/>
                </a:lnTo>
                <a:lnTo>
                  <a:pt x="457822" y="112598"/>
                </a:lnTo>
                <a:lnTo>
                  <a:pt x="449605" y="133616"/>
                </a:lnTo>
                <a:lnTo>
                  <a:pt x="449516" y="133896"/>
                </a:lnTo>
                <a:lnTo>
                  <a:pt x="447471" y="145516"/>
                </a:lnTo>
                <a:lnTo>
                  <a:pt x="447446" y="145719"/>
                </a:lnTo>
                <a:lnTo>
                  <a:pt x="446938" y="154863"/>
                </a:lnTo>
                <a:lnTo>
                  <a:pt x="447027" y="162839"/>
                </a:lnTo>
                <a:lnTo>
                  <a:pt x="447370" y="168770"/>
                </a:lnTo>
                <a:lnTo>
                  <a:pt x="447471" y="170688"/>
                </a:lnTo>
                <a:lnTo>
                  <a:pt x="464642" y="213360"/>
                </a:lnTo>
                <a:lnTo>
                  <a:pt x="500989" y="240258"/>
                </a:lnTo>
                <a:lnTo>
                  <a:pt x="537895" y="246659"/>
                </a:lnTo>
                <a:lnTo>
                  <a:pt x="548068" y="246214"/>
                </a:lnTo>
                <a:lnTo>
                  <a:pt x="591921" y="230492"/>
                </a:lnTo>
                <a:lnTo>
                  <a:pt x="597484" y="225856"/>
                </a:lnTo>
                <a:lnTo>
                  <a:pt x="598779" y="224790"/>
                </a:lnTo>
                <a:lnTo>
                  <a:pt x="604926" y="218262"/>
                </a:lnTo>
                <a:lnTo>
                  <a:pt x="591718" y="203073"/>
                </a:lnTo>
                <a:lnTo>
                  <a:pt x="586524" y="208483"/>
                </a:lnTo>
                <a:lnTo>
                  <a:pt x="580859" y="213144"/>
                </a:lnTo>
                <a:lnTo>
                  <a:pt x="538556" y="225856"/>
                </a:lnTo>
                <a:lnTo>
                  <a:pt x="528751" y="225336"/>
                </a:lnTo>
                <a:lnTo>
                  <a:pt x="488772" y="207378"/>
                </a:lnTo>
                <a:lnTo>
                  <a:pt x="470090" y="168770"/>
                </a:lnTo>
                <a:lnTo>
                  <a:pt x="469900" y="165430"/>
                </a:lnTo>
                <a:lnTo>
                  <a:pt x="615492" y="165430"/>
                </a:lnTo>
                <a:lnTo>
                  <a:pt x="615543" y="162839"/>
                </a:lnTo>
                <a:lnTo>
                  <a:pt x="615657" y="161632"/>
                </a:lnTo>
                <a:lnTo>
                  <a:pt x="615772" y="160426"/>
                </a:lnTo>
                <a:lnTo>
                  <a:pt x="615823" y="158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0" name="object 110" descr=""/>
          <p:cNvGrpSpPr/>
          <p:nvPr/>
        </p:nvGrpSpPr>
        <p:grpSpPr>
          <a:xfrm>
            <a:off x="8281009" y="2756954"/>
            <a:ext cx="250190" cy="177165"/>
            <a:chOff x="8281009" y="2756954"/>
            <a:chExt cx="250190" cy="177165"/>
          </a:xfrm>
        </p:grpSpPr>
        <p:pic>
          <p:nvPicPr>
            <p:cNvPr id="111" name="object 111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281009" y="2756954"/>
              <a:ext cx="87172" cy="175005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388654" y="2756954"/>
              <a:ext cx="142316" cy="176657"/>
            </a:xfrm>
            <a:prstGeom prst="rect">
              <a:avLst/>
            </a:prstGeom>
          </p:spPr>
        </p:pic>
      </p:grpSp>
      <p:sp>
        <p:nvSpPr>
          <p:cNvPr id="113" name="object 113" descr=""/>
          <p:cNvSpPr/>
          <p:nvPr/>
        </p:nvSpPr>
        <p:spPr>
          <a:xfrm>
            <a:off x="8655113" y="2686951"/>
            <a:ext cx="34925" cy="245110"/>
          </a:xfrm>
          <a:custGeom>
            <a:avLst/>
            <a:gdLst/>
            <a:ahLst/>
            <a:cxnLst/>
            <a:rect l="l" t="t" r="r" b="b"/>
            <a:pathLst>
              <a:path w="34925" h="245110">
                <a:moveTo>
                  <a:pt x="28727" y="71653"/>
                </a:moveTo>
                <a:lnTo>
                  <a:pt x="5283" y="71653"/>
                </a:lnTo>
                <a:lnTo>
                  <a:pt x="5283" y="245008"/>
                </a:lnTo>
                <a:lnTo>
                  <a:pt x="28727" y="245008"/>
                </a:lnTo>
                <a:lnTo>
                  <a:pt x="28727" y="71653"/>
                </a:lnTo>
                <a:close/>
              </a:path>
              <a:path w="34925" h="245110">
                <a:moveTo>
                  <a:pt x="21996" y="0"/>
                </a:moveTo>
                <a:lnTo>
                  <a:pt x="12331" y="0"/>
                </a:lnTo>
                <a:lnTo>
                  <a:pt x="8242" y="1600"/>
                </a:lnTo>
                <a:lnTo>
                  <a:pt x="1650" y="7975"/>
                </a:lnTo>
                <a:lnTo>
                  <a:pt x="0" y="11887"/>
                </a:lnTo>
                <a:lnTo>
                  <a:pt x="0" y="21132"/>
                </a:lnTo>
                <a:lnTo>
                  <a:pt x="1650" y="25095"/>
                </a:lnTo>
                <a:lnTo>
                  <a:pt x="8242" y="31699"/>
                </a:lnTo>
                <a:lnTo>
                  <a:pt x="12331" y="33350"/>
                </a:lnTo>
                <a:lnTo>
                  <a:pt x="22225" y="33350"/>
                </a:lnTo>
                <a:lnTo>
                  <a:pt x="26352" y="31699"/>
                </a:lnTo>
                <a:lnTo>
                  <a:pt x="32740" y="25095"/>
                </a:lnTo>
                <a:lnTo>
                  <a:pt x="34295" y="21132"/>
                </a:lnTo>
                <a:lnTo>
                  <a:pt x="34340" y="11556"/>
                </a:lnTo>
                <a:lnTo>
                  <a:pt x="32804" y="7975"/>
                </a:lnTo>
                <a:lnTo>
                  <a:pt x="32689" y="7708"/>
                </a:lnTo>
                <a:lnTo>
                  <a:pt x="26153" y="1600"/>
                </a:lnTo>
                <a:lnTo>
                  <a:pt x="21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4" name="object 114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8749220" y="2756954"/>
            <a:ext cx="159816" cy="175005"/>
          </a:xfrm>
          <a:prstGeom prst="rect">
            <a:avLst/>
          </a:prstGeom>
        </p:spPr>
      </p:pic>
      <p:grpSp>
        <p:nvGrpSpPr>
          <p:cNvPr id="115" name="object 115" descr=""/>
          <p:cNvGrpSpPr/>
          <p:nvPr/>
        </p:nvGrpSpPr>
        <p:grpSpPr>
          <a:xfrm>
            <a:off x="9031871" y="2686951"/>
            <a:ext cx="321310" cy="247015"/>
            <a:chOff x="9031871" y="2686951"/>
            <a:chExt cx="321310" cy="247015"/>
          </a:xfrm>
        </p:grpSpPr>
        <p:pic>
          <p:nvPicPr>
            <p:cNvPr id="116" name="object 11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031871" y="2720301"/>
              <a:ext cx="118541" cy="213309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192996" y="2686951"/>
              <a:ext cx="159816" cy="245008"/>
            </a:xfrm>
            <a:prstGeom prst="rect">
              <a:avLst/>
            </a:prstGeom>
          </p:spPr>
        </p:pic>
      </p:grpSp>
      <p:pic>
        <p:nvPicPr>
          <p:cNvPr id="118" name="object 118" descr="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9398893" y="2756954"/>
            <a:ext cx="168880" cy="176657"/>
          </a:xfrm>
          <a:prstGeom prst="rect">
            <a:avLst/>
          </a:prstGeom>
        </p:spPr>
      </p:pic>
      <p:grpSp>
        <p:nvGrpSpPr>
          <p:cNvPr id="119" name="object 119" descr=""/>
          <p:cNvGrpSpPr/>
          <p:nvPr/>
        </p:nvGrpSpPr>
        <p:grpSpPr>
          <a:xfrm>
            <a:off x="9675100" y="2720301"/>
            <a:ext cx="409575" cy="213360"/>
            <a:chOff x="9675100" y="2720301"/>
            <a:chExt cx="409575" cy="213360"/>
          </a:xfrm>
        </p:grpSpPr>
        <p:pic>
          <p:nvPicPr>
            <p:cNvPr id="120" name="object 120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675100" y="2720301"/>
              <a:ext cx="118541" cy="213309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836225" y="2756954"/>
              <a:ext cx="247980" cy="176656"/>
            </a:xfrm>
            <a:prstGeom prst="rect">
              <a:avLst/>
            </a:prstGeom>
          </p:spPr>
        </p:pic>
      </p:grpSp>
      <p:pic>
        <p:nvPicPr>
          <p:cNvPr id="122" name="object 122" descr="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0147922" y="2685300"/>
            <a:ext cx="2159495" cy="248310"/>
          </a:xfrm>
          <a:prstGeom prst="rect">
            <a:avLst/>
          </a:prstGeom>
        </p:spPr>
      </p:pic>
      <p:sp>
        <p:nvSpPr>
          <p:cNvPr id="123" name="object 123" descr=""/>
          <p:cNvSpPr/>
          <p:nvPr/>
        </p:nvSpPr>
        <p:spPr>
          <a:xfrm>
            <a:off x="12371133" y="26869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5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4" name="object 124" descr=""/>
          <p:cNvGrpSpPr/>
          <p:nvPr/>
        </p:nvGrpSpPr>
        <p:grpSpPr>
          <a:xfrm>
            <a:off x="12546469" y="2756954"/>
            <a:ext cx="862965" cy="239395"/>
            <a:chOff x="12546469" y="2756954"/>
            <a:chExt cx="862965" cy="239395"/>
          </a:xfrm>
        </p:grpSpPr>
        <p:pic>
          <p:nvPicPr>
            <p:cNvPr id="125" name="object 125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2546469" y="2756954"/>
              <a:ext cx="175983" cy="239064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2752819" y="2756954"/>
              <a:ext cx="176657" cy="176656"/>
            </a:xfrm>
            <a:prstGeom prst="rect">
              <a:avLst/>
            </a:prstGeom>
          </p:spPr>
        </p:pic>
        <p:sp>
          <p:nvSpPr>
            <p:cNvPr id="127" name="object 127" descr=""/>
            <p:cNvSpPr/>
            <p:nvPr/>
          </p:nvSpPr>
          <p:spPr>
            <a:xfrm>
              <a:off x="12942341" y="2758605"/>
              <a:ext cx="285115" cy="173355"/>
            </a:xfrm>
            <a:custGeom>
              <a:avLst/>
              <a:gdLst/>
              <a:ahLst/>
              <a:cxnLst/>
              <a:rect l="l" t="t" r="r" b="b"/>
              <a:pathLst>
                <a:path w="285115" h="173355">
                  <a:moveTo>
                    <a:pt x="22440" y="0"/>
                  </a:moveTo>
                  <a:lnTo>
                    <a:pt x="0" y="0"/>
                  </a:lnTo>
                  <a:lnTo>
                    <a:pt x="65379" y="173354"/>
                  </a:lnTo>
                  <a:lnTo>
                    <a:pt x="87490" y="173354"/>
                  </a:lnTo>
                  <a:lnTo>
                    <a:pt x="92340" y="160807"/>
                  </a:lnTo>
                  <a:lnTo>
                    <a:pt x="71640" y="160807"/>
                  </a:lnTo>
                  <a:lnTo>
                    <a:pt x="76809" y="147202"/>
                  </a:lnTo>
                  <a:lnTo>
                    <a:pt x="22440" y="0"/>
                  </a:lnTo>
                  <a:close/>
                </a:path>
                <a:path w="285115" h="173355">
                  <a:moveTo>
                    <a:pt x="161194" y="22123"/>
                  </a:moveTo>
                  <a:lnTo>
                    <a:pt x="145948" y="22123"/>
                  </a:lnTo>
                  <a:lnTo>
                    <a:pt x="142471" y="31119"/>
                  </a:lnTo>
                  <a:lnTo>
                    <a:pt x="197129" y="173354"/>
                  </a:lnTo>
                  <a:lnTo>
                    <a:pt x="219240" y="173354"/>
                  </a:lnTo>
                  <a:lnTo>
                    <a:pt x="223997" y="160807"/>
                  </a:lnTo>
                  <a:lnTo>
                    <a:pt x="203073" y="160807"/>
                  </a:lnTo>
                  <a:lnTo>
                    <a:pt x="208185" y="147202"/>
                  </a:lnTo>
                  <a:lnTo>
                    <a:pt x="161194" y="22123"/>
                  </a:lnTo>
                  <a:close/>
                </a:path>
                <a:path w="285115" h="173355">
                  <a:moveTo>
                    <a:pt x="76860" y="147202"/>
                  </a:moveTo>
                  <a:lnTo>
                    <a:pt x="71640" y="160807"/>
                  </a:lnTo>
                  <a:lnTo>
                    <a:pt x="81889" y="160807"/>
                  </a:lnTo>
                  <a:lnTo>
                    <a:pt x="76860" y="147202"/>
                  </a:lnTo>
                  <a:close/>
                </a:path>
                <a:path w="285115" h="173355">
                  <a:moveTo>
                    <a:pt x="152882" y="0"/>
                  </a:moveTo>
                  <a:lnTo>
                    <a:pt x="132740" y="0"/>
                  </a:lnTo>
                  <a:lnTo>
                    <a:pt x="76860" y="147202"/>
                  </a:lnTo>
                  <a:lnTo>
                    <a:pt x="81889" y="160807"/>
                  </a:lnTo>
                  <a:lnTo>
                    <a:pt x="92340" y="160807"/>
                  </a:lnTo>
                  <a:lnTo>
                    <a:pt x="142471" y="31119"/>
                  </a:lnTo>
                  <a:lnTo>
                    <a:pt x="139014" y="22123"/>
                  </a:lnTo>
                  <a:lnTo>
                    <a:pt x="161194" y="22123"/>
                  </a:lnTo>
                  <a:lnTo>
                    <a:pt x="152882" y="0"/>
                  </a:lnTo>
                  <a:close/>
                </a:path>
                <a:path w="285115" h="173355">
                  <a:moveTo>
                    <a:pt x="208185" y="147202"/>
                  </a:moveTo>
                  <a:lnTo>
                    <a:pt x="203073" y="160807"/>
                  </a:lnTo>
                  <a:lnTo>
                    <a:pt x="213296" y="160807"/>
                  </a:lnTo>
                  <a:lnTo>
                    <a:pt x="208185" y="147202"/>
                  </a:lnTo>
                  <a:close/>
                </a:path>
                <a:path w="285115" h="173355">
                  <a:moveTo>
                    <a:pt x="284962" y="0"/>
                  </a:moveTo>
                  <a:lnTo>
                    <a:pt x="263499" y="0"/>
                  </a:lnTo>
                  <a:lnTo>
                    <a:pt x="208185" y="147202"/>
                  </a:lnTo>
                  <a:lnTo>
                    <a:pt x="213296" y="160807"/>
                  </a:lnTo>
                  <a:lnTo>
                    <a:pt x="223997" y="160807"/>
                  </a:lnTo>
                  <a:lnTo>
                    <a:pt x="284962" y="0"/>
                  </a:lnTo>
                  <a:close/>
                </a:path>
                <a:path w="285115" h="173355">
                  <a:moveTo>
                    <a:pt x="145948" y="22123"/>
                  </a:moveTo>
                  <a:lnTo>
                    <a:pt x="139014" y="22123"/>
                  </a:lnTo>
                  <a:lnTo>
                    <a:pt x="142471" y="31119"/>
                  </a:lnTo>
                  <a:lnTo>
                    <a:pt x="145948" y="221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3240364" y="2756954"/>
              <a:ext cx="168880" cy="176657"/>
            </a:xfrm>
            <a:prstGeom prst="rect">
              <a:avLst/>
            </a:prstGeom>
          </p:spPr>
        </p:pic>
      </p:grpSp>
      <p:pic>
        <p:nvPicPr>
          <p:cNvPr id="129" name="object 129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3457173" y="2756954"/>
            <a:ext cx="87172" cy="175005"/>
          </a:xfrm>
          <a:prstGeom prst="rect">
            <a:avLst/>
          </a:prstGeom>
        </p:spPr>
      </p:pic>
      <p:grpSp>
        <p:nvGrpSpPr>
          <p:cNvPr id="130" name="object 130" descr=""/>
          <p:cNvGrpSpPr/>
          <p:nvPr/>
        </p:nvGrpSpPr>
        <p:grpSpPr>
          <a:xfrm>
            <a:off x="13658583" y="2685300"/>
            <a:ext cx="316230" cy="248920"/>
            <a:chOff x="13658583" y="2685300"/>
            <a:chExt cx="316230" cy="248920"/>
          </a:xfrm>
        </p:grpSpPr>
        <p:pic>
          <p:nvPicPr>
            <p:cNvPr id="131" name="object 131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3658583" y="2756954"/>
              <a:ext cx="176657" cy="176656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3856042" y="2685300"/>
              <a:ext cx="118198" cy="246659"/>
            </a:xfrm>
            <a:prstGeom prst="rect">
              <a:avLst/>
            </a:prstGeom>
          </p:spPr>
        </p:pic>
      </p:grpSp>
      <p:grpSp>
        <p:nvGrpSpPr>
          <p:cNvPr id="133" name="object 133" descr=""/>
          <p:cNvGrpSpPr/>
          <p:nvPr/>
        </p:nvGrpSpPr>
        <p:grpSpPr>
          <a:xfrm>
            <a:off x="676898" y="3258451"/>
            <a:ext cx="697865" cy="247015"/>
            <a:chOff x="676898" y="3258451"/>
            <a:chExt cx="697865" cy="247015"/>
          </a:xfrm>
        </p:grpSpPr>
        <p:pic>
          <p:nvPicPr>
            <p:cNvPr id="134" name="object 134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76898" y="3291802"/>
              <a:ext cx="306417" cy="213309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13692" y="3328454"/>
              <a:ext cx="157505" cy="176657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214450" y="3258451"/>
              <a:ext cx="159816" cy="245008"/>
            </a:xfrm>
            <a:prstGeom prst="rect">
              <a:avLst/>
            </a:prstGeom>
          </p:spPr>
        </p:pic>
      </p:grpSp>
      <p:pic>
        <p:nvPicPr>
          <p:cNvPr id="137" name="object 137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437665" y="3328454"/>
            <a:ext cx="159816" cy="175005"/>
          </a:xfrm>
          <a:prstGeom prst="rect">
            <a:avLst/>
          </a:prstGeom>
        </p:spPr>
      </p:pic>
      <p:pic>
        <p:nvPicPr>
          <p:cNvPr id="138" name="object 13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3379" y="3328454"/>
            <a:ext cx="176656" cy="176656"/>
          </a:xfrm>
          <a:prstGeom prst="rect">
            <a:avLst/>
          </a:prstGeom>
        </p:spPr>
      </p:pic>
      <p:sp>
        <p:nvSpPr>
          <p:cNvPr id="139" name="object 139" descr=""/>
          <p:cNvSpPr/>
          <p:nvPr/>
        </p:nvSpPr>
        <p:spPr>
          <a:xfrm>
            <a:off x="1867916" y="32584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4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0" name="object 140" descr=""/>
          <p:cNvGrpSpPr/>
          <p:nvPr/>
        </p:nvGrpSpPr>
        <p:grpSpPr>
          <a:xfrm>
            <a:off x="1939239" y="3328454"/>
            <a:ext cx="596900" cy="241300"/>
            <a:chOff x="1939239" y="3328454"/>
            <a:chExt cx="596900" cy="241300"/>
          </a:xfrm>
        </p:grpSpPr>
        <p:pic>
          <p:nvPicPr>
            <p:cNvPr id="141" name="object 14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9239" y="3328454"/>
              <a:ext cx="176656" cy="176656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146261" y="3328454"/>
              <a:ext cx="178307" cy="240715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349004" y="3330105"/>
              <a:ext cx="186893" cy="239064"/>
            </a:xfrm>
            <a:prstGeom prst="rect">
              <a:avLst/>
            </a:prstGeom>
          </p:spPr>
        </p:pic>
      </p:grpSp>
      <p:pic>
        <p:nvPicPr>
          <p:cNvPr id="144" name="object 144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640901" y="3328454"/>
            <a:ext cx="145618" cy="176656"/>
          </a:xfrm>
          <a:prstGeom prst="rect">
            <a:avLst/>
          </a:prstGeom>
        </p:spPr>
      </p:pic>
      <p:pic>
        <p:nvPicPr>
          <p:cNvPr id="145" name="object 145" descr="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2850248" y="3328454"/>
            <a:ext cx="159816" cy="175005"/>
          </a:xfrm>
          <a:prstGeom prst="rect">
            <a:avLst/>
          </a:prstGeom>
        </p:spPr>
      </p:pic>
      <p:pic>
        <p:nvPicPr>
          <p:cNvPr id="146" name="object 146" descr="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3055962" y="3258451"/>
            <a:ext cx="175996" cy="246659"/>
          </a:xfrm>
          <a:prstGeom prst="rect">
            <a:avLst/>
          </a:prstGeom>
        </p:spPr>
      </p:pic>
      <p:pic>
        <p:nvPicPr>
          <p:cNvPr id="147" name="object 147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383851" y="3258451"/>
            <a:ext cx="159816" cy="245008"/>
          </a:xfrm>
          <a:prstGeom prst="rect">
            <a:avLst/>
          </a:prstGeom>
        </p:spPr>
      </p:pic>
      <p:grpSp>
        <p:nvGrpSpPr>
          <p:cNvPr id="148" name="object 148" descr=""/>
          <p:cNvGrpSpPr/>
          <p:nvPr/>
        </p:nvGrpSpPr>
        <p:grpSpPr>
          <a:xfrm>
            <a:off x="3592525" y="3328454"/>
            <a:ext cx="532130" cy="177165"/>
            <a:chOff x="3592525" y="3328454"/>
            <a:chExt cx="532130" cy="177165"/>
          </a:xfrm>
        </p:grpSpPr>
        <p:pic>
          <p:nvPicPr>
            <p:cNvPr id="149" name="object 149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592525" y="3328454"/>
              <a:ext cx="145618" cy="176656"/>
            </a:xfrm>
            <a:prstGeom prst="rect">
              <a:avLst/>
            </a:prstGeom>
          </p:spPr>
        </p:pic>
        <p:pic>
          <p:nvPicPr>
            <p:cNvPr id="150" name="object 150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766210" y="3328454"/>
              <a:ext cx="357936" cy="176657"/>
            </a:xfrm>
            <a:prstGeom prst="rect">
              <a:avLst/>
            </a:prstGeom>
          </p:spPr>
        </p:pic>
      </p:grpSp>
      <p:sp>
        <p:nvSpPr>
          <p:cNvPr id="151" name="object 151" descr=""/>
          <p:cNvSpPr/>
          <p:nvPr/>
        </p:nvSpPr>
        <p:spPr>
          <a:xfrm>
            <a:off x="4258538" y="32584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5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2" name="object 152" descr="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4554385" y="3328454"/>
            <a:ext cx="159816" cy="175005"/>
          </a:xfrm>
          <a:prstGeom prst="rect">
            <a:avLst/>
          </a:prstGeom>
        </p:spPr>
      </p:pic>
      <p:pic>
        <p:nvPicPr>
          <p:cNvPr id="153" name="object 15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9861" y="3328454"/>
            <a:ext cx="176657" cy="176656"/>
          </a:xfrm>
          <a:prstGeom prst="rect">
            <a:avLst/>
          </a:prstGeom>
        </p:spPr>
      </p:pic>
      <p:pic>
        <p:nvPicPr>
          <p:cNvPr id="154" name="object 154" descr="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4760099" y="3328454"/>
            <a:ext cx="178307" cy="240715"/>
          </a:xfrm>
          <a:prstGeom prst="rect">
            <a:avLst/>
          </a:prstGeom>
        </p:spPr>
      </p:pic>
      <p:grpSp>
        <p:nvGrpSpPr>
          <p:cNvPr id="155" name="object 155" descr=""/>
          <p:cNvGrpSpPr/>
          <p:nvPr/>
        </p:nvGrpSpPr>
        <p:grpSpPr>
          <a:xfrm>
            <a:off x="5090299" y="3258451"/>
            <a:ext cx="575310" cy="247015"/>
            <a:chOff x="5090299" y="3258451"/>
            <a:chExt cx="575310" cy="247015"/>
          </a:xfrm>
        </p:grpSpPr>
        <p:pic>
          <p:nvPicPr>
            <p:cNvPr id="156" name="object 15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90299" y="3258451"/>
              <a:ext cx="175996" cy="246659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296857" y="3328454"/>
              <a:ext cx="168880" cy="176657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496297" y="3328454"/>
              <a:ext cx="168880" cy="176657"/>
            </a:xfrm>
            <a:prstGeom prst="rect">
              <a:avLst/>
            </a:prstGeom>
          </p:spPr>
        </p:pic>
      </p:grpSp>
      <p:pic>
        <p:nvPicPr>
          <p:cNvPr id="159" name="object 159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5713056" y="3328454"/>
            <a:ext cx="159816" cy="175005"/>
          </a:xfrm>
          <a:prstGeom prst="rect">
            <a:avLst/>
          </a:prstGeom>
        </p:spPr>
      </p:pic>
      <p:grpSp>
        <p:nvGrpSpPr>
          <p:cNvPr id="160" name="object 160" descr=""/>
          <p:cNvGrpSpPr/>
          <p:nvPr/>
        </p:nvGrpSpPr>
        <p:grpSpPr>
          <a:xfrm>
            <a:off x="5995695" y="3258451"/>
            <a:ext cx="321310" cy="247015"/>
            <a:chOff x="5995695" y="3258451"/>
            <a:chExt cx="321310" cy="247015"/>
          </a:xfrm>
        </p:grpSpPr>
        <p:pic>
          <p:nvPicPr>
            <p:cNvPr id="161" name="object 16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95695" y="3291802"/>
              <a:ext cx="118541" cy="213309"/>
            </a:xfrm>
            <a:prstGeom prst="rect">
              <a:avLst/>
            </a:prstGeom>
          </p:spPr>
        </p:pic>
        <p:pic>
          <p:nvPicPr>
            <p:cNvPr id="162" name="object 16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56832" y="3258451"/>
              <a:ext cx="159816" cy="245008"/>
            </a:xfrm>
            <a:prstGeom prst="rect">
              <a:avLst/>
            </a:prstGeom>
          </p:spPr>
        </p:pic>
      </p:grpSp>
      <p:pic>
        <p:nvPicPr>
          <p:cNvPr id="163" name="object 163" descr="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6362729" y="3328454"/>
            <a:ext cx="168880" cy="176657"/>
          </a:xfrm>
          <a:prstGeom prst="rect">
            <a:avLst/>
          </a:prstGeom>
        </p:spPr>
      </p:pic>
      <p:pic>
        <p:nvPicPr>
          <p:cNvPr id="164" name="object 164" descr="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6665988" y="3258451"/>
            <a:ext cx="1744433" cy="310718"/>
          </a:xfrm>
          <a:prstGeom prst="rect">
            <a:avLst/>
          </a:prstGeom>
        </p:spPr>
      </p:pic>
      <p:pic>
        <p:nvPicPr>
          <p:cNvPr id="165" name="object 165" descr="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8547772" y="3328454"/>
            <a:ext cx="145630" cy="176656"/>
          </a:xfrm>
          <a:prstGeom prst="rect">
            <a:avLst/>
          </a:prstGeom>
        </p:spPr>
      </p:pic>
      <p:grpSp>
        <p:nvGrpSpPr>
          <p:cNvPr id="166" name="object 166" descr=""/>
          <p:cNvGrpSpPr/>
          <p:nvPr/>
        </p:nvGrpSpPr>
        <p:grpSpPr>
          <a:xfrm>
            <a:off x="8757119" y="3291801"/>
            <a:ext cx="229235" cy="213360"/>
            <a:chOff x="8757119" y="3291801"/>
            <a:chExt cx="229235" cy="213360"/>
          </a:xfrm>
        </p:grpSpPr>
        <p:pic>
          <p:nvPicPr>
            <p:cNvPr id="167" name="object 167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757119" y="3328453"/>
              <a:ext cx="87172" cy="175005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867406" y="3291801"/>
              <a:ext cx="118541" cy="213309"/>
            </a:xfrm>
            <a:prstGeom prst="rect">
              <a:avLst/>
            </a:prstGeom>
          </p:spPr>
        </p:pic>
      </p:grpSp>
      <p:pic>
        <p:nvPicPr>
          <p:cNvPr id="169" name="object 169" descr="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9097726" y="3328454"/>
            <a:ext cx="168880" cy="176657"/>
          </a:xfrm>
          <a:prstGeom prst="rect">
            <a:avLst/>
          </a:prstGeom>
        </p:spPr>
      </p:pic>
      <p:grpSp>
        <p:nvGrpSpPr>
          <p:cNvPr id="170" name="object 170" descr=""/>
          <p:cNvGrpSpPr/>
          <p:nvPr/>
        </p:nvGrpSpPr>
        <p:grpSpPr>
          <a:xfrm>
            <a:off x="9314484" y="3258451"/>
            <a:ext cx="723265" cy="311150"/>
            <a:chOff x="9314484" y="3258451"/>
            <a:chExt cx="723265" cy="311150"/>
          </a:xfrm>
        </p:grpSpPr>
        <p:pic>
          <p:nvPicPr>
            <p:cNvPr id="171" name="object 171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314484" y="3328454"/>
              <a:ext cx="159816" cy="175005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510623" y="3291802"/>
              <a:ext cx="118541" cy="213309"/>
            </a:xfrm>
            <a:prstGeom prst="rect">
              <a:avLst/>
            </a:prstGeom>
          </p:spPr>
        </p:pic>
        <p:sp>
          <p:nvSpPr>
            <p:cNvPr id="173" name="object 173" descr=""/>
            <p:cNvSpPr/>
            <p:nvPr/>
          </p:nvSpPr>
          <p:spPr>
            <a:xfrm>
              <a:off x="9666478" y="3258451"/>
              <a:ext cx="34925" cy="245110"/>
            </a:xfrm>
            <a:custGeom>
              <a:avLst/>
              <a:gdLst/>
              <a:ahLst/>
              <a:cxnLst/>
              <a:rect l="l" t="t" r="r" b="b"/>
              <a:pathLst>
                <a:path w="34925" h="245110">
                  <a:moveTo>
                    <a:pt x="28727" y="71653"/>
                  </a:moveTo>
                  <a:lnTo>
                    <a:pt x="5283" y="71653"/>
                  </a:lnTo>
                  <a:lnTo>
                    <a:pt x="5283" y="245008"/>
                  </a:lnTo>
                  <a:lnTo>
                    <a:pt x="28727" y="245008"/>
                  </a:lnTo>
                  <a:lnTo>
                    <a:pt x="28727" y="71653"/>
                  </a:lnTo>
                  <a:close/>
                </a:path>
                <a:path w="34925" h="245110">
                  <a:moveTo>
                    <a:pt x="21996" y="0"/>
                  </a:moveTo>
                  <a:lnTo>
                    <a:pt x="12319" y="0"/>
                  </a:lnTo>
                  <a:lnTo>
                    <a:pt x="8242" y="1600"/>
                  </a:lnTo>
                  <a:lnTo>
                    <a:pt x="1650" y="7975"/>
                  </a:lnTo>
                  <a:lnTo>
                    <a:pt x="0" y="11887"/>
                  </a:lnTo>
                  <a:lnTo>
                    <a:pt x="0" y="21132"/>
                  </a:lnTo>
                  <a:lnTo>
                    <a:pt x="1650" y="25095"/>
                  </a:lnTo>
                  <a:lnTo>
                    <a:pt x="8242" y="31699"/>
                  </a:lnTo>
                  <a:lnTo>
                    <a:pt x="12319" y="33350"/>
                  </a:lnTo>
                  <a:lnTo>
                    <a:pt x="22225" y="33350"/>
                  </a:lnTo>
                  <a:lnTo>
                    <a:pt x="26352" y="31699"/>
                  </a:lnTo>
                  <a:lnTo>
                    <a:pt x="32740" y="25095"/>
                  </a:lnTo>
                  <a:lnTo>
                    <a:pt x="34295" y="21132"/>
                  </a:lnTo>
                  <a:lnTo>
                    <a:pt x="34340" y="11556"/>
                  </a:lnTo>
                  <a:lnTo>
                    <a:pt x="32804" y="7975"/>
                  </a:lnTo>
                  <a:lnTo>
                    <a:pt x="32689" y="7708"/>
                  </a:lnTo>
                  <a:lnTo>
                    <a:pt x="26141" y="1600"/>
                  </a:lnTo>
                  <a:lnTo>
                    <a:pt x="21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733508" y="3291802"/>
              <a:ext cx="303784" cy="277367"/>
            </a:xfrm>
            <a:prstGeom prst="rect">
              <a:avLst/>
            </a:prstGeom>
          </p:spPr>
        </p:pic>
      </p:grpSp>
      <p:sp>
        <p:nvSpPr>
          <p:cNvPr id="175" name="object 175" descr=""/>
          <p:cNvSpPr/>
          <p:nvPr/>
        </p:nvSpPr>
        <p:spPr>
          <a:xfrm>
            <a:off x="10151529" y="3258451"/>
            <a:ext cx="34925" cy="245110"/>
          </a:xfrm>
          <a:custGeom>
            <a:avLst/>
            <a:gdLst/>
            <a:ahLst/>
            <a:cxnLst/>
            <a:rect l="l" t="t" r="r" b="b"/>
            <a:pathLst>
              <a:path w="34925" h="245110">
                <a:moveTo>
                  <a:pt x="28727" y="71653"/>
                </a:moveTo>
                <a:lnTo>
                  <a:pt x="5283" y="71653"/>
                </a:lnTo>
                <a:lnTo>
                  <a:pt x="5283" y="245008"/>
                </a:lnTo>
                <a:lnTo>
                  <a:pt x="28727" y="245008"/>
                </a:lnTo>
                <a:lnTo>
                  <a:pt x="28727" y="71653"/>
                </a:lnTo>
                <a:close/>
              </a:path>
              <a:path w="34925" h="245110">
                <a:moveTo>
                  <a:pt x="21996" y="0"/>
                </a:moveTo>
                <a:lnTo>
                  <a:pt x="12331" y="0"/>
                </a:lnTo>
                <a:lnTo>
                  <a:pt x="8242" y="1600"/>
                </a:lnTo>
                <a:lnTo>
                  <a:pt x="1650" y="7975"/>
                </a:lnTo>
                <a:lnTo>
                  <a:pt x="0" y="11887"/>
                </a:lnTo>
                <a:lnTo>
                  <a:pt x="0" y="21132"/>
                </a:lnTo>
                <a:lnTo>
                  <a:pt x="1650" y="25095"/>
                </a:lnTo>
                <a:lnTo>
                  <a:pt x="8242" y="31699"/>
                </a:lnTo>
                <a:lnTo>
                  <a:pt x="12331" y="33350"/>
                </a:lnTo>
                <a:lnTo>
                  <a:pt x="22225" y="33350"/>
                </a:lnTo>
                <a:lnTo>
                  <a:pt x="26352" y="31699"/>
                </a:lnTo>
                <a:lnTo>
                  <a:pt x="32740" y="25095"/>
                </a:lnTo>
                <a:lnTo>
                  <a:pt x="34295" y="21132"/>
                </a:lnTo>
                <a:lnTo>
                  <a:pt x="34340" y="11556"/>
                </a:lnTo>
                <a:lnTo>
                  <a:pt x="32804" y="7975"/>
                </a:lnTo>
                <a:lnTo>
                  <a:pt x="32689" y="7708"/>
                </a:lnTo>
                <a:lnTo>
                  <a:pt x="26153" y="1600"/>
                </a:lnTo>
                <a:lnTo>
                  <a:pt x="21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6" name="object 176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0245635" y="3328454"/>
            <a:ext cx="159816" cy="175005"/>
          </a:xfrm>
          <a:prstGeom prst="rect">
            <a:avLst/>
          </a:prstGeom>
        </p:spPr>
      </p:pic>
      <p:grpSp>
        <p:nvGrpSpPr>
          <p:cNvPr id="177" name="object 177" descr=""/>
          <p:cNvGrpSpPr/>
          <p:nvPr/>
        </p:nvGrpSpPr>
        <p:grpSpPr>
          <a:xfrm>
            <a:off x="10528287" y="3258451"/>
            <a:ext cx="321310" cy="247015"/>
            <a:chOff x="10528287" y="3258451"/>
            <a:chExt cx="321310" cy="247015"/>
          </a:xfrm>
        </p:grpSpPr>
        <p:pic>
          <p:nvPicPr>
            <p:cNvPr id="178" name="object 17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528287" y="3291802"/>
              <a:ext cx="118541" cy="213309"/>
            </a:xfrm>
            <a:prstGeom prst="rect">
              <a:avLst/>
            </a:prstGeom>
          </p:spPr>
        </p:pic>
        <p:pic>
          <p:nvPicPr>
            <p:cNvPr id="179" name="object 179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689412" y="3258451"/>
              <a:ext cx="159816" cy="245008"/>
            </a:xfrm>
            <a:prstGeom prst="rect">
              <a:avLst/>
            </a:prstGeom>
          </p:spPr>
        </p:pic>
      </p:grpSp>
      <p:pic>
        <p:nvPicPr>
          <p:cNvPr id="180" name="object 180" descr="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0895309" y="3328454"/>
            <a:ext cx="168880" cy="176657"/>
          </a:xfrm>
          <a:prstGeom prst="rect">
            <a:avLst/>
          </a:prstGeom>
        </p:spPr>
      </p:pic>
      <p:grpSp>
        <p:nvGrpSpPr>
          <p:cNvPr id="181" name="object 181" descr=""/>
          <p:cNvGrpSpPr/>
          <p:nvPr/>
        </p:nvGrpSpPr>
        <p:grpSpPr>
          <a:xfrm>
            <a:off x="11181080" y="3328454"/>
            <a:ext cx="360045" cy="177165"/>
            <a:chOff x="11181080" y="3328454"/>
            <a:chExt cx="360045" cy="177165"/>
          </a:xfrm>
        </p:grpSpPr>
        <p:pic>
          <p:nvPicPr>
            <p:cNvPr id="182" name="object 182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1181080" y="3328454"/>
              <a:ext cx="157492" cy="176657"/>
            </a:xfrm>
            <a:prstGeom prst="rect">
              <a:avLst/>
            </a:prstGeom>
          </p:spPr>
        </p:pic>
        <p:pic>
          <p:nvPicPr>
            <p:cNvPr id="183" name="object 183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364023" y="3328454"/>
              <a:ext cx="176657" cy="176656"/>
            </a:xfrm>
            <a:prstGeom prst="rect">
              <a:avLst/>
            </a:prstGeom>
          </p:spPr>
        </p:pic>
      </p:grpSp>
      <p:pic>
        <p:nvPicPr>
          <p:cNvPr id="184" name="object 184" descr="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11586908" y="3330105"/>
            <a:ext cx="158165" cy="175005"/>
          </a:xfrm>
          <a:prstGeom prst="rect">
            <a:avLst/>
          </a:prstGeom>
        </p:spPr>
      </p:pic>
      <p:grpSp>
        <p:nvGrpSpPr>
          <p:cNvPr id="185" name="object 185" descr=""/>
          <p:cNvGrpSpPr/>
          <p:nvPr/>
        </p:nvGrpSpPr>
        <p:grpSpPr>
          <a:xfrm>
            <a:off x="11810441" y="3291801"/>
            <a:ext cx="696595" cy="277495"/>
            <a:chOff x="11810441" y="3291801"/>
            <a:chExt cx="696595" cy="277495"/>
          </a:xfrm>
        </p:grpSpPr>
        <p:pic>
          <p:nvPicPr>
            <p:cNvPr id="186" name="object 186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1810441" y="3328453"/>
              <a:ext cx="159816" cy="175005"/>
            </a:xfrm>
            <a:prstGeom prst="rect">
              <a:avLst/>
            </a:prstGeom>
          </p:spPr>
        </p:pic>
        <p:pic>
          <p:nvPicPr>
            <p:cNvPr id="187" name="object 187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2006592" y="3291801"/>
              <a:ext cx="118541" cy="213309"/>
            </a:xfrm>
            <a:prstGeom prst="rect">
              <a:avLst/>
            </a:prstGeom>
          </p:spPr>
        </p:pic>
        <p:pic>
          <p:nvPicPr>
            <p:cNvPr id="188" name="object 188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2167717" y="3328453"/>
              <a:ext cx="283298" cy="240715"/>
            </a:xfrm>
            <a:prstGeom prst="rect">
              <a:avLst/>
            </a:prstGeom>
          </p:spPr>
        </p:pic>
        <p:sp>
          <p:nvSpPr>
            <p:cNvPr id="189" name="object 189" descr=""/>
            <p:cNvSpPr/>
            <p:nvPr/>
          </p:nvSpPr>
          <p:spPr>
            <a:xfrm>
              <a:off x="12471488" y="3328453"/>
              <a:ext cx="35560" cy="223520"/>
            </a:xfrm>
            <a:custGeom>
              <a:avLst/>
              <a:gdLst/>
              <a:ahLst/>
              <a:cxnLst/>
              <a:rect l="l" t="t" r="r" b="b"/>
              <a:pathLst>
                <a:path w="35559" h="223520">
                  <a:moveTo>
                    <a:pt x="34874" y="162128"/>
                  </a:moveTo>
                  <a:lnTo>
                    <a:pt x="15519" y="162128"/>
                  </a:lnTo>
                  <a:lnTo>
                    <a:pt x="18097" y="175987"/>
                  </a:lnTo>
                  <a:lnTo>
                    <a:pt x="18160" y="176326"/>
                  </a:lnTo>
                  <a:lnTo>
                    <a:pt x="12142" y="176326"/>
                  </a:lnTo>
                  <a:lnTo>
                    <a:pt x="990" y="223215"/>
                  </a:lnTo>
                  <a:lnTo>
                    <a:pt x="16840" y="223215"/>
                  </a:lnTo>
                  <a:lnTo>
                    <a:pt x="30708" y="177647"/>
                  </a:lnTo>
                  <a:lnTo>
                    <a:pt x="31181" y="176326"/>
                  </a:lnTo>
                  <a:lnTo>
                    <a:pt x="13093" y="176326"/>
                  </a:lnTo>
                  <a:lnTo>
                    <a:pt x="12223" y="175987"/>
                  </a:lnTo>
                  <a:lnTo>
                    <a:pt x="31302" y="175987"/>
                  </a:lnTo>
                  <a:lnTo>
                    <a:pt x="31772" y="174675"/>
                  </a:lnTo>
                  <a:lnTo>
                    <a:pt x="32689" y="171919"/>
                  </a:lnTo>
                  <a:lnTo>
                    <a:pt x="34010" y="167525"/>
                  </a:lnTo>
                  <a:lnTo>
                    <a:pt x="34455" y="165544"/>
                  </a:lnTo>
                  <a:lnTo>
                    <a:pt x="34874" y="162128"/>
                  </a:lnTo>
                  <a:close/>
                </a:path>
                <a:path w="35559" h="223520">
                  <a:moveTo>
                    <a:pt x="15519" y="162128"/>
                  </a:moveTo>
                  <a:lnTo>
                    <a:pt x="12223" y="175987"/>
                  </a:lnTo>
                  <a:lnTo>
                    <a:pt x="13093" y="176326"/>
                  </a:lnTo>
                  <a:lnTo>
                    <a:pt x="18160" y="176326"/>
                  </a:lnTo>
                  <a:lnTo>
                    <a:pt x="15519" y="162128"/>
                  </a:lnTo>
                  <a:close/>
                </a:path>
                <a:path w="35559" h="223520">
                  <a:moveTo>
                    <a:pt x="22898" y="140665"/>
                  </a:moveTo>
                  <a:lnTo>
                    <a:pt x="12979" y="140665"/>
                  </a:lnTo>
                  <a:lnTo>
                    <a:pt x="8566" y="142430"/>
                  </a:lnTo>
                  <a:lnTo>
                    <a:pt x="8733" y="142430"/>
                  </a:lnTo>
                  <a:lnTo>
                    <a:pt x="2031" y="148920"/>
                  </a:lnTo>
                  <a:lnTo>
                    <a:pt x="330" y="153212"/>
                  </a:lnTo>
                  <a:lnTo>
                    <a:pt x="330" y="163779"/>
                  </a:lnTo>
                  <a:lnTo>
                    <a:pt x="2031" y="168071"/>
                  </a:lnTo>
                  <a:lnTo>
                    <a:pt x="8851" y="174675"/>
                  </a:lnTo>
                  <a:lnTo>
                    <a:pt x="12223" y="175987"/>
                  </a:lnTo>
                  <a:lnTo>
                    <a:pt x="15519" y="162128"/>
                  </a:lnTo>
                  <a:lnTo>
                    <a:pt x="34885" y="162128"/>
                  </a:lnTo>
                  <a:lnTo>
                    <a:pt x="35001" y="153657"/>
                  </a:lnTo>
                  <a:lnTo>
                    <a:pt x="33400" y="149466"/>
                  </a:lnTo>
                  <a:lnTo>
                    <a:pt x="27025" y="142430"/>
                  </a:lnTo>
                  <a:lnTo>
                    <a:pt x="22898" y="140665"/>
                  </a:lnTo>
                  <a:close/>
                </a:path>
                <a:path w="35559" h="223520">
                  <a:moveTo>
                    <a:pt x="22339" y="0"/>
                  </a:moveTo>
                  <a:lnTo>
                    <a:pt x="12661" y="0"/>
                  </a:lnTo>
                  <a:lnTo>
                    <a:pt x="8534" y="1651"/>
                  </a:lnTo>
                  <a:lnTo>
                    <a:pt x="1701" y="8255"/>
                  </a:lnTo>
                  <a:lnTo>
                    <a:pt x="0" y="12547"/>
                  </a:lnTo>
                  <a:lnTo>
                    <a:pt x="0" y="22898"/>
                  </a:lnTo>
                  <a:lnTo>
                    <a:pt x="1701" y="27190"/>
                  </a:lnTo>
                  <a:lnTo>
                    <a:pt x="8534" y="34239"/>
                  </a:lnTo>
                  <a:lnTo>
                    <a:pt x="12661" y="35991"/>
                  </a:lnTo>
                  <a:lnTo>
                    <a:pt x="22339" y="35991"/>
                  </a:lnTo>
                  <a:lnTo>
                    <a:pt x="26466" y="34239"/>
                  </a:lnTo>
                  <a:lnTo>
                    <a:pt x="33299" y="27190"/>
                  </a:lnTo>
                  <a:lnTo>
                    <a:pt x="35001" y="22898"/>
                  </a:lnTo>
                  <a:lnTo>
                    <a:pt x="35001" y="12547"/>
                  </a:lnTo>
                  <a:lnTo>
                    <a:pt x="33299" y="8255"/>
                  </a:lnTo>
                  <a:lnTo>
                    <a:pt x="26466" y="1651"/>
                  </a:lnTo>
                  <a:lnTo>
                    <a:pt x="223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0" name="object 190" descr="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12643154" y="3258451"/>
            <a:ext cx="1364741" cy="310718"/>
          </a:xfrm>
          <a:prstGeom prst="rect">
            <a:avLst/>
          </a:prstGeom>
        </p:spPr>
      </p:pic>
      <p:pic>
        <p:nvPicPr>
          <p:cNvPr id="191" name="object 191" descr="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676898" y="3829951"/>
            <a:ext cx="1431390" cy="310718"/>
          </a:xfrm>
          <a:prstGeom prst="rect">
            <a:avLst/>
          </a:prstGeom>
        </p:spPr>
      </p:pic>
      <p:pic>
        <p:nvPicPr>
          <p:cNvPr id="192" name="object 192" descr="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2225509" y="3899954"/>
            <a:ext cx="145618" cy="176656"/>
          </a:xfrm>
          <a:prstGeom prst="rect">
            <a:avLst/>
          </a:prstGeom>
        </p:spPr>
      </p:pic>
      <p:grpSp>
        <p:nvGrpSpPr>
          <p:cNvPr id="193" name="object 193" descr=""/>
          <p:cNvGrpSpPr/>
          <p:nvPr/>
        </p:nvGrpSpPr>
        <p:grpSpPr>
          <a:xfrm>
            <a:off x="2434856" y="3829951"/>
            <a:ext cx="836930" cy="293370"/>
            <a:chOff x="2434856" y="3829951"/>
            <a:chExt cx="836930" cy="293370"/>
          </a:xfrm>
        </p:grpSpPr>
        <p:pic>
          <p:nvPicPr>
            <p:cNvPr id="194" name="object 194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434856" y="3899954"/>
              <a:ext cx="87172" cy="175005"/>
            </a:xfrm>
            <a:prstGeom prst="rect">
              <a:avLst/>
            </a:prstGeom>
          </p:spPr>
        </p:pic>
        <p:pic>
          <p:nvPicPr>
            <p:cNvPr id="195" name="object 19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45130" y="3863302"/>
              <a:ext cx="118541" cy="213309"/>
            </a:xfrm>
            <a:prstGeom prst="rect">
              <a:avLst/>
            </a:prstGeom>
          </p:spPr>
        </p:pic>
        <p:sp>
          <p:nvSpPr>
            <p:cNvPr id="196" name="object 196" descr=""/>
            <p:cNvSpPr/>
            <p:nvPr/>
          </p:nvSpPr>
          <p:spPr>
            <a:xfrm>
              <a:off x="2700985" y="3829951"/>
              <a:ext cx="34925" cy="245110"/>
            </a:xfrm>
            <a:custGeom>
              <a:avLst/>
              <a:gdLst/>
              <a:ahLst/>
              <a:cxnLst/>
              <a:rect l="l" t="t" r="r" b="b"/>
              <a:pathLst>
                <a:path w="34925" h="245110">
                  <a:moveTo>
                    <a:pt x="28727" y="71653"/>
                  </a:moveTo>
                  <a:lnTo>
                    <a:pt x="5283" y="71653"/>
                  </a:lnTo>
                  <a:lnTo>
                    <a:pt x="5283" y="245008"/>
                  </a:lnTo>
                  <a:lnTo>
                    <a:pt x="28727" y="245008"/>
                  </a:lnTo>
                  <a:lnTo>
                    <a:pt x="28727" y="71653"/>
                  </a:lnTo>
                  <a:close/>
                </a:path>
                <a:path w="34925" h="245110">
                  <a:moveTo>
                    <a:pt x="22009" y="0"/>
                  </a:moveTo>
                  <a:lnTo>
                    <a:pt x="12318" y="0"/>
                  </a:lnTo>
                  <a:lnTo>
                    <a:pt x="8255" y="1600"/>
                  </a:lnTo>
                  <a:lnTo>
                    <a:pt x="1651" y="7975"/>
                  </a:lnTo>
                  <a:lnTo>
                    <a:pt x="0" y="11887"/>
                  </a:lnTo>
                  <a:lnTo>
                    <a:pt x="0" y="21132"/>
                  </a:lnTo>
                  <a:lnTo>
                    <a:pt x="1651" y="25095"/>
                  </a:lnTo>
                  <a:lnTo>
                    <a:pt x="8255" y="31699"/>
                  </a:lnTo>
                  <a:lnTo>
                    <a:pt x="12318" y="33350"/>
                  </a:lnTo>
                  <a:lnTo>
                    <a:pt x="22237" y="33350"/>
                  </a:lnTo>
                  <a:lnTo>
                    <a:pt x="26352" y="31699"/>
                  </a:lnTo>
                  <a:lnTo>
                    <a:pt x="32740" y="25095"/>
                  </a:lnTo>
                  <a:lnTo>
                    <a:pt x="34295" y="21132"/>
                  </a:lnTo>
                  <a:lnTo>
                    <a:pt x="34340" y="11556"/>
                  </a:lnTo>
                  <a:lnTo>
                    <a:pt x="32804" y="7975"/>
                  </a:lnTo>
                  <a:lnTo>
                    <a:pt x="32689" y="7708"/>
                  </a:lnTo>
                  <a:lnTo>
                    <a:pt x="26153" y="1600"/>
                  </a:lnTo>
                  <a:lnTo>
                    <a:pt x="22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7" name="object 197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770987" y="3863302"/>
              <a:ext cx="437514" cy="213309"/>
            </a:xfrm>
            <a:prstGeom prst="rect">
              <a:avLst/>
            </a:prstGeom>
          </p:spPr>
        </p:pic>
        <p:sp>
          <p:nvSpPr>
            <p:cNvPr id="198" name="object 198" descr=""/>
            <p:cNvSpPr/>
            <p:nvPr/>
          </p:nvSpPr>
          <p:spPr>
            <a:xfrm>
              <a:off x="3236569" y="4040619"/>
              <a:ext cx="34925" cy="82550"/>
            </a:xfrm>
            <a:custGeom>
              <a:avLst/>
              <a:gdLst/>
              <a:ahLst/>
              <a:cxnLst/>
              <a:rect l="l" t="t" r="r" b="b"/>
              <a:pathLst>
                <a:path w="34925" h="82550">
                  <a:moveTo>
                    <a:pt x="34543" y="21462"/>
                  </a:moveTo>
                  <a:lnTo>
                    <a:pt x="15189" y="21462"/>
                  </a:lnTo>
                  <a:lnTo>
                    <a:pt x="17767" y="35321"/>
                  </a:lnTo>
                  <a:lnTo>
                    <a:pt x="17830" y="35661"/>
                  </a:lnTo>
                  <a:lnTo>
                    <a:pt x="11812" y="35661"/>
                  </a:lnTo>
                  <a:lnTo>
                    <a:pt x="660" y="82550"/>
                  </a:lnTo>
                  <a:lnTo>
                    <a:pt x="16509" y="82550"/>
                  </a:lnTo>
                  <a:lnTo>
                    <a:pt x="30378" y="36982"/>
                  </a:lnTo>
                  <a:lnTo>
                    <a:pt x="30845" y="35661"/>
                  </a:lnTo>
                  <a:lnTo>
                    <a:pt x="12763" y="35661"/>
                  </a:lnTo>
                  <a:lnTo>
                    <a:pt x="11893" y="35321"/>
                  </a:lnTo>
                  <a:lnTo>
                    <a:pt x="30966" y="35321"/>
                  </a:lnTo>
                  <a:lnTo>
                    <a:pt x="31430" y="34010"/>
                  </a:lnTo>
                  <a:lnTo>
                    <a:pt x="32359" y="31254"/>
                  </a:lnTo>
                  <a:lnTo>
                    <a:pt x="33680" y="26860"/>
                  </a:lnTo>
                  <a:lnTo>
                    <a:pt x="34112" y="24879"/>
                  </a:lnTo>
                  <a:lnTo>
                    <a:pt x="34543" y="21462"/>
                  </a:lnTo>
                  <a:close/>
                </a:path>
                <a:path w="34925" h="82550">
                  <a:moveTo>
                    <a:pt x="15189" y="21462"/>
                  </a:moveTo>
                  <a:lnTo>
                    <a:pt x="11893" y="35321"/>
                  </a:lnTo>
                  <a:lnTo>
                    <a:pt x="12763" y="35661"/>
                  </a:lnTo>
                  <a:lnTo>
                    <a:pt x="17830" y="35661"/>
                  </a:lnTo>
                  <a:lnTo>
                    <a:pt x="15189" y="21462"/>
                  </a:lnTo>
                  <a:close/>
                </a:path>
                <a:path w="34925" h="82550">
                  <a:moveTo>
                    <a:pt x="22567" y="0"/>
                  </a:moveTo>
                  <a:lnTo>
                    <a:pt x="12649" y="0"/>
                  </a:lnTo>
                  <a:lnTo>
                    <a:pt x="8249" y="1765"/>
                  </a:lnTo>
                  <a:lnTo>
                    <a:pt x="8416" y="1765"/>
                  </a:lnTo>
                  <a:lnTo>
                    <a:pt x="1701" y="8255"/>
                  </a:lnTo>
                  <a:lnTo>
                    <a:pt x="0" y="12547"/>
                  </a:lnTo>
                  <a:lnTo>
                    <a:pt x="0" y="23114"/>
                  </a:lnTo>
                  <a:lnTo>
                    <a:pt x="1701" y="27406"/>
                  </a:lnTo>
                  <a:lnTo>
                    <a:pt x="8534" y="34010"/>
                  </a:lnTo>
                  <a:lnTo>
                    <a:pt x="11893" y="35321"/>
                  </a:lnTo>
                  <a:lnTo>
                    <a:pt x="15189" y="21462"/>
                  </a:lnTo>
                  <a:lnTo>
                    <a:pt x="34555" y="21462"/>
                  </a:lnTo>
                  <a:lnTo>
                    <a:pt x="34670" y="12992"/>
                  </a:lnTo>
                  <a:lnTo>
                    <a:pt x="33070" y="8801"/>
                  </a:lnTo>
                  <a:lnTo>
                    <a:pt x="26682" y="1765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9" name="object 199" descr=""/>
          <p:cNvGrpSpPr/>
          <p:nvPr/>
        </p:nvGrpSpPr>
        <p:grpSpPr>
          <a:xfrm>
            <a:off x="3390442" y="3899954"/>
            <a:ext cx="360045" cy="177165"/>
            <a:chOff x="3390442" y="3899954"/>
            <a:chExt cx="360045" cy="177165"/>
          </a:xfrm>
        </p:grpSpPr>
        <p:pic>
          <p:nvPicPr>
            <p:cNvPr id="200" name="object 200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390442" y="3899954"/>
              <a:ext cx="157505" cy="176657"/>
            </a:xfrm>
            <a:prstGeom prst="rect">
              <a:avLst/>
            </a:prstGeom>
          </p:spPr>
        </p:pic>
        <p:pic>
          <p:nvPicPr>
            <p:cNvPr id="201" name="object 20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3373" y="3899954"/>
              <a:ext cx="176657" cy="176656"/>
            </a:xfrm>
            <a:prstGeom prst="rect">
              <a:avLst/>
            </a:prstGeom>
          </p:spPr>
        </p:pic>
      </p:grpSp>
      <p:sp>
        <p:nvSpPr>
          <p:cNvPr id="202" name="object 202" descr=""/>
          <p:cNvSpPr/>
          <p:nvPr/>
        </p:nvSpPr>
        <p:spPr>
          <a:xfrm>
            <a:off x="3797909" y="38299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5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 descr=""/>
          <p:cNvSpPr/>
          <p:nvPr/>
        </p:nvSpPr>
        <p:spPr>
          <a:xfrm>
            <a:off x="3886733" y="38299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5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4" name="object 204" descr=""/>
          <p:cNvGrpSpPr/>
          <p:nvPr/>
        </p:nvGrpSpPr>
        <p:grpSpPr>
          <a:xfrm>
            <a:off x="3958239" y="3863301"/>
            <a:ext cx="692150" cy="213360"/>
            <a:chOff x="3958239" y="3863301"/>
            <a:chExt cx="692150" cy="213360"/>
          </a:xfrm>
        </p:grpSpPr>
        <p:pic>
          <p:nvPicPr>
            <p:cNvPr id="205" name="object 205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958239" y="3899953"/>
              <a:ext cx="168880" cy="176657"/>
            </a:xfrm>
            <a:prstGeom prst="rect">
              <a:avLst/>
            </a:prstGeom>
          </p:spPr>
        </p:pic>
        <p:pic>
          <p:nvPicPr>
            <p:cNvPr id="206" name="object 206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157497" y="3899953"/>
              <a:ext cx="157505" cy="176657"/>
            </a:xfrm>
            <a:prstGeom prst="rect">
              <a:avLst/>
            </a:prstGeom>
          </p:spPr>
        </p:pic>
        <p:pic>
          <p:nvPicPr>
            <p:cNvPr id="207" name="object 207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335792" y="3863301"/>
              <a:ext cx="314020" cy="213309"/>
            </a:xfrm>
            <a:prstGeom prst="rect">
              <a:avLst/>
            </a:prstGeom>
          </p:spPr>
        </p:pic>
      </p:grpSp>
      <p:grpSp>
        <p:nvGrpSpPr>
          <p:cNvPr id="208" name="object 208" descr=""/>
          <p:cNvGrpSpPr/>
          <p:nvPr/>
        </p:nvGrpSpPr>
        <p:grpSpPr>
          <a:xfrm>
            <a:off x="4697679" y="3899954"/>
            <a:ext cx="313055" cy="223520"/>
            <a:chOff x="4697679" y="3899954"/>
            <a:chExt cx="313055" cy="223520"/>
          </a:xfrm>
        </p:grpSpPr>
        <p:pic>
          <p:nvPicPr>
            <p:cNvPr id="209" name="object 209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697679" y="3899954"/>
              <a:ext cx="87172" cy="175005"/>
            </a:xfrm>
            <a:prstGeom prst="rect">
              <a:avLst/>
            </a:prstGeom>
          </p:spPr>
        </p:pic>
        <p:pic>
          <p:nvPicPr>
            <p:cNvPr id="210" name="object 21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05324" y="3899954"/>
              <a:ext cx="142316" cy="176657"/>
            </a:xfrm>
            <a:prstGeom prst="rect">
              <a:avLst/>
            </a:prstGeom>
          </p:spPr>
        </p:pic>
        <p:sp>
          <p:nvSpPr>
            <p:cNvPr id="211" name="object 211" descr=""/>
            <p:cNvSpPr/>
            <p:nvPr/>
          </p:nvSpPr>
          <p:spPr>
            <a:xfrm>
              <a:off x="4975707" y="4040619"/>
              <a:ext cx="34925" cy="82550"/>
            </a:xfrm>
            <a:custGeom>
              <a:avLst/>
              <a:gdLst/>
              <a:ahLst/>
              <a:cxnLst/>
              <a:rect l="l" t="t" r="r" b="b"/>
              <a:pathLst>
                <a:path w="34925" h="82550">
                  <a:moveTo>
                    <a:pt x="34543" y="21462"/>
                  </a:moveTo>
                  <a:lnTo>
                    <a:pt x="15189" y="21462"/>
                  </a:lnTo>
                  <a:lnTo>
                    <a:pt x="17767" y="35321"/>
                  </a:lnTo>
                  <a:lnTo>
                    <a:pt x="17830" y="35661"/>
                  </a:lnTo>
                  <a:lnTo>
                    <a:pt x="11812" y="35661"/>
                  </a:lnTo>
                  <a:lnTo>
                    <a:pt x="660" y="82550"/>
                  </a:lnTo>
                  <a:lnTo>
                    <a:pt x="16510" y="82550"/>
                  </a:lnTo>
                  <a:lnTo>
                    <a:pt x="30378" y="36982"/>
                  </a:lnTo>
                  <a:lnTo>
                    <a:pt x="30845" y="35661"/>
                  </a:lnTo>
                  <a:lnTo>
                    <a:pt x="12763" y="35661"/>
                  </a:lnTo>
                  <a:lnTo>
                    <a:pt x="11893" y="35321"/>
                  </a:lnTo>
                  <a:lnTo>
                    <a:pt x="30966" y="35321"/>
                  </a:lnTo>
                  <a:lnTo>
                    <a:pt x="31430" y="34010"/>
                  </a:lnTo>
                  <a:lnTo>
                    <a:pt x="32359" y="31254"/>
                  </a:lnTo>
                  <a:lnTo>
                    <a:pt x="33680" y="26860"/>
                  </a:lnTo>
                  <a:lnTo>
                    <a:pt x="34112" y="24879"/>
                  </a:lnTo>
                  <a:lnTo>
                    <a:pt x="34543" y="21462"/>
                  </a:lnTo>
                  <a:close/>
                </a:path>
                <a:path w="34925" h="82550">
                  <a:moveTo>
                    <a:pt x="15189" y="21462"/>
                  </a:moveTo>
                  <a:lnTo>
                    <a:pt x="11893" y="35321"/>
                  </a:lnTo>
                  <a:lnTo>
                    <a:pt x="12763" y="35661"/>
                  </a:lnTo>
                  <a:lnTo>
                    <a:pt x="17830" y="35661"/>
                  </a:lnTo>
                  <a:lnTo>
                    <a:pt x="15189" y="21462"/>
                  </a:lnTo>
                  <a:close/>
                </a:path>
                <a:path w="34925" h="82550">
                  <a:moveTo>
                    <a:pt x="22567" y="0"/>
                  </a:moveTo>
                  <a:lnTo>
                    <a:pt x="12649" y="0"/>
                  </a:lnTo>
                  <a:lnTo>
                    <a:pt x="8249" y="1765"/>
                  </a:lnTo>
                  <a:lnTo>
                    <a:pt x="8416" y="1765"/>
                  </a:lnTo>
                  <a:lnTo>
                    <a:pt x="1701" y="8255"/>
                  </a:lnTo>
                  <a:lnTo>
                    <a:pt x="0" y="12547"/>
                  </a:lnTo>
                  <a:lnTo>
                    <a:pt x="0" y="23114"/>
                  </a:lnTo>
                  <a:lnTo>
                    <a:pt x="1701" y="27406"/>
                  </a:lnTo>
                  <a:lnTo>
                    <a:pt x="8534" y="34010"/>
                  </a:lnTo>
                  <a:lnTo>
                    <a:pt x="11893" y="35321"/>
                  </a:lnTo>
                  <a:lnTo>
                    <a:pt x="15189" y="21462"/>
                  </a:lnTo>
                  <a:lnTo>
                    <a:pt x="34555" y="21462"/>
                  </a:lnTo>
                  <a:lnTo>
                    <a:pt x="34671" y="12992"/>
                  </a:lnTo>
                  <a:lnTo>
                    <a:pt x="33070" y="8801"/>
                  </a:lnTo>
                  <a:lnTo>
                    <a:pt x="26682" y="1765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2" name="object 212" descr="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5129580" y="3829951"/>
            <a:ext cx="175996" cy="246659"/>
          </a:xfrm>
          <a:prstGeom prst="rect">
            <a:avLst/>
          </a:prstGeom>
        </p:spPr>
      </p:pic>
      <p:grpSp>
        <p:nvGrpSpPr>
          <p:cNvPr id="213" name="object 213" descr=""/>
          <p:cNvGrpSpPr/>
          <p:nvPr/>
        </p:nvGrpSpPr>
        <p:grpSpPr>
          <a:xfrm>
            <a:off x="5353638" y="3899954"/>
            <a:ext cx="342900" cy="177165"/>
            <a:chOff x="5353638" y="3899954"/>
            <a:chExt cx="342900" cy="177165"/>
          </a:xfrm>
        </p:grpSpPr>
        <p:pic>
          <p:nvPicPr>
            <p:cNvPr id="214" name="object 214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353638" y="3899954"/>
              <a:ext cx="168880" cy="176657"/>
            </a:xfrm>
            <a:prstGeom prst="rect">
              <a:avLst/>
            </a:prstGeom>
          </p:spPr>
        </p:pic>
        <p:pic>
          <p:nvPicPr>
            <p:cNvPr id="215" name="object 21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50903" y="3899954"/>
              <a:ext cx="145618" cy="176656"/>
            </a:xfrm>
            <a:prstGeom prst="rect">
              <a:avLst/>
            </a:prstGeom>
          </p:spPr>
        </p:pic>
      </p:grpSp>
      <p:sp>
        <p:nvSpPr>
          <p:cNvPr id="216" name="object 216" descr=""/>
          <p:cNvSpPr/>
          <p:nvPr/>
        </p:nvSpPr>
        <p:spPr>
          <a:xfrm>
            <a:off x="5760249" y="38299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5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7" name="object 217" descr="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5831755" y="3899954"/>
            <a:ext cx="168880" cy="176657"/>
          </a:xfrm>
          <a:prstGeom prst="rect">
            <a:avLst/>
          </a:prstGeom>
        </p:spPr>
      </p:pic>
      <p:grpSp>
        <p:nvGrpSpPr>
          <p:cNvPr id="218" name="object 218" descr=""/>
          <p:cNvGrpSpPr/>
          <p:nvPr/>
        </p:nvGrpSpPr>
        <p:grpSpPr>
          <a:xfrm>
            <a:off x="6048514" y="3899954"/>
            <a:ext cx="313055" cy="223520"/>
            <a:chOff x="6048514" y="3899954"/>
            <a:chExt cx="313055" cy="223520"/>
          </a:xfrm>
        </p:grpSpPr>
        <p:pic>
          <p:nvPicPr>
            <p:cNvPr id="219" name="object 219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048514" y="3899954"/>
              <a:ext cx="87172" cy="175005"/>
            </a:xfrm>
            <a:prstGeom prst="rect">
              <a:avLst/>
            </a:prstGeom>
          </p:spPr>
        </p:pic>
        <p:pic>
          <p:nvPicPr>
            <p:cNvPr id="220" name="object 22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56159" y="3899954"/>
              <a:ext cx="142316" cy="176657"/>
            </a:xfrm>
            <a:prstGeom prst="rect">
              <a:avLst/>
            </a:prstGeom>
          </p:spPr>
        </p:pic>
        <p:sp>
          <p:nvSpPr>
            <p:cNvPr id="221" name="object 221" descr=""/>
            <p:cNvSpPr/>
            <p:nvPr/>
          </p:nvSpPr>
          <p:spPr>
            <a:xfrm>
              <a:off x="6326542" y="4040619"/>
              <a:ext cx="34925" cy="82550"/>
            </a:xfrm>
            <a:custGeom>
              <a:avLst/>
              <a:gdLst/>
              <a:ahLst/>
              <a:cxnLst/>
              <a:rect l="l" t="t" r="r" b="b"/>
              <a:pathLst>
                <a:path w="34925" h="82550">
                  <a:moveTo>
                    <a:pt x="34543" y="21462"/>
                  </a:moveTo>
                  <a:lnTo>
                    <a:pt x="15189" y="21462"/>
                  </a:lnTo>
                  <a:lnTo>
                    <a:pt x="17767" y="35321"/>
                  </a:lnTo>
                  <a:lnTo>
                    <a:pt x="17830" y="35661"/>
                  </a:lnTo>
                  <a:lnTo>
                    <a:pt x="11812" y="35661"/>
                  </a:lnTo>
                  <a:lnTo>
                    <a:pt x="660" y="82550"/>
                  </a:lnTo>
                  <a:lnTo>
                    <a:pt x="16510" y="82550"/>
                  </a:lnTo>
                  <a:lnTo>
                    <a:pt x="30378" y="36982"/>
                  </a:lnTo>
                  <a:lnTo>
                    <a:pt x="30845" y="35661"/>
                  </a:lnTo>
                  <a:lnTo>
                    <a:pt x="12763" y="35661"/>
                  </a:lnTo>
                  <a:lnTo>
                    <a:pt x="11893" y="35321"/>
                  </a:lnTo>
                  <a:lnTo>
                    <a:pt x="30966" y="35321"/>
                  </a:lnTo>
                  <a:lnTo>
                    <a:pt x="31430" y="34010"/>
                  </a:lnTo>
                  <a:lnTo>
                    <a:pt x="32359" y="31254"/>
                  </a:lnTo>
                  <a:lnTo>
                    <a:pt x="33680" y="26860"/>
                  </a:lnTo>
                  <a:lnTo>
                    <a:pt x="34112" y="24879"/>
                  </a:lnTo>
                  <a:lnTo>
                    <a:pt x="34543" y="21462"/>
                  </a:lnTo>
                  <a:close/>
                </a:path>
                <a:path w="34925" h="82550">
                  <a:moveTo>
                    <a:pt x="15189" y="21462"/>
                  </a:moveTo>
                  <a:lnTo>
                    <a:pt x="11893" y="35321"/>
                  </a:lnTo>
                  <a:lnTo>
                    <a:pt x="12763" y="35661"/>
                  </a:lnTo>
                  <a:lnTo>
                    <a:pt x="17830" y="35661"/>
                  </a:lnTo>
                  <a:lnTo>
                    <a:pt x="15189" y="21462"/>
                  </a:lnTo>
                  <a:close/>
                </a:path>
                <a:path w="34925" h="82550">
                  <a:moveTo>
                    <a:pt x="22567" y="0"/>
                  </a:moveTo>
                  <a:lnTo>
                    <a:pt x="12649" y="0"/>
                  </a:lnTo>
                  <a:lnTo>
                    <a:pt x="8249" y="1765"/>
                  </a:lnTo>
                  <a:lnTo>
                    <a:pt x="8416" y="1765"/>
                  </a:lnTo>
                  <a:lnTo>
                    <a:pt x="1701" y="8255"/>
                  </a:lnTo>
                  <a:lnTo>
                    <a:pt x="0" y="12547"/>
                  </a:lnTo>
                  <a:lnTo>
                    <a:pt x="0" y="23114"/>
                  </a:lnTo>
                  <a:lnTo>
                    <a:pt x="1701" y="27406"/>
                  </a:lnTo>
                  <a:lnTo>
                    <a:pt x="8534" y="34010"/>
                  </a:lnTo>
                  <a:lnTo>
                    <a:pt x="11893" y="35321"/>
                  </a:lnTo>
                  <a:lnTo>
                    <a:pt x="15189" y="21462"/>
                  </a:lnTo>
                  <a:lnTo>
                    <a:pt x="34555" y="21462"/>
                  </a:lnTo>
                  <a:lnTo>
                    <a:pt x="34671" y="12992"/>
                  </a:lnTo>
                  <a:lnTo>
                    <a:pt x="33070" y="8801"/>
                  </a:lnTo>
                  <a:lnTo>
                    <a:pt x="26682" y="1765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2" name="object 222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6480416" y="3899954"/>
            <a:ext cx="178308" cy="240715"/>
          </a:xfrm>
          <a:prstGeom prst="rect">
            <a:avLst/>
          </a:prstGeom>
        </p:spPr>
      </p:pic>
      <p:pic>
        <p:nvPicPr>
          <p:cNvPr id="223" name="object 223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709574" y="3899954"/>
            <a:ext cx="145618" cy="176656"/>
          </a:xfrm>
          <a:prstGeom prst="rect">
            <a:avLst/>
          </a:prstGeom>
        </p:spPr>
      </p:pic>
      <p:sp>
        <p:nvSpPr>
          <p:cNvPr id="224" name="object 224" descr=""/>
          <p:cNvSpPr/>
          <p:nvPr/>
        </p:nvSpPr>
        <p:spPr>
          <a:xfrm>
            <a:off x="6918921" y="38299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5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 descr=""/>
          <p:cNvSpPr/>
          <p:nvPr/>
        </p:nvSpPr>
        <p:spPr>
          <a:xfrm>
            <a:off x="7007745" y="38299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5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6" name="object 226" descr="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7079251" y="3899954"/>
            <a:ext cx="168880" cy="176657"/>
          </a:xfrm>
          <a:prstGeom prst="rect">
            <a:avLst/>
          </a:prstGeom>
        </p:spPr>
      </p:pic>
      <p:grpSp>
        <p:nvGrpSpPr>
          <p:cNvPr id="227" name="object 227" descr=""/>
          <p:cNvGrpSpPr/>
          <p:nvPr/>
        </p:nvGrpSpPr>
        <p:grpSpPr>
          <a:xfrm>
            <a:off x="7296010" y="3829951"/>
            <a:ext cx="536575" cy="247015"/>
            <a:chOff x="7296010" y="3829951"/>
            <a:chExt cx="536575" cy="247015"/>
          </a:xfrm>
        </p:grpSpPr>
        <p:pic>
          <p:nvPicPr>
            <p:cNvPr id="228" name="object 228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7296010" y="3899954"/>
              <a:ext cx="87172" cy="175005"/>
            </a:xfrm>
            <a:prstGeom prst="rect">
              <a:avLst/>
            </a:prstGeom>
          </p:spPr>
        </p:pic>
        <p:sp>
          <p:nvSpPr>
            <p:cNvPr id="229" name="object 229" descr=""/>
            <p:cNvSpPr/>
            <p:nvPr/>
          </p:nvSpPr>
          <p:spPr>
            <a:xfrm>
              <a:off x="7420495" y="3829951"/>
              <a:ext cx="34925" cy="245110"/>
            </a:xfrm>
            <a:custGeom>
              <a:avLst/>
              <a:gdLst/>
              <a:ahLst/>
              <a:cxnLst/>
              <a:rect l="l" t="t" r="r" b="b"/>
              <a:pathLst>
                <a:path w="34925" h="245110">
                  <a:moveTo>
                    <a:pt x="28727" y="71653"/>
                  </a:moveTo>
                  <a:lnTo>
                    <a:pt x="5283" y="71653"/>
                  </a:lnTo>
                  <a:lnTo>
                    <a:pt x="5283" y="245008"/>
                  </a:lnTo>
                  <a:lnTo>
                    <a:pt x="28727" y="245008"/>
                  </a:lnTo>
                  <a:lnTo>
                    <a:pt x="28727" y="71653"/>
                  </a:lnTo>
                  <a:close/>
                </a:path>
                <a:path w="34925" h="245110">
                  <a:moveTo>
                    <a:pt x="21996" y="0"/>
                  </a:moveTo>
                  <a:lnTo>
                    <a:pt x="12318" y="0"/>
                  </a:lnTo>
                  <a:lnTo>
                    <a:pt x="8242" y="1600"/>
                  </a:lnTo>
                  <a:lnTo>
                    <a:pt x="1638" y="7975"/>
                  </a:lnTo>
                  <a:lnTo>
                    <a:pt x="0" y="11887"/>
                  </a:lnTo>
                  <a:lnTo>
                    <a:pt x="0" y="21132"/>
                  </a:lnTo>
                  <a:lnTo>
                    <a:pt x="1638" y="25095"/>
                  </a:lnTo>
                  <a:lnTo>
                    <a:pt x="8242" y="31699"/>
                  </a:lnTo>
                  <a:lnTo>
                    <a:pt x="12318" y="33350"/>
                  </a:lnTo>
                  <a:lnTo>
                    <a:pt x="22225" y="33350"/>
                  </a:lnTo>
                  <a:lnTo>
                    <a:pt x="26352" y="31699"/>
                  </a:lnTo>
                  <a:lnTo>
                    <a:pt x="32727" y="25095"/>
                  </a:lnTo>
                  <a:lnTo>
                    <a:pt x="34283" y="21132"/>
                  </a:lnTo>
                  <a:lnTo>
                    <a:pt x="34328" y="11556"/>
                  </a:lnTo>
                  <a:lnTo>
                    <a:pt x="32791" y="7975"/>
                  </a:lnTo>
                  <a:lnTo>
                    <a:pt x="32677" y="7708"/>
                  </a:lnTo>
                  <a:lnTo>
                    <a:pt x="26141" y="1600"/>
                  </a:lnTo>
                  <a:lnTo>
                    <a:pt x="21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0" name="object 230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7497284" y="3899954"/>
              <a:ext cx="168880" cy="176657"/>
            </a:xfrm>
            <a:prstGeom prst="rect">
              <a:avLst/>
            </a:prstGeom>
          </p:spPr>
        </p:pic>
        <p:pic>
          <p:nvPicPr>
            <p:cNvPr id="231" name="object 231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7689926" y="3899954"/>
              <a:ext cx="142328" cy="176657"/>
            </a:xfrm>
            <a:prstGeom prst="rect">
              <a:avLst/>
            </a:prstGeom>
          </p:spPr>
        </p:pic>
      </p:grpSp>
      <p:pic>
        <p:nvPicPr>
          <p:cNvPr id="232" name="object 232" descr="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7947152" y="3899954"/>
            <a:ext cx="145630" cy="176656"/>
          </a:xfrm>
          <a:prstGeom prst="rect">
            <a:avLst/>
          </a:prstGeom>
        </p:spPr>
      </p:pic>
      <p:pic>
        <p:nvPicPr>
          <p:cNvPr id="233" name="object 233" descr="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8156499" y="3899954"/>
            <a:ext cx="159816" cy="175005"/>
          </a:xfrm>
          <a:prstGeom prst="rect">
            <a:avLst/>
          </a:prstGeom>
        </p:spPr>
      </p:pic>
      <p:pic>
        <p:nvPicPr>
          <p:cNvPr id="234" name="object 234" descr="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8362213" y="3829951"/>
            <a:ext cx="175996" cy="246659"/>
          </a:xfrm>
          <a:prstGeom prst="rect">
            <a:avLst/>
          </a:prstGeom>
        </p:spPr>
      </p:pic>
      <p:grpSp>
        <p:nvGrpSpPr>
          <p:cNvPr id="235" name="object 235" descr=""/>
          <p:cNvGrpSpPr/>
          <p:nvPr/>
        </p:nvGrpSpPr>
        <p:grpSpPr>
          <a:xfrm>
            <a:off x="8690102" y="3899954"/>
            <a:ext cx="640715" cy="177165"/>
            <a:chOff x="8690102" y="3899954"/>
            <a:chExt cx="640715" cy="177165"/>
          </a:xfrm>
        </p:grpSpPr>
        <p:pic>
          <p:nvPicPr>
            <p:cNvPr id="236" name="object 236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690102" y="3899954"/>
              <a:ext cx="87172" cy="175005"/>
            </a:xfrm>
            <a:prstGeom prst="rect">
              <a:avLst/>
            </a:prstGeom>
          </p:spPr>
        </p:pic>
        <p:pic>
          <p:nvPicPr>
            <p:cNvPr id="237" name="object 237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800888" y="3899954"/>
              <a:ext cx="168880" cy="176657"/>
            </a:xfrm>
            <a:prstGeom prst="rect">
              <a:avLst/>
            </a:prstGeom>
          </p:spPr>
        </p:pic>
        <p:pic>
          <p:nvPicPr>
            <p:cNvPr id="238" name="object 238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993555" y="3899954"/>
              <a:ext cx="142316" cy="176657"/>
            </a:xfrm>
            <a:prstGeom prst="rect">
              <a:avLst/>
            </a:prstGeom>
          </p:spPr>
        </p:pic>
        <p:pic>
          <p:nvPicPr>
            <p:cNvPr id="239" name="object 239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9161467" y="3899954"/>
              <a:ext cx="168880" cy="176657"/>
            </a:xfrm>
            <a:prstGeom prst="rect">
              <a:avLst/>
            </a:prstGeom>
          </p:spPr>
        </p:pic>
      </p:grpSp>
      <p:sp>
        <p:nvSpPr>
          <p:cNvPr id="240" name="object 240" descr=""/>
          <p:cNvSpPr/>
          <p:nvPr/>
        </p:nvSpPr>
        <p:spPr>
          <a:xfrm>
            <a:off x="9378226" y="38299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5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 descr=""/>
          <p:cNvSpPr/>
          <p:nvPr/>
        </p:nvSpPr>
        <p:spPr>
          <a:xfrm>
            <a:off x="9467050" y="38299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5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2" name="object 242" descr="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9538568" y="3899954"/>
            <a:ext cx="168880" cy="176657"/>
          </a:xfrm>
          <a:prstGeom prst="rect">
            <a:avLst/>
          </a:prstGeom>
        </p:spPr>
      </p:pic>
      <p:grpSp>
        <p:nvGrpSpPr>
          <p:cNvPr id="243" name="object 243" descr=""/>
          <p:cNvGrpSpPr/>
          <p:nvPr/>
        </p:nvGrpSpPr>
        <p:grpSpPr>
          <a:xfrm>
            <a:off x="9755327" y="3899954"/>
            <a:ext cx="250190" cy="177165"/>
            <a:chOff x="9755327" y="3899954"/>
            <a:chExt cx="250190" cy="177165"/>
          </a:xfrm>
        </p:grpSpPr>
        <p:pic>
          <p:nvPicPr>
            <p:cNvPr id="244" name="object 244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9755327" y="3899954"/>
              <a:ext cx="87172" cy="175005"/>
            </a:xfrm>
            <a:prstGeom prst="rect">
              <a:avLst/>
            </a:prstGeom>
          </p:spPr>
        </p:pic>
        <p:pic>
          <p:nvPicPr>
            <p:cNvPr id="245" name="object 24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9862972" y="3899954"/>
              <a:ext cx="142316" cy="176657"/>
            </a:xfrm>
            <a:prstGeom prst="rect">
              <a:avLst/>
            </a:prstGeom>
          </p:spPr>
        </p:pic>
      </p:grpSp>
      <p:pic>
        <p:nvPicPr>
          <p:cNvPr id="246" name="object 246" descr="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10117213" y="3899954"/>
            <a:ext cx="176657" cy="176656"/>
          </a:xfrm>
          <a:prstGeom prst="rect">
            <a:avLst/>
          </a:prstGeom>
        </p:spPr>
      </p:pic>
      <p:grpSp>
        <p:nvGrpSpPr>
          <p:cNvPr id="247" name="object 247" descr=""/>
          <p:cNvGrpSpPr/>
          <p:nvPr/>
        </p:nvGrpSpPr>
        <p:grpSpPr>
          <a:xfrm>
            <a:off x="10341736" y="3863301"/>
            <a:ext cx="510540" cy="213360"/>
            <a:chOff x="10341736" y="3863301"/>
            <a:chExt cx="510540" cy="213360"/>
          </a:xfrm>
        </p:grpSpPr>
        <p:pic>
          <p:nvPicPr>
            <p:cNvPr id="248" name="object 248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0341736" y="3899953"/>
              <a:ext cx="159816" cy="175005"/>
            </a:xfrm>
            <a:prstGeom prst="rect">
              <a:avLst/>
            </a:prstGeom>
          </p:spPr>
        </p:pic>
        <p:pic>
          <p:nvPicPr>
            <p:cNvPr id="249" name="object 249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0537888" y="3863301"/>
              <a:ext cx="314020" cy="213309"/>
            </a:xfrm>
            <a:prstGeom prst="rect">
              <a:avLst/>
            </a:prstGeom>
          </p:spPr>
        </p:pic>
      </p:grpSp>
      <p:pic>
        <p:nvPicPr>
          <p:cNvPr id="250" name="object 250" descr="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10971745" y="3899954"/>
            <a:ext cx="145630" cy="176656"/>
          </a:xfrm>
          <a:prstGeom prst="rect">
            <a:avLst/>
          </a:prstGeom>
        </p:spPr>
      </p:pic>
      <p:grpSp>
        <p:nvGrpSpPr>
          <p:cNvPr id="251" name="object 251" descr=""/>
          <p:cNvGrpSpPr/>
          <p:nvPr/>
        </p:nvGrpSpPr>
        <p:grpSpPr>
          <a:xfrm>
            <a:off x="11243500" y="3829951"/>
            <a:ext cx="214629" cy="247015"/>
            <a:chOff x="11243500" y="3829951"/>
            <a:chExt cx="214629" cy="247015"/>
          </a:xfrm>
        </p:grpSpPr>
        <p:pic>
          <p:nvPicPr>
            <p:cNvPr id="252" name="object 252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1243500" y="3899954"/>
              <a:ext cx="142316" cy="176657"/>
            </a:xfrm>
            <a:prstGeom prst="rect">
              <a:avLst/>
            </a:prstGeom>
          </p:spPr>
        </p:pic>
        <p:sp>
          <p:nvSpPr>
            <p:cNvPr id="253" name="object 253" descr=""/>
            <p:cNvSpPr/>
            <p:nvPr/>
          </p:nvSpPr>
          <p:spPr>
            <a:xfrm>
              <a:off x="11423446" y="3829951"/>
              <a:ext cx="34925" cy="245110"/>
            </a:xfrm>
            <a:custGeom>
              <a:avLst/>
              <a:gdLst/>
              <a:ahLst/>
              <a:cxnLst/>
              <a:rect l="l" t="t" r="r" b="b"/>
              <a:pathLst>
                <a:path w="34925" h="245110">
                  <a:moveTo>
                    <a:pt x="28727" y="71653"/>
                  </a:moveTo>
                  <a:lnTo>
                    <a:pt x="5283" y="71653"/>
                  </a:lnTo>
                  <a:lnTo>
                    <a:pt x="5283" y="245008"/>
                  </a:lnTo>
                  <a:lnTo>
                    <a:pt x="28727" y="245008"/>
                  </a:lnTo>
                  <a:lnTo>
                    <a:pt x="28727" y="71653"/>
                  </a:lnTo>
                  <a:close/>
                </a:path>
                <a:path w="34925" h="245110">
                  <a:moveTo>
                    <a:pt x="22009" y="0"/>
                  </a:moveTo>
                  <a:lnTo>
                    <a:pt x="12331" y="0"/>
                  </a:lnTo>
                  <a:lnTo>
                    <a:pt x="8254" y="1600"/>
                  </a:lnTo>
                  <a:lnTo>
                    <a:pt x="1650" y="7975"/>
                  </a:lnTo>
                  <a:lnTo>
                    <a:pt x="0" y="11887"/>
                  </a:lnTo>
                  <a:lnTo>
                    <a:pt x="0" y="21132"/>
                  </a:lnTo>
                  <a:lnTo>
                    <a:pt x="1650" y="25095"/>
                  </a:lnTo>
                  <a:lnTo>
                    <a:pt x="8254" y="31699"/>
                  </a:lnTo>
                  <a:lnTo>
                    <a:pt x="12331" y="33350"/>
                  </a:lnTo>
                  <a:lnTo>
                    <a:pt x="22225" y="33350"/>
                  </a:lnTo>
                  <a:lnTo>
                    <a:pt x="26365" y="31699"/>
                  </a:lnTo>
                  <a:lnTo>
                    <a:pt x="32740" y="25095"/>
                  </a:lnTo>
                  <a:lnTo>
                    <a:pt x="34295" y="21132"/>
                  </a:lnTo>
                  <a:lnTo>
                    <a:pt x="34340" y="11556"/>
                  </a:lnTo>
                  <a:lnTo>
                    <a:pt x="32816" y="7975"/>
                  </a:lnTo>
                  <a:lnTo>
                    <a:pt x="32702" y="7708"/>
                  </a:lnTo>
                  <a:lnTo>
                    <a:pt x="26153" y="1600"/>
                  </a:lnTo>
                  <a:lnTo>
                    <a:pt x="22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54" name="object 254" descr="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11517553" y="3899954"/>
            <a:ext cx="159816" cy="175005"/>
          </a:xfrm>
          <a:prstGeom prst="rect">
            <a:avLst/>
          </a:prstGeom>
        </p:spPr>
      </p:pic>
      <p:pic>
        <p:nvPicPr>
          <p:cNvPr id="255" name="object 255" descr="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11723281" y="3899954"/>
            <a:ext cx="178308" cy="240715"/>
          </a:xfrm>
          <a:prstGeom prst="rect">
            <a:avLst/>
          </a:prstGeom>
        </p:spPr>
      </p:pic>
      <p:sp>
        <p:nvSpPr>
          <p:cNvPr id="256" name="object 256" descr=""/>
          <p:cNvSpPr/>
          <p:nvPr/>
        </p:nvSpPr>
        <p:spPr>
          <a:xfrm>
            <a:off x="11966956" y="38299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5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7" name="object 257" descr="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12038461" y="3899954"/>
            <a:ext cx="168880" cy="176657"/>
          </a:xfrm>
          <a:prstGeom prst="rect">
            <a:avLst/>
          </a:prstGeom>
        </p:spPr>
      </p:pic>
      <p:pic>
        <p:nvPicPr>
          <p:cNvPr id="258" name="object 258" descr="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12341732" y="3828300"/>
            <a:ext cx="1311567" cy="310718"/>
          </a:xfrm>
          <a:prstGeom prst="rect">
            <a:avLst/>
          </a:prstGeom>
        </p:spPr>
      </p:pic>
      <p:sp>
        <p:nvSpPr>
          <p:cNvPr id="259" name="object 259" descr=""/>
          <p:cNvSpPr/>
          <p:nvPr/>
        </p:nvSpPr>
        <p:spPr>
          <a:xfrm>
            <a:off x="13718666" y="38299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4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0" name="object 26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474" y="4471454"/>
            <a:ext cx="176656" cy="176656"/>
          </a:xfrm>
          <a:prstGeom prst="rect">
            <a:avLst/>
          </a:prstGeom>
        </p:spPr>
      </p:pic>
      <p:pic>
        <p:nvPicPr>
          <p:cNvPr id="261" name="object 261" descr="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911005" y="4471454"/>
            <a:ext cx="159816" cy="175005"/>
          </a:xfrm>
          <a:prstGeom prst="rect">
            <a:avLst/>
          </a:prstGeom>
        </p:spPr>
      </p:pic>
      <p:sp>
        <p:nvSpPr>
          <p:cNvPr id="262" name="object 262" descr=""/>
          <p:cNvSpPr/>
          <p:nvPr/>
        </p:nvSpPr>
        <p:spPr>
          <a:xfrm>
            <a:off x="1134224" y="44014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4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 descr=""/>
          <p:cNvSpPr/>
          <p:nvPr/>
        </p:nvSpPr>
        <p:spPr>
          <a:xfrm>
            <a:off x="1217764" y="4401451"/>
            <a:ext cx="34925" cy="245110"/>
          </a:xfrm>
          <a:custGeom>
            <a:avLst/>
            <a:gdLst/>
            <a:ahLst/>
            <a:cxnLst/>
            <a:rect l="l" t="t" r="r" b="b"/>
            <a:pathLst>
              <a:path w="34925" h="245110">
                <a:moveTo>
                  <a:pt x="28727" y="71653"/>
                </a:moveTo>
                <a:lnTo>
                  <a:pt x="5283" y="71653"/>
                </a:lnTo>
                <a:lnTo>
                  <a:pt x="5283" y="245008"/>
                </a:lnTo>
                <a:lnTo>
                  <a:pt x="28727" y="245008"/>
                </a:lnTo>
                <a:lnTo>
                  <a:pt x="28727" y="71653"/>
                </a:lnTo>
                <a:close/>
              </a:path>
              <a:path w="34925" h="245110">
                <a:moveTo>
                  <a:pt x="22009" y="0"/>
                </a:moveTo>
                <a:lnTo>
                  <a:pt x="12318" y="0"/>
                </a:lnTo>
                <a:lnTo>
                  <a:pt x="8255" y="1600"/>
                </a:lnTo>
                <a:lnTo>
                  <a:pt x="1650" y="7975"/>
                </a:lnTo>
                <a:lnTo>
                  <a:pt x="0" y="11887"/>
                </a:lnTo>
                <a:lnTo>
                  <a:pt x="0" y="21132"/>
                </a:lnTo>
                <a:lnTo>
                  <a:pt x="1650" y="25095"/>
                </a:lnTo>
                <a:lnTo>
                  <a:pt x="8255" y="31699"/>
                </a:lnTo>
                <a:lnTo>
                  <a:pt x="12318" y="33350"/>
                </a:lnTo>
                <a:lnTo>
                  <a:pt x="22225" y="33350"/>
                </a:lnTo>
                <a:lnTo>
                  <a:pt x="26352" y="31699"/>
                </a:lnTo>
                <a:lnTo>
                  <a:pt x="32727" y="25095"/>
                </a:lnTo>
                <a:lnTo>
                  <a:pt x="34283" y="21132"/>
                </a:lnTo>
                <a:lnTo>
                  <a:pt x="34328" y="11556"/>
                </a:lnTo>
                <a:lnTo>
                  <a:pt x="32791" y="7975"/>
                </a:lnTo>
                <a:lnTo>
                  <a:pt x="32677" y="7708"/>
                </a:lnTo>
                <a:lnTo>
                  <a:pt x="26141" y="1600"/>
                </a:lnTo>
                <a:lnTo>
                  <a:pt x="220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4" name="object 264" descr="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311871" y="4471454"/>
            <a:ext cx="159816" cy="175005"/>
          </a:xfrm>
          <a:prstGeom prst="rect">
            <a:avLst/>
          </a:prstGeom>
        </p:spPr>
      </p:pic>
      <p:pic>
        <p:nvPicPr>
          <p:cNvPr id="265" name="object 265" descr="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1517756" y="4471454"/>
            <a:ext cx="168880" cy="176657"/>
          </a:xfrm>
          <a:prstGeom prst="rect">
            <a:avLst/>
          </a:prstGeom>
        </p:spPr>
      </p:pic>
      <p:pic>
        <p:nvPicPr>
          <p:cNvPr id="266" name="object 266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821027" y="4471454"/>
            <a:ext cx="175996" cy="239064"/>
          </a:xfrm>
          <a:prstGeom prst="rect">
            <a:avLst/>
          </a:prstGeom>
        </p:spPr>
      </p:pic>
      <p:sp>
        <p:nvSpPr>
          <p:cNvPr id="267" name="object 267" descr=""/>
          <p:cNvSpPr/>
          <p:nvPr/>
        </p:nvSpPr>
        <p:spPr>
          <a:xfrm>
            <a:off x="2044903" y="44014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4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8" name="object 268" descr=""/>
          <p:cNvGrpSpPr/>
          <p:nvPr/>
        </p:nvGrpSpPr>
        <p:grpSpPr>
          <a:xfrm>
            <a:off x="2119198" y="4399800"/>
            <a:ext cx="612140" cy="248920"/>
            <a:chOff x="2119198" y="4399800"/>
            <a:chExt cx="612140" cy="248920"/>
          </a:xfrm>
        </p:grpSpPr>
        <p:pic>
          <p:nvPicPr>
            <p:cNvPr id="269" name="object 269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119198" y="4471454"/>
              <a:ext cx="145618" cy="176656"/>
            </a:xfrm>
            <a:prstGeom prst="rect">
              <a:avLst/>
            </a:prstGeom>
          </p:spPr>
        </p:pic>
        <p:pic>
          <p:nvPicPr>
            <p:cNvPr id="270" name="object 270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301468" y="4399800"/>
              <a:ext cx="429260" cy="248310"/>
            </a:xfrm>
            <a:prstGeom prst="rect">
              <a:avLst/>
            </a:prstGeom>
          </p:spPr>
        </p:pic>
      </p:grpSp>
      <p:grpSp>
        <p:nvGrpSpPr>
          <p:cNvPr id="271" name="object 271" descr=""/>
          <p:cNvGrpSpPr/>
          <p:nvPr/>
        </p:nvGrpSpPr>
        <p:grpSpPr>
          <a:xfrm>
            <a:off x="2778607" y="4471454"/>
            <a:ext cx="416559" cy="175260"/>
            <a:chOff x="2778607" y="4471454"/>
            <a:chExt cx="416559" cy="175260"/>
          </a:xfrm>
        </p:grpSpPr>
        <p:pic>
          <p:nvPicPr>
            <p:cNvPr id="272" name="object 272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778607" y="4471454"/>
              <a:ext cx="87172" cy="175005"/>
            </a:xfrm>
            <a:prstGeom prst="rect">
              <a:avLst/>
            </a:prstGeom>
          </p:spPr>
        </p:pic>
        <p:sp>
          <p:nvSpPr>
            <p:cNvPr id="273" name="object 273" descr=""/>
            <p:cNvSpPr/>
            <p:nvPr/>
          </p:nvSpPr>
          <p:spPr>
            <a:xfrm>
              <a:off x="2908363" y="4471454"/>
              <a:ext cx="287020" cy="175260"/>
            </a:xfrm>
            <a:custGeom>
              <a:avLst/>
              <a:gdLst/>
              <a:ahLst/>
              <a:cxnLst/>
              <a:rect l="l" t="t" r="r" b="b"/>
              <a:pathLst>
                <a:path w="287019" h="175260">
                  <a:moveTo>
                    <a:pt x="22453" y="1651"/>
                  </a:moveTo>
                  <a:lnTo>
                    <a:pt x="0" y="1651"/>
                  </a:lnTo>
                  <a:lnTo>
                    <a:pt x="0" y="175006"/>
                  </a:lnTo>
                  <a:lnTo>
                    <a:pt x="23444" y="175006"/>
                  </a:lnTo>
                  <a:lnTo>
                    <a:pt x="23444" y="83870"/>
                  </a:lnTo>
                  <a:lnTo>
                    <a:pt x="23781" y="76606"/>
                  </a:lnTo>
                  <a:lnTo>
                    <a:pt x="31428" y="48539"/>
                  </a:lnTo>
                  <a:lnTo>
                    <a:pt x="22453" y="48539"/>
                  </a:lnTo>
                  <a:lnTo>
                    <a:pt x="18821" y="40284"/>
                  </a:lnTo>
                  <a:lnTo>
                    <a:pt x="22453" y="33209"/>
                  </a:lnTo>
                  <a:lnTo>
                    <a:pt x="22453" y="1651"/>
                  </a:lnTo>
                  <a:close/>
                </a:path>
                <a:path w="287019" h="175260">
                  <a:moveTo>
                    <a:pt x="138525" y="21132"/>
                  </a:moveTo>
                  <a:lnTo>
                    <a:pt x="81559" y="21132"/>
                  </a:lnTo>
                  <a:lnTo>
                    <a:pt x="92785" y="22009"/>
                  </a:lnTo>
                  <a:lnTo>
                    <a:pt x="102689" y="24639"/>
                  </a:lnTo>
                  <a:lnTo>
                    <a:pt x="130923" y="63737"/>
                  </a:lnTo>
                  <a:lnTo>
                    <a:pt x="131749" y="76606"/>
                  </a:lnTo>
                  <a:lnTo>
                    <a:pt x="131749" y="175006"/>
                  </a:lnTo>
                  <a:lnTo>
                    <a:pt x="155194" y="175006"/>
                  </a:lnTo>
                  <a:lnTo>
                    <a:pt x="155194" y="83870"/>
                  </a:lnTo>
                  <a:lnTo>
                    <a:pt x="155531" y="76606"/>
                  </a:lnTo>
                  <a:lnTo>
                    <a:pt x="155637" y="74326"/>
                  </a:lnTo>
                  <a:lnTo>
                    <a:pt x="156967" y="65505"/>
                  </a:lnTo>
                  <a:lnTo>
                    <a:pt x="159185" y="57404"/>
                  </a:lnTo>
                  <a:lnTo>
                    <a:pt x="161945" y="50850"/>
                  </a:lnTo>
                  <a:lnTo>
                    <a:pt x="152552" y="50850"/>
                  </a:lnTo>
                  <a:lnTo>
                    <a:pt x="143306" y="47218"/>
                  </a:lnTo>
                  <a:lnTo>
                    <a:pt x="147833" y="37160"/>
                  </a:lnTo>
                  <a:lnTo>
                    <a:pt x="148087" y="36776"/>
                  </a:lnTo>
                  <a:lnTo>
                    <a:pt x="144133" y="28600"/>
                  </a:lnTo>
                  <a:lnTo>
                    <a:pt x="138525" y="21132"/>
                  </a:lnTo>
                  <a:close/>
                </a:path>
                <a:path w="287019" h="175260">
                  <a:moveTo>
                    <a:pt x="269801" y="21132"/>
                  </a:moveTo>
                  <a:lnTo>
                    <a:pt x="213309" y="21132"/>
                  </a:lnTo>
                  <a:lnTo>
                    <a:pt x="224525" y="22009"/>
                  </a:lnTo>
                  <a:lnTo>
                    <a:pt x="234399" y="24639"/>
                  </a:lnTo>
                  <a:lnTo>
                    <a:pt x="262354" y="63737"/>
                  </a:lnTo>
                  <a:lnTo>
                    <a:pt x="263169" y="76606"/>
                  </a:lnTo>
                  <a:lnTo>
                    <a:pt x="263169" y="175006"/>
                  </a:lnTo>
                  <a:lnTo>
                    <a:pt x="286613" y="175006"/>
                  </a:lnTo>
                  <a:lnTo>
                    <a:pt x="286613" y="74326"/>
                  </a:lnTo>
                  <a:lnTo>
                    <a:pt x="286212" y="65505"/>
                  </a:lnTo>
                  <a:lnTo>
                    <a:pt x="273055" y="24959"/>
                  </a:lnTo>
                  <a:lnTo>
                    <a:pt x="269801" y="21132"/>
                  </a:lnTo>
                  <a:close/>
                </a:path>
                <a:path w="287019" h="175260">
                  <a:moveTo>
                    <a:pt x="148087" y="36776"/>
                  </a:moveTo>
                  <a:lnTo>
                    <a:pt x="147833" y="37160"/>
                  </a:lnTo>
                  <a:lnTo>
                    <a:pt x="143306" y="47218"/>
                  </a:lnTo>
                  <a:lnTo>
                    <a:pt x="152552" y="50850"/>
                  </a:lnTo>
                  <a:lnTo>
                    <a:pt x="149128" y="38930"/>
                  </a:lnTo>
                  <a:lnTo>
                    <a:pt x="148087" y="36776"/>
                  </a:lnTo>
                  <a:close/>
                </a:path>
                <a:path w="287019" h="175260">
                  <a:moveTo>
                    <a:pt x="216611" y="0"/>
                  </a:moveTo>
                  <a:lnTo>
                    <a:pt x="170218" y="13042"/>
                  </a:lnTo>
                  <a:lnTo>
                    <a:pt x="148087" y="36776"/>
                  </a:lnTo>
                  <a:lnTo>
                    <a:pt x="149128" y="38930"/>
                  </a:lnTo>
                  <a:lnTo>
                    <a:pt x="152552" y="50850"/>
                  </a:lnTo>
                  <a:lnTo>
                    <a:pt x="161945" y="50850"/>
                  </a:lnTo>
                  <a:lnTo>
                    <a:pt x="162293" y="50025"/>
                  </a:lnTo>
                  <a:lnTo>
                    <a:pt x="166215" y="43419"/>
                  </a:lnTo>
                  <a:lnTo>
                    <a:pt x="204693" y="21597"/>
                  </a:lnTo>
                  <a:lnTo>
                    <a:pt x="213309" y="21132"/>
                  </a:lnTo>
                  <a:lnTo>
                    <a:pt x="269801" y="21132"/>
                  </a:lnTo>
                  <a:lnTo>
                    <a:pt x="267379" y="18284"/>
                  </a:lnTo>
                  <a:lnTo>
                    <a:pt x="226835" y="505"/>
                  </a:lnTo>
                  <a:lnTo>
                    <a:pt x="216611" y="0"/>
                  </a:lnTo>
                  <a:close/>
                </a:path>
                <a:path w="287019" h="175260">
                  <a:moveTo>
                    <a:pt x="22453" y="33209"/>
                  </a:moveTo>
                  <a:lnTo>
                    <a:pt x="18821" y="40284"/>
                  </a:lnTo>
                  <a:lnTo>
                    <a:pt x="22453" y="48539"/>
                  </a:lnTo>
                  <a:lnTo>
                    <a:pt x="22453" y="33209"/>
                  </a:lnTo>
                  <a:close/>
                </a:path>
                <a:path w="287019" h="175260">
                  <a:moveTo>
                    <a:pt x="98517" y="814"/>
                  </a:moveTo>
                  <a:lnTo>
                    <a:pt x="73761" y="814"/>
                  </a:lnTo>
                  <a:lnTo>
                    <a:pt x="63687" y="2684"/>
                  </a:lnTo>
                  <a:lnTo>
                    <a:pt x="29183" y="23483"/>
                  </a:lnTo>
                  <a:lnTo>
                    <a:pt x="22453" y="33209"/>
                  </a:lnTo>
                  <a:lnTo>
                    <a:pt x="22453" y="48539"/>
                  </a:lnTo>
                  <a:lnTo>
                    <a:pt x="31428" y="48539"/>
                  </a:lnTo>
                  <a:lnTo>
                    <a:pt x="34477" y="43419"/>
                  </a:lnTo>
                  <a:lnTo>
                    <a:pt x="39173" y="37641"/>
                  </a:lnTo>
                  <a:lnTo>
                    <a:pt x="81559" y="21132"/>
                  </a:lnTo>
                  <a:lnTo>
                    <a:pt x="138525" y="21132"/>
                  </a:lnTo>
                  <a:lnTo>
                    <a:pt x="137570" y="19861"/>
                  </a:lnTo>
                  <a:lnTo>
                    <a:pt x="129438" y="12712"/>
                  </a:lnTo>
                  <a:lnTo>
                    <a:pt x="120047" y="7147"/>
                  </a:lnTo>
                  <a:lnTo>
                    <a:pt x="109924" y="3259"/>
                  </a:lnTo>
                  <a:lnTo>
                    <a:pt x="110104" y="3259"/>
                  </a:lnTo>
                  <a:lnTo>
                    <a:pt x="98517" y="814"/>
                  </a:lnTo>
                  <a:close/>
                </a:path>
                <a:path w="287019" h="175260">
                  <a:moveTo>
                    <a:pt x="86182" y="0"/>
                  </a:moveTo>
                  <a:lnTo>
                    <a:pt x="72047" y="814"/>
                  </a:lnTo>
                  <a:lnTo>
                    <a:pt x="98744" y="814"/>
                  </a:lnTo>
                  <a:lnTo>
                    <a:pt x="86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4" name="object 274" descr=""/>
          <p:cNvSpPr/>
          <p:nvPr/>
        </p:nvSpPr>
        <p:spPr>
          <a:xfrm>
            <a:off x="3243516" y="4612119"/>
            <a:ext cx="35560" cy="36195"/>
          </a:xfrm>
          <a:custGeom>
            <a:avLst/>
            <a:gdLst/>
            <a:ahLst/>
            <a:cxnLst/>
            <a:rect l="l" t="t" r="r" b="b"/>
            <a:pathLst>
              <a:path w="35560" h="36195">
                <a:moveTo>
                  <a:pt x="22339" y="0"/>
                </a:moveTo>
                <a:lnTo>
                  <a:pt x="12661" y="0"/>
                </a:lnTo>
                <a:lnTo>
                  <a:pt x="8521" y="1651"/>
                </a:lnTo>
                <a:lnTo>
                  <a:pt x="1701" y="8255"/>
                </a:lnTo>
                <a:lnTo>
                  <a:pt x="0" y="12547"/>
                </a:lnTo>
                <a:lnTo>
                  <a:pt x="0" y="22898"/>
                </a:lnTo>
                <a:lnTo>
                  <a:pt x="1701" y="27190"/>
                </a:lnTo>
                <a:lnTo>
                  <a:pt x="8521" y="34239"/>
                </a:lnTo>
                <a:lnTo>
                  <a:pt x="12661" y="35991"/>
                </a:lnTo>
                <a:lnTo>
                  <a:pt x="17500" y="35991"/>
                </a:lnTo>
                <a:lnTo>
                  <a:pt x="22339" y="35991"/>
                </a:lnTo>
                <a:lnTo>
                  <a:pt x="26466" y="34239"/>
                </a:lnTo>
                <a:lnTo>
                  <a:pt x="33299" y="27190"/>
                </a:lnTo>
                <a:lnTo>
                  <a:pt x="35001" y="22898"/>
                </a:lnTo>
                <a:lnTo>
                  <a:pt x="35001" y="12547"/>
                </a:lnTo>
                <a:lnTo>
                  <a:pt x="33299" y="8255"/>
                </a:lnTo>
                <a:lnTo>
                  <a:pt x="26466" y="1651"/>
                </a:lnTo>
                <a:lnTo>
                  <a:pt x="22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5" name="object 275" descr=""/>
          <p:cNvGrpSpPr/>
          <p:nvPr/>
        </p:nvGrpSpPr>
        <p:grpSpPr>
          <a:xfrm>
            <a:off x="3394748" y="4401451"/>
            <a:ext cx="764540" cy="247015"/>
            <a:chOff x="3394748" y="4401451"/>
            <a:chExt cx="764540" cy="247015"/>
          </a:xfrm>
        </p:grpSpPr>
        <p:sp>
          <p:nvSpPr>
            <p:cNvPr id="276" name="object 276" descr=""/>
            <p:cNvSpPr/>
            <p:nvPr/>
          </p:nvSpPr>
          <p:spPr>
            <a:xfrm>
              <a:off x="3394748" y="4401451"/>
              <a:ext cx="410845" cy="245110"/>
            </a:xfrm>
            <a:custGeom>
              <a:avLst/>
              <a:gdLst/>
              <a:ahLst/>
              <a:cxnLst/>
              <a:rect l="l" t="t" r="r" b="b"/>
              <a:pathLst>
                <a:path w="410845" h="245110">
                  <a:moveTo>
                    <a:pt x="342747" y="13868"/>
                  </a:moveTo>
                  <a:lnTo>
                    <a:pt x="319303" y="13868"/>
                  </a:lnTo>
                  <a:lnTo>
                    <a:pt x="251574" y="213995"/>
                  </a:lnTo>
                  <a:lnTo>
                    <a:pt x="191706" y="38633"/>
                  </a:lnTo>
                  <a:lnTo>
                    <a:pt x="183261" y="13868"/>
                  </a:lnTo>
                  <a:lnTo>
                    <a:pt x="160807" y="13868"/>
                  </a:lnTo>
                  <a:lnTo>
                    <a:pt x="91884" y="213055"/>
                  </a:lnTo>
                  <a:lnTo>
                    <a:pt x="25095" y="13868"/>
                  </a:lnTo>
                  <a:lnTo>
                    <a:pt x="0" y="13868"/>
                  </a:lnTo>
                  <a:lnTo>
                    <a:pt x="77927" y="245008"/>
                  </a:lnTo>
                  <a:lnTo>
                    <a:pt x="103352" y="245008"/>
                  </a:lnTo>
                  <a:lnTo>
                    <a:pt x="108026" y="231470"/>
                  </a:lnTo>
                  <a:lnTo>
                    <a:pt x="171361" y="48221"/>
                  </a:lnTo>
                  <a:lnTo>
                    <a:pt x="239064" y="245008"/>
                  </a:lnTo>
                  <a:lnTo>
                    <a:pt x="264820" y="245008"/>
                  </a:lnTo>
                  <a:lnTo>
                    <a:pt x="269379" y="231470"/>
                  </a:lnTo>
                  <a:lnTo>
                    <a:pt x="342747" y="13868"/>
                  </a:lnTo>
                  <a:close/>
                </a:path>
                <a:path w="410845" h="245110">
                  <a:moveTo>
                    <a:pt x="404825" y="71653"/>
                  </a:moveTo>
                  <a:lnTo>
                    <a:pt x="381381" y="71653"/>
                  </a:lnTo>
                  <a:lnTo>
                    <a:pt x="381381" y="245008"/>
                  </a:lnTo>
                  <a:lnTo>
                    <a:pt x="404825" y="245008"/>
                  </a:lnTo>
                  <a:lnTo>
                    <a:pt x="404825" y="71653"/>
                  </a:lnTo>
                  <a:close/>
                </a:path>
                <a:path w="410845" h="245110">
                  <a:moveTo>
                    <a:pt x="410438" y="11557"/>
                  </a:moveTo>
                  <a:lnTo>
                    <a:pt x="408901" y="7975"/>
                  </a:lnTo>
                  <a:lnTo>
                    <a:pt x="408787" y="7708"/>
                  </a:lnTo>
                  <a:lnTo>
                    <a:pt x="402247" y="1600"/>
                  </a:lnTo>
                  <a:lnTo>
                    <a:pt x="398106" y="0"/>
                  </a:lnTo>
                  <a:lnTo>
                    <a:pt x="388429" y="0"/>
                  </a:lnTo>
                  <a:lnTo>
                    <a:pt x="384352" y="1600"/>
                  </a:lnTo>
                  <a:lnTo>
                    <a:pt x="377748" y="7975"/>
                  </a:lnTo>
                  <a:lnTo>
                    <a:pt x="376097" y="11887"/>
                  </a:lnTo>
                  <a:lnTo>
                    <a:pt x="376097" y="21132"/>
                  </a:lnTo>
                  <a:lnTo>
                    <a:pt x="377748" y="25095"/>
                  </a:lnTo>
                  <a:lnTo>
                    <a:pt x="384352" y="31699"/>
                  </a:lnTo>
                  <a:lnTo>
                    <a:pt x="388429" y="33350"/>
                  </a:lnTo>
                  <a:lnTo>
                    <a:pt x="398335" y="33350"/>
                  </a:lnTo>
                  <a:lnTo>
                    <a:pt x="402463" y="31699"/>
                  </a:lnTo>
                  <a:lnTo>
                    <a:pt x="408838" y="25095"/>
                  </a:lnTo>
                  <a:lnTo>
                    <a:pt x="410387" y="21132"/>
                  </a:lnTo>
                  <a:lnTo>
                    <a:pt x="410438" y="11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7" name="object 277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837889" y="4434802"/>
              <a:ext cx="118541" cy="213309"/>
            </a:xfrm>
            <a:prstGeom prst="rect">
              <a:avLst/>
            </a:prstGeom>
          </p:spPr>
        </p:pic>
        <p:pic>
          <p:nvPicPr>
            <p:cNvPr id="278" name="object 27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99014" y="4401451"/>
              <a:ext cx="159816" cy="245008"/>
            </a:xfrm>
            <a:prstGeom prst="rect">
              <a:avLst/>
            </a:prstGeom>
          </p:spPr>
        </p:pic>
      </p:grpSp>
      <p:pic>
        <p:nvPicPr>
          <p:cNvPr id="279" name="object 279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94213" y="4471454"/>
            <a:ext cx="145618" cy="176656"/>
          </a:xfrm>
          <a:prstGeom prst="rect">
            <a:avLst/>
          </a:prstGeom>
        </p:spPr>
      </p:pic>
      <p:grpSp>
        <p:nvGrpSpPr>
          <p:cNvPr id="280" name="object 280" descr=""/>
          <p:cNvGrpSpPr/>
          <p:nvPr/>
        </p:nvGrpSpPr>
        <p:grpSpPr>
          <a:xfrm>
            <a:off x="4565967" y="4434801"/>
            <a:ext cx="793750" cy="213360"/>
            <a:chOff x="4565967" y="4434801"/>
            <a:chExt cx="793750" cy="213360"/>
          </a:xfrm>
        </p:grpSpPr>
        <p:pic>
          <p:nvPicPr>
            <p:cNvPr id="281" name="object 281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565967" y="4434801"/>
              <a:ext cx="276707" cy="213309"/>
            </a:xfrm>
            <a:prstGeom prst="rect">
              <a:avLst/>
            </a:prstGeom>
          </p:spPr>
        </p:pic>
        <p:pic>
          <p:nvPicPr>
            <p:cNvPr id="282" name="object 28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70729" y="4471453"/>
              <a:ext cx="145618" cy="176656"/>
            </a:xfrm>
            <a:prstGeom prst="rect">
              <a:avLst/>
            </a:prstGeom>
          </p:spPr>
        </p:pic>
        <p:pic>
          <p:nvPicPr>
            <p:cNvPr id="283" name="object 283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052999" y="4434801"/>
              <a:ext cx="306425" cy="213309"/>
            </a:xfrm>
            <a:prstGeom prst="rect">
              <a:avLst/>
            </a:prstGeom>
          </p:spPr>
        </p:pic>
      </p:grpSp>
      <p:grpSp>
        <p:nvGrpSpPr>
          <p:cNvPr id="284" name="object 284" descr=""/>
          <p:cNvGrpSpPr/>
          <p:nvPr/>
        </p:nvGrpSpPr>
        <p:grpSpPr>
          <a:xfrm>
            <a:off x="5476303" y="4399800"/>
            <a:ext cx="316230" cy="248920"/>
            <a:chOff x="5476303" y="4399800"/>
            <a:chExt cx="316230" cy="248920"/>
          </a:xfrm>
        </p:grpSpPr>
        <p:pic>
          <p:nvPicPr>
            <p:cNvPr id="285" name="object 28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6303" y="4471454"/>
              <a:ext cx="176657" cy="176656"/>
            </a:xfrm>
            <a:prstGeom prst="rect">
              <a:avLst/>
            </a:prstGeom>
          </p:spPr>
        </p:pic>
        <p:pic>
          <p:nvPicPr>
            <p:cNvPr id="286" name="object 286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5673762" y="4399800"/>
              <a:ext cx="118211" cy="246659"/>
            </a:xfrm>
            <a:prstGeom prst="rect">
              <a:avLst/>
            </a:prstGeom>
          </p:spPr>
        </p:pic>
      </p:grpSp>
      <p:grpSp>
        <p:nvGrpSpPr>
          <p:cNvPr id="287" name="object 287" descr=""/>
          <p:cNvGrpSpPr/>
          <p:nvPr/>
        </p:nvGrpSpPr>
        <p:grpSpPr>
          <a:xfrm>
            <a:off x="5872213" y="4401451"/>
            <a:ext cx="321310" cy="247015"/>
            <a:chOff x="5872213" y="4401451"/>
            <a:chExt cx="321310" cy="247015"/>
          </a:xfrm>
        </p:grpSpPr>
        <p:pic>
          <p:nvPicPr>
            <p:cNvPr id="288" name="object 288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872213" y="4434802"/>
              <a:ext cx="118541" cy="213309"/>
            </a:xfrm>
            <a:prstGeom prst="rect">
              <a:avLst/>
            </a:prstGeom>
          </p:spPr>
        </p:pic>
        <p:pic>
          <p:nvPicPr>
            <p:cNvPr id="289" name="object 28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33350" y="4401451"/>
              <a:ext cx="159816" cy="245008"/>
            </a:xfrm>
            <a:prstGeom prst="rect">
              <a:avLst/>
            </a:prstGeom>
          </p:spPr>
        </p:pic>
      </p:grpSp>
      <p:pic>
        <p:nvPicPr>
          <p:cNvPr id="290" name="object 290" descr="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6239235" y="4471454"/>
            <a:ext cx="168880" cy="176657"/>
          </a:xfrm>
          <a:prstGeom prst="rect">
            <a:avLst/>
          </a:prstGeom>
        </p:spPr>
      </p:pic>
      <p:pic>
        <p:nvPicPr>
          <p:cNvPr id="291" name="object 29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27977" y="4471454"/>
            <a:ext cx="145618" cy="176656"/>
          </a:xfrm>
          <a:prstGeom prst="rect">
            <a:avLst/>
          </a:prstGeom>
        </p:spPr>
      </p:pic>
      <p:grpSp>
        <p:nvGrpSpPr>
          <p:cNvPr id="292" name="object 292" descr=""/>
          <p:cNvGrpSpPr/>
          <p:nvPr/>
        </p:nvGrpSpPr>
        <p:grpSpPr>
          <a:xfrm>
            <a:off x="6737324" y="4434801"/>
            <a:ext cx="229235" cy="213360"/>
            <a:chOff x="6737324" y="4434801"/>
            <a:chExt cx="229235" cy="213360"/>
          </a:xfrm>
        </p:grpSpPr>
        <p:pic>
          <p:nvPicPr>
            <p:cNvPr id="293" name="object 293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737324" y="4471453"/>
              <a:ext cx="87172" cy="175005"/>
            </a:xfrm>
            <a:prstGeom prst="rect">
              <a:avLst/>
            </a:prstGeom>
          </p:spPr>
        </p:pic>
        <p:pic>
          <p:nvPicPr>
            <p:cNvPr id="294" name="object 294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847611" y="4434801"/>
              <a:ext cx="118541" cy="213309"/>
            </a:xfrm>
            <a:prstGeom prst="rect">
              <a:avLst/>
            </a:prstGeom>
          </p:spPr>
        </p:pic>
      </p:grpSp>
      <p:grpSp>
        <p:nvGrpSpPr>
          <p:cNvPr id="295" name="object 295" descr=""/>
          <p:cNvGrpSpPr/>
          <p:nvPr/>
        </p:nvGrpSpPr>
        <p:grpSpPr>
          <a:xfrm>
            <a:off x="7093598" y="4471454"/>
            <a:ext cx="536575" cy="177165"/>
            <a:chOff x="7093598" y="4471454"/>
            <a:chExt cx="536575" cy="177165"/>
          </a:xfrm>
        </p:grpSpPr>
        <p:pic>
          <p:nvPicPr>
            <p:cNvPr id="296" name="object 29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3598" y="4473105"/>
              <a:ext cx="158165" cy="175005"/>
            </a:xfrm>
            <a:prstGeom prst="rect">
              <a:avLst/>
            </a:prstGeom>
          </p:spPr>
        </p:pic>
        <p:pic>
          <p:nvPicPr>
            <p:cNvPr id="297" name="object 29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93051" y="4471454"/>
              <a:ext cx="142316" cy="176657"/>
            </a:xfrm>
            <a:prstGeom prst="rect">
              <a:avLst/>
            </a:prstGeom>
          </p:spPr>
        </p:pic>
        <p:pic>
          <p:nvPicPr>
            <p:cNvPr id="298" name="object 298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460975" y="4471454"/>
              <a:ext cx="168880" cy="176657"/>
            </a:xfrm>
            <a:prstGeom prst="rect">
              <a:avLst/>
            </a:prstGeom>
          </p:spPr>
        </p:pic>
      </p:grpSp>
      <p:pic>
        <p:nvPicPr>
          <p:cNvPr id="299" name="object 299" descr="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7677721" y="4471454"/>
            <a:ext cx="87185" cy="175005"/>
          </a:xfrm>
          <a:prstGeom prst="rect">
            <a:avLst/>
          </a:prstGeom>
        </p:spPr>
      </p:pic>
      <p:pic>
        <p:nvPicPr>
          <p:cNvPr id="300" name="object 300" descr="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7879312" y="4401451"/>
            <a:ext cx="1854893" cy="309067"/>
          </a:xfrm>
          <a:prstGeom prst="rect">
            <a:avLst/>
          </a:prstGeom>
        </p:spPr>
      </p:pic>
      <p:pic>
        <p:nvPicPr>
          <p:cNvPr id="301" name="object 301" descr="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9856368" y="4471454"/>
            <a:ext cx="145630" cy="176656"/>
          </a:xfrm>
          <a:prstGeom prst="rect">
            <a:avLst/>
          </a:prstGeom>
        </p:spPr>
      </p:pic>
      <p:pic>
        <p:nvPicPr>
          <p:cNvPr id="302" name="object 302" descr="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0065715" y="4471454"/>
            <a:ext cx="159816" cy="175005"/>
          </a:xfrm>
          <a:prstGeom prst="rect">
            <a:avLst/>
          </a:prstGeom>
        </p:spPr>
      </p:pic>
      <p:pic>
        <p:nvPicPr>
          <p:cNvPr id="303" name="object 303" descr="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10271429" y="4401451"/>
            <a:ext cx="175996" cy="246659"/>
          </a:xfrm>
          <a:prstGeom prst="rect">
            <a:avLst/>
          </a:prstGeom>
        </p:spPr>
      </p:pic>
      <p:pic>
        <p:nvPicPr>
          <p:cNvPr id="304" name="object 304" descr="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10584777" y="4471454"/>
            <a:ext cx="145630" cy="176656"/>
          </a:xfrm>
          <a:prstGeom prst="rect">
            <a:avLst/>
          </a:prstGeom>
        </p:spPr>
      </p:pic>
      <p:pic>
        <p:nvPicPr>
          <p:cNvPr id="305" name="object 305" descr="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10880635" y="4401451"/>
            <a:ext cx="1174864" cy="310718"/>
          </a:xfrm>
          <a:prstGeom prst="rect">
            <a:avLst/>
          </a:prstGeom>
        </p:spPr>
      </p:pic>
      <p:pic>
        <p:nvPicPr>
          <p:cNvPr id="306" name="object 306" descr="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12190061" y="4401451"/>
            <a:ext cx="818370" cy="310718"/>
          </a:xfrm>
          <a:prstGeom prst="rect">
            <a:avLst/>
          </a:prstGeom>
        </p:spPr>
      </p:pic>
      <p:pic>
        <p:nvPicPr>
          <p:cNvPr id="307" name="object 307" descr="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13128269" y="4471454"/>
            <a:ext cx="145630" cy="176656"/>
          </a:xfrm>
          <a:prstGeom prst="rect">
            <a:avLst/>
          </a:prstGeom>
        </p:spPr>
      </p:pic>
      <p:grpSp>
        <p:nvGrpSpPr>
          <p:cNvPr id="308" name="object 308" descr=""/>
          <p:cNvGrpSpPr/>
          <p:nvPr/>
        </p:nvGrpSpPr>
        <p:grpSpPr>
          <a:xfrm>
            <a:off x="13337666" y="4434801"/>
            <a:ext cx="229235" cy="213360"/>
            <a:chOff x="13337666" y="4434801"/>
            <a:chExt cx="229235" cy="213360"/>
          </a:xfrm>
        </p:grpSpPr>
        <p:pic>
          <p:nvPicPr>
            <p:cNvPr id="309" name="object 309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3337666" y="4471453"/>
              <a:ext cx="87172" cy="175005"/>
            </a:xfrm>
            <a:prstGeom prst="rect">
              <a:avLst/>
            </a:prstGeom>
          </p:spPr>
        </p:pic>
        <p:pic>
          <p:nvPicPr>
            <p:cNvPr id="310" name="object 31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447940" y="4434801"/>
              <a:ext cx="118541" cy="213309"/>
            </a:xfrm>
            <a:prstGeom prst="rect">
              <a:avLst/>
            </a:prstGeom>
          </p:spPr>
        </p:pic>
      </p:grpSp>
      <p:grpSp>
        <p:nvGrpSpPr>
          <p:cNvPr id="311" name="object 311" descr=""/>
          <p:cNvGrpSpPr/>
          <p:nvPr/>
        </p:nvGrpSpPr>
        <p:grpSpPr>
          <a:xfrm>
            <a:off x="703976" y="5042954"/>
            <a:ext cx="383540" cy="239395"/>
            <a:chOff x="703976" y="5042954"/>
            <a:chExt cx="383540" cy="239395"/>
          </a:xfrm>
        </p:grpSpPr>
        <p:pic>
          <p:nvPicPr>
            <p:cNvPr id="312" name="object 312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703976" y="5042954"/>
              <a:ext cx="175996" cy="239064"/>
            </a:xfrm>
            <a:prstGeom prst="rect">
              <a:avLst/>
            </a:prstGeom>
          </p:spPr>
        </p:pic>
        <p:pic>
          <p:nvPicPr>
            <p:cNvPr id="313" name="object 3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0348" y="5042954"/>
              <a:ext cx="176656" cy="176656"/>
            </a:xfrm>
            <a:prstGeom prst="rect">
              <a:avLst/>
            </a:prstGeom>
          </p:spPr>
        </p:pic>
      </p:grpSp>
      <p:grpSp>
        <p:nvGrpSpPr>
          <p:cNvPr id="314" name="object 314" descr=""/>
          <p:cNvGrpSpPr/>
          <p:nvPr/>
        </p:nvGrpSpPr>
        <p:grpSpPr>
          <a:xfrm>
            <a:off x="1134882" y="5006301"/>
            <a:ext cx="402590" cy="213360"/>
            <a:chOff x="1134882" y="5006301"/>
            <a:chExt cx="402590" cy="213360"/>
          </a:xfrm>
        </p:grpSpPr>
        <p:pic>
          <p:nvPicPr>
            <p:cNvPr id="315" name="object 315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134882" y="5042953"/>
              <a:ext cx="87172" cy="175006"/>
            </a:xfrm>
            <a:prstGeom prst="rect">
              <a:avLst/>
            </a:prstGeom>
          </p:spPr>
        </p:pic>
        <p:pic>
          <p:nvPicPr>
            <p:cNvPr id="316" name="object 31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45171" y="5006301"/>
              <a:ext cx="118541" cy="213309"/>
            </a:xfrm>
            <a:prstGeom prst="rect">
              <a:avLst/>
            </a:prstGeom>
          </p:spPr>
        </p:pic>
        <p:pic>
          <p:nvPicPr>
            <p:cNvPr id="317" name="object 317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391767" y="5042953"/>
              <a:ext cx="145618" cy="176656"/>
            </a:xfrm>
            <a:prstGeom prst="rect">
              <a:avLst/>
            </a:prstGeom>
          </p:spPr>
        </p:pic>
      </p:grpSp>
      <p:sp>
        <p:nvSpPr>
          <p:cNvPr id="318" name="object 318" descr=""/>
          <p:cNvSpPr/>
          <p:nvPr/>
        </p:nvSpPr>
        <p:spPr>
          <a:xfrm>
            <a:off x="1601114" y="49729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4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9" name="object 319" descr="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1776450" y="4972951"/>
            <a:ext cx="1150416" cy="246659"/>
          </a:xfrm>
          <a:prstGeom prst="rect">
            <a:avLst/>
          </a:prstGeom>
        </p:spPr>
      </p:pic>
      <p:pic>
        <p:nvPicPr>
          <p:cNvPr id="320" name="object 320" descr="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3078759" y="4972951"/>
            <a:ext cx="364858" cy="310718"/>
          </a:xfrm>
          <a:prstGeom prst="rect">
            <a:avLst/>
          </a:prstGeom>
        </p:spPr>
      </p:pic>
      <p:grpSp>
        <p:nvGrpSpPr>
          <p:cNvPr id="321" name="object 321" descr=""/>
          <p:cNvGrpSpPr/>
          <p:nvPr/>
        </p:nvGrpSpPr>
        <p:grpSpPr>
          <a:xfrm>
            <a:off x="3539045" y="5042954"/>
            <a:ext cx="344805" cy="177165"/>
            <a:chOff x="3539045" y="5042954"/>
            <a:chExt cx="344805" cy="177165"/>
          </a:xfrm>
        </p:grpSpPr>
        <p:pic>
          <p:nvPicPr>
            <p:cNvPr id="322" name="object 32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39045" y="5042954"/>
              <a:ext cx="142316" cy="176656"/>
            </a:xfrm>
            <a:prstGeom prst="rect">
              <a:avLst/>
            </a:prstGeom>
          </p:spPr>
        </p:pic>
        <p:pic>
          <p:nvPicPr>
            <p:cNvPr id="323" name="object 3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6787" y="5042954"/>
              <a:ext cx="176657" cy="176656"/>
            </a:xfrm>
            <a:prstGeom prst="rect">
              <a:avLst/>
            </a:prstGeom>
          </p:spPr>
        </p:pic>
      </p:grpSp>
      <p:sp>
        <p:nvSpPr>
          <p:cNvPr id="324" name="object 324" descr=""/>
          <p:cNvSpPr/>
          <p:nvPr/>
        </p:nvSpPr>
        <p:spPr>
          <a:xfrm>
            <a:off x="3931323" y="5042954"/>
            <a:ext cx="287020" cy="175260"/>
          </a:xfrm>
          <a:custGeom>
            <a:avLst/>
            <a:gdLst/>
            <a:ahLst/>
            <a:cxnLst/>
            <a:rect l="l" t="t" r="r" b="b"/>
            <a:pathLst>
              <a:path w="287020" h="175260">
                <a:moveTo>
                  <a:pt x="22453" y="1651"/>
                </a:moveTo>
                <a:lnTo>
                  <a:pt x="0" y="1651"/>
                </a:lnTo>
                <a:lnTo>
                  <a:pt x="0" y="175006"/>
                </a:lnTo>
                <a:lnTo>
                  <a:pt x="23444" y="175006"/>
                </a:lnTo>
                <a:lnTo>
                  <a:pt x="23444" y="83870"/>
                </a:lnTo>
                <a:lnTo>
                  <a:pt x="23781" y="76606"/>
                </a:lnTo>
                <a:lnTo>
                  <a:pt x="31428" y="48539"/>
                </a:lnTo>
                <a:lnTo>
                  <a:pt x="22453" y="48539"/>
                </a:lnTo>
                <a:lnTo>
                  <a:pt x="18821" y="40284"/>
                </a:lnTo>
                <a:lnTo>
                  <a:pt x="22453" y="33209"/>
                </a:lnTo>
                <a:lnTo>
                  <a:pt x="22453" y="1651"/>
                </a:lnTo>
                <a:close/>
              </a:path>
              <a:path w="287020" h="175260">
                <a:moveTo>
                  <a:pt x="138525" y="21132"/>
                </a:moveTo>
                <a:lnTo>
                  <a:pt x="81559" y="21132"/>
                </a:lnTo>
                <a:lnTo>
                  <a:pt x="92785" y="22009"/>
                </a:lnTo>
                <a:lnTo>
                  <a:pt x="102689" y="24639"/>
                </a:lnTo>
                <a:lnTo>
                  <a:pt x="130923" y="63737"/>
                </a:lnTo>
                <a:lnTo>
                  <a:pt x="131749" y="76606"/>
                </a:lnTo>
                <a:lnTo>
                  <a:pt x="131749" y="175006"/>
                </a:lnTo>
                <a:lnTo>
                  <a:pt x="155193" y="175006"/>
                </a:lnTo>
                <a:lnTo>
                  <a:pt x="155193" y="83870"/>
                </a:lnTo>
                <a:lnTo>
                  <a:pt x="155531" y="76606"/>
                </a:lnTo>
                <a:lnTo>
                  <a:pt x="155637" y="74326"/>
                </a:lnTo>
                <a:lnTo>
                  <a:pt x="156967" y="65505"/>
                </a:lnTo>
                <a:lnTo>
                  <a:pt x="159185" y="57404"/>
                </a:lnTo>
                <a:lnTo>
                  <a:pt x="161945" y="50850"/>
                </a:lnTo>
                <a:lnTo>
                  <a:pt x="152552" y="50850"/>
                </a:lnTo>
                <a:lnTo>
                  <a:pt x="143306" y="47218"/>
                </a:lnTo>
                <a:lnTo>
                  <a:pt x="147833" y="37160"/>
                </a:lnTo>
                <a:lnTo>
                  <a:pt x="148087" y="36776"/>
                </a:lnTo>
                <a:lnTo>
                  <a:pt x="144133" y="28600"/>
                </a:lnTo>
                <a:lnTo>
                  <a:pt x="138525" y="21132"/>
                </a:lnTo>
                <a:close/>
              </a:path>
              <a:path w="287020" h="175260">
                <a:moveTo>
                  <a:pt x="269801" y="21132"/>
                </a:moveTo>
                <a:lnTo>
                  <a:pt x="213309" y="21132"/>
                </a:lnTo>
                <a:lnTo>
                  <a:pt x="224525" y="22009"/>
                </a:lnTo>
                <a:lnTo>
                  <a:pt x="234399" y="24639"/>
                </a:lnTo>
                <a:lnTo>
                  <a:pt x="262354" y="63737"/>
                </a:lnTo>
                <a:lnTo>
                  <a:pt x="263169" y="76606"/>
                </a:lnTo>
                <a:lnTo>
                  <a:pt x="263169" y="175006"/>
                </a:lnTo>
                <a:lnTo>
                  <a:pt x="286613" y="175006"/>
                </a:lnTo>
                <a:lnTo>
                  <a:pt x="286613" y="74326"/>
                </a:lnTo>
                <a:lnTo>
                  <a:pt x="286212" y="65505"/>
                </a:lnTo>
                <a:lnTo>
                  <a:pt x="273055" y="24959"/>
                </a:lnTo>
                <a:lnTo>
                  <a:pt x="269801" y="21132"/>
                </a:lnTo>
                <a:close/>
              </a:path>
              <a:path w="287020" h="175260">
                <a:moveTo>
                  <a:pt x="148087" y="36776"/>
                </a:moveTo>
                <a:lnTo>
                  <a:pt x="147833" y="37160"/>
                </a:lnTo>
                <a:lnTo>
                  <a:pt x="143306" y="47218"/>
                </a:lnTo>
                <a:lnTo>
                  <a:pt x="152552" y="50850"/>
                </a:lnTo>
                <a:lnTo>
                  <a:pt x="149128" y="38930"/>
                </a:lnTo>
                <a:lnTo>
                  <a:pt x="148087" y="36776"/>
                </a:lnTo>
                <a:close/>
              </a:path>
              <a:path w="287020" h="175260">
                <a:moveTo>
                  <a:pt x="216611" y="0"/>
                </a:moveTo>
                <a:lnTo>
                  <a:pt x="170218" y="13042"/>
                </a:lnTo>
                <a:lnTo>
                  <a:pt x="148087" y="36776"/>
                </a:lnTo>
                <a:lnTo>
                  <a:pt x="149128" y="38930"/>
                </a:lnTo>
                <a:lnTo>
                  <a:pt x="152552" y="50850"/>
                </a:lnTo>
                <a:lnTo>
                  <a:pt x="161945" y="50850"/>
                </a:lnTo>
                <a:lnTo>
                  <a:pt x="162293" y="50025"/>
                </a:lnTo>
                <a:lnTo>
                  <a:pt x="166215" y="43419"/>
                </a:lnTo>
                <a:lnTo>
                  <a:pt x="204693" y="21597"/>
                </a:lnTo>
                <a:lnTo>
                  <a:pt x="213309" y="21132"/>
                </a:lnTo>
                <a:lnTo>
                  <a:pt x="269801" y="21132"/>
                </a:lnTo>
                <a:lnTo>
                  <a:pt x="267379" y="18284"/>
                </a:lnTo>
                <a:lnTo>
                  <a:pt x="226835" y="505"/>
                </a:lnTo>
                <a:lnTo>
                  <a:pt x="216611" y="0"/>
                </a:lnTo>
                <a:close/>
              </a:path>
              <a:path w="287020" h="175260">
                <a:moveTo>
                  <a:pt x="22453" y="33209"/>
                </a:moveTo>
                <a:lnTo>
                  <a:pt x="18821" y="40284"/>
                </a:lnTo>
                <a:lnTo>
                  <a:pt x="22453" y="48539"/>
                </a:lnTo>
                <a:lnTo>
                  <a:pt x="22453" y="33209"/>
                </a:lnTo>
                <a:close/>
              </a:path>
              <a:path w="287020" h="175260">
                <a:moveTo>
                  <a:pt x="98517" y="814"/>
                </a:moveTo>
                <a:lnTo>
                  <a:pt x="73761" y="814"/>
                </a:lnTo>
                <a:lnTo>
                  <a:pt x="63687" y="2684"/>
                </a:lnTo>
                <a:lnTo>
                  <a:pt x="29183" y="23483"/>
                </a:lnTo>
                <a:lnTo>
                  <a:pt x="22453" y="33209"/>
                </a:lnTo>
                <a:lnTo>
                  <a:pt x="22453" y="48539"/>
                </a:lnTo>
                <a:lnTo>
                  <a:pt x="31428" y="48539"/>
                </a:lnTo>
                <a:lnTo>
                  <a:pt x="34477" y="43419"/>
                </a:lnTo>
                <a:lnTo>
                  <a:pt x="39173" y="37641"/>
                </a:lnTo>
                <a:lnTo>
                  <a:pt x="81559" y="21132"/>
                </a:lnTo>
                <a:lnTo>
                  <a:pt x="138525" y="21132"/>
                </a:lnTo>
                <a:lnTo>
                  <a:pt x="137570" y="19861"/>
                </a:lnTo>
                <a:lnTo>
                  <a:pt x="129438" y="12712"/>
                </a:lnTo>
                <a:lnTo>
                  <a:pt x="120047" y="7147"/>
                </a:lnTo>
                <a:lnTo>
                  <a:pt x="109924" y="3259"/>
                </a:lnTo>
                <a:lnTo>
                  <a:pt x="110104" y="3259"/>
                </a:lnTo>
                <a:lnTo>
                  <a:pt x="98517" y="814"/>
                </a:lnTo>
                <a:close/>
              </a:path>
              <a:path w="287020" h="175260">
                <a:moveTo>
                  <a:pt x="86182" y="0"/>
                </a:moveTo>
                <a:lnTo>
                  <a:pt x="72047" y="814"/>
                </a:lnTo>
                <a:lnTo>
                  <a:pt x="98744" y="814"/>
                </a:lnTo>
                <a:lnTo>
                  <a:pt x="86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5" name="object 325" descr="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4264347" y="5042954"/>
            <a:ext cx="168880" cy="176656"/>
          </a:xfrm>
          <a:prstGeom prst="rect">
            <a:avLst/>
          </a:prstGeom>
        </p:spPr>
      </p:pic>
      <p:pic>
        <p:nvPicPr>
          <p:cNvPr id="326" name="object 326" descr="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4553077" y="5042954"/>
            <a:ext cx="145618" cy="176656"/>
          </a:xfrm>
          <a:prstGeom prst="rect">
            <a:avLst/>
          </a:prstGeom>
        </p:spPr>
      </p:pic>
      <p:sp>
        <p:nvSpPr>
          <p:cNvPr id="327" name="object 327" descr=""/>
          <p:cNvSpPr/>
          <p:nvPr/>
        </p:nvSpPr>
        <p:spPr>
          <a:xfrm>
            <a:off x="4762423" y="5042954"/>
            <a:ext cx="287020" cy="175260"/>
          </a:xfrm>
          <a:custGeom>
            <a:avLst/>
            <a:gdLst/>
            <a:ahLst/>
            <a:cxnLst/>
            <a:rect l="l" t="t" r="r" b="b"/>
            <a:pathLst>
              <a:path w="287020" h="175260">
                <a:moveTo>
                  <a:pt x="22453" y="1651"/>
                </a:moveTo>
                <a:lnTo>
                  <a:pt x="0" y="1651"/>
                </a:lnTo>
                <a:lnTo>
                  <a:pt x="0" y="175006"/>
                </a:lnTo>
                <a:lnTo>
                  <a:pt x="23444" y="175006"/>
                </a:lnTo>
                <a:lnTo>
                  <a:pt x="23444" y="83870"/>
                </a:lnTo>
                <a:lnTo>
                  <a:pt x="23781" y="76606"/>
                </a:lnTo>
                <a:lnTo>
                  <a:pt x="31428" y="48539"/>
                </a:lnTo>
                <a:lnTo>
                  <a:pt x="22453" y="48539"/>
                </a:lnTo>
                <a:lnTo>
                  <a:pt x="18821" y="40284"/>
                </a:lnTo>
                <a:lnTo>
                  <a:pt x="22453" y="33209"/>
                </a:lnTo>
                <a:lnTo>
                  <a:pt x="22453" y="1651"/>
                </a:lnTo>
                <a:close/>
              </a:path>
              <a:path w="287020" h="175260">
                <a:moveTo>
                  <a:pt x="138525" y="21132"/>
                </a:moveTo>
                <a:lnTo>
                  <a:pt x="81559" y="21132"/>
                </a:lnTo>
                <a:lnTo>
                  <a:pt x="92785" y="22009"/>
                </a:lnTo>
                <a:lnTo>
                  <a:pt x="102689" y="24639"/>
                </a:lnTo>
                <a:lnTo>
                  <a:pt x="130923" y="63737"/>
                </a:lnTo>
                <a:lnTo>
                  <a:pt x="131749" y="76606"/>
                </a:lnTo>
                <a:lnTo>
                  <a:pt x="131749" y="175006"/>
                </a:lnTo>
                <a:lnTo>
                  <a:pt x="155193" y="175006"/>
                </a:lnTo>
                <a:lnTo>
                  <a:pt x="155193" y="83870"/>
                </a:lnTo>
                <a:lnTo>
                  <a:pt x="155531" y="76606"/>
                </a:lnTo>
                <a:lnTo>
                  <a:pt x="155637" y="74326"/>
                </a:lnTo>
                <a:lnTo>
                  <a:pt x="156967" y="65505"/>
                </a:lnTo>
                <a:lnTo>
                  <a:pt x="159185" y="57404"/>
                </a:lnTo>
                <a:lnTo>
                  <a:pt x="161945" y="50850"/>
                </a:lnTo>
                <a:lnTo>
                  <a:pt x="152552" y="50850"/>
                </a:lnTo>
                <a:lnTo>
                  <a:pt x="143306" y="47218"/>
                </a:lnTo>
                <a:lnTo>
                  <a:pt x="147833" y="37160"/>
                </a:lnTo>
                <a:lnTo>
                  <a:pt x="148087" y="36776"/>
                </a:lnTo>
                <a:lnTo>
                  <a:pt x="144133" y="28600"/>
                </a:lnTo>
                <a:lnTo>
                  <a:pt x="138525" y="21132"/>
                </a:lnTo>
                <a:close/>
              </a:path>
              <a:path w="287020" h="175260">
                <a:moveTo>
                  <a:pt x="269801" y="21132"/>
                </a:moveTo>
                <a:lnTo>
                  <a:pt x="213309" y="21132"/>
                </a:lnTo>
                <a:lnTo>
                  <a:pt x="224525" y="22009"/>
                </a:lnTo>
                <a:lnTo>
                  <a:pt x="234399" y="24639"/>
                </a:lnTo>
                <a:lnTo>
                  <a:pt x="262354" y="63737"/>
                </a:lnTo>
                <a:lnTo>
                  <a:pt x="263169" y="76606"/>
                </a:lnTo>
                <a:lnTo>
                  <a:pt x="263169" y="175006"/>
                </a:lnTo>
                <a:lnTo>
                  <a:pt x="286613" y="175006"/>
                </a:lnTo>
                <a:lnTo>
                  <a:pt x="286613" y="74326"/>
                </a:lnTo>
                <a:lnTo>
                  <a:pt x="286212" y="65505"/>
                </a:lnTo>
                <a:lnTo>
                  <a:pt x="273055" y="24959"/>
                </a:lnTo>
                <a:lnTo>
                  <a:pt x="269801" y="21132"/>
                </a:lnTo>
                <a:close/>
              </a:path>
              <a:path w="287020" h="175260">
                <a:moveTo>
                  <a:pt x="148087" y="36776"/>
                </a:moveTo>
                <a:lnTo>
                  <a:pt x="147833" y="37160"/>
                </a:lnTo>
                <a:lnTo>
                  <a:pt x="143306" y="47218"/>
                </a:lnTo>
                <a:lnTo>
                  <a:pt x="152552" y="50850"/>
                </a:lnTo>
                <a:lnTo>
                  <a:pt x="149128" y="38930"/>
                </a:lnTo>
                <a:lnTo>
                  <a:pt x="148087" y="36776"/>
                </a:lnTo>
                <a:close/>
              </a:path>
              <a:path w="287020" h="175260">
                <a:moveTo>
                  <a:pt x="216611" y="0"/>
                </a:moveTo>
                <a:lnTo>
                  <a:pt x="170218" y="13042"/>
                </a:lnTo>
                <a:lnTo>
                  <a:pt x="148087" y="36776"/>
                </a:lnTo>
                <a:lnTo>
                  <a:pt x="149128" y="38930"/>
                </a:lnTo>
                <a:lnTo>
                  <a:pt x="152552" y="50850"/>
                </a:lnTo>
                <a:lnTo>
                  <a:pt x="161945" y="50850"/>
                </a:lnTo>
                <a:lnTo>
                  <a:pt x="162293" y="50025"/>
                </a:lnTo>
                <a:lnTo>
                  <a:pt x="166215" y="43419"/>
                </a:lnTo>
                <a:lnTo>
                  <a:pt x="204693" y="21597"/>
                </a:lnTo>
                <a:lnTo>
                  <a:pt x="213309" y="21132"/>
                </a:lnTo>
                <a:lnTo>
                  <a:pt x="269801" y="21132"/>
                </a:lnTo>
                <a:lnTo>
                  <a:pt x="267379" y="18284"/>
                </a:lnTo>
                <a:lnTo>
                  <a:pt x="226835" y="505"/>
                </a:lnTo>
                <a:lnTo>
                  <a:pt x="216611" y="0"/>
                </a:lnTo>
                <a:close/>
              </a:path>
              <a:path w="287020" h="175260">
                <a:moveTo>
                  <a:pt x="22453" y="33209"/>
                </a:moveTo>
                <a:lnTo>
                  <a:pt x="18821" y="40284"/>
                </a:lnTo>
                <a:lnTo>
                  <a:pt x="22453" y="48539"/>
                </a:lnTo>
                <a:lnTo>
                  <a:pt x="22453" y="33209"/>
                </a:lnTo>
                <a:close/>
              </a:path>
              <a:path w="287020" h="175260">
                <a:moveTo>
                  <a:pt x="98517" y="814"/>
                </a:moveTo>
                <a:lnTo>
                  <a:pt x="73761" y="814"/>
                </a:lnTo>
                <a:lnTo>
                  <a:pt x="63687" y="2684"/>
                </a:lnTo>
                <a:lnTo>
                  <a:pt x="29183" y="23483"/>
                </a:lnTo>
                <a:lnTo>
                  <a:pt x="22453" y="33209"/>
                </a:lnTo>
                <a:lnTo>
                  <a:pt x="22453" y="48539"/>
                </a:lnTo>
                <a:lnTo>
                  <a:pt x="31428" y="48539"/>
                </a:lnTo>
                <a:lnTo>
                  <a:pt x="34477" y="43419"/>
                </a:lnTo>
                <a:lnTo>
                  <a:pt x="39173" y="37641"/>
                </a:lnTo>
                <a:lnTo>
                  <a:pt x="81559" y="21132"/>
                </a:lnTo>
                <a:lnTo>
                  <a:pt x="138525" y="21132"/>
                </a:lnTo>
                <a:lnTo>
                  <a:pt x="137570" y="19861"/>
                </a:lnTo>
                <a:lnTo>
                  <a:pt x="129438" y="12712"/>
                </a:lnTo>
                <a:lnTo>
                  <a:pt x="120047" y="7147"/>
                </a:lnTo>
                <a:lnTo>
                  <a:pt x="109924" y="3259"/>
                </a:lnTo>
                <a:lnTo>
                  <a:pt x="110104" y="3259"/>
                </a:lnTo>
                <a:lnTo>
                  <a:pt x="98517" y="814"/>
                </a:lnTo>
                <a:close/>
              </a:path>
              <a:path w="287020" h="175260">
                <a:moveTo>
                  <a:pt x="86182" y="0"/>
                </a:moveTo>
                <a:lnTo>
                  <a:pt x="72047" y="814"/>
                </a:lnTo>
                <a:lnTo>
                  <a:pt x="98744" y="814"/>
                </a:lnTo>
                <a:lnTo>
                  <a:pt x="86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8" name="object 328" descr="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5098237" y="5042954"/>
            <a:ext cx="145618" cy="176656"/>
          </a:xfrm>
          <a:prstGeom prst="rect">
            <a:avLst/>
          </a:prstGeom>
        </p:spPr>
      </p:pic>
      <p:grpSp>
        <p:nvGrpSpPr>
          <p:cNvPr id="329" name="object 329" descr=""/>
          <p:cNvGrpSpPr/>
          <p:nvPr/>
        </p:nvGrpSpPr>
        <p:grpSpPr>
          <a:xfrm>
            <a:off x="5288762" y="4972951"/>
            <a:ext cx="217170" cy="245110"/>
            <a:chOff x="5288762" y="4972951"/>
            <a:chExt cx="217170" cy="245110"/>
          </a:xfrm>
        </p:grpSpPr>
        <p:pic>
          <p:nvPicPr>
            <p:cNvPr id="330" name="object 330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5288762" y="5044605"/>
              <a:ext cx="141325" cy="173355"/>
            </a:xfrm>
            <a:prstGeom prst="rect">
              <a:avLst/>
            </a:prstGeom>
          </p:spPr>
        </p:pic>
        <p:sp>
          <p:nvSpPr>
            <p:cNvPr id="331" name="object 331" descr=""/>
            <p:cNvSpPr/>
            <p:nvPr/>
          </p:nvSpPr>
          <p:spPr>
            <a:xfrm>
              <a:off x="5471032" y="4972951"/>
              <a:ext cx="34925" cy="245110"/>
            </a:xfrm>
            <a:custGeom>
              <a:avLst/>
              <a:gdLst/>
              <a:ahLst/>
              <a:cxnLst/>
              <a:rect l="l" t="t" r="r" b="b"/>
              <a:pathLst>
                <a:path w="34925" h="245110">
                  <a:moveTo>
                    <a:pt x="28727" y="71653"/>
                  </a:moveTo>
                  <a:lnTo>
                    <a:pt x="5283" y="71653"/>
                  </a:lnTo>
                  <a:lnTo>
                    <a:pt x="5283" y="245008"/>
                  </a:lnTo>
                  <a:lnTo>
                    <a:pt x="28727" y="245008"/>
                  </a:lnTo>
                  <a:lnTo>
                    <a:pt x="28727" y="71653"/>
                  </a:lnTo>
                  <a:close/>
                </a:path>
                <a:path w="34925" h="245110">
                  <a:moveTo>
                    <a:pt x="22009" y="0"/>
                  </a:moveTo>
                  <a:lnTo>
                    <a:pt x="12318" y="0"/>
                  </a:lnTo>
                  <a:lnTo>
                    <a:pt x="8254" y="1600"/>
                  </a:lnTo>
                  <a:lnTo>
                    <a:pt x="1650" y="7975"/>
                  </a:lnTo>
                  <a:lnTo>
                    <a:pt x="0" y="11887"/>
                  </a:lnTo>
                  <a:lnTo>
                    <a:pt x="0" y="21132"/>
                  </a:lnTo>
                  <a:lnTo>
                    <a:pt x="1650" y="25095"/>
                  </a:lnTo>
                  <a:lnTo>
                    <a:pt x="8254" y="31699"/>
                  </a:lnTo>
                  <a:lnTo>
                    <a:pt x="12318" y="33350"/>
                  </a:lnTo>
                  <a:lnTo>
                    <a:pt x="22237" y="33350"/>
                  </a:lnTo>
                  <a:lnTo>
                    <a:pt x="26352" y="31699"/>
                  </a:lnTo>
                  <a:lnTo>
                    <a:pt x="32740" y="25095"/>
                  </a:lnTo>
                  <a:lnTo>
                    <a:pt x="34295" y="21132"/>
                  </a:lnTo>
                  <a:lnTo>
                    <a:pt x="34340" y="11556"/>
                  </a:lnTo>
                  <a:lnTo>
                    <a:pt x="32804" y="7975"/>
                  </a:lnTo>
                  <a:lnTo>
                    <a:pt x="32689" y="7708"/>
                  </a:lnTo>
                  <a:lnTo>
                    <a:pt x="26153" y="1600"/>
                  </a:lnTo>
                  <a:lnTo>
                    <a:pt x="22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32" name="object 332" descr="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5565140" y="5042954"/>
            <a:ext cx="159816" cy="175006"/>
          </a:xfrm>
          <a:prstGeom prst="rect">
            <a:avLst/>
          </a:prstGeom>
        </p:spPr>
      </p:pic>
      <p:pic>
        <p:nvPicPr>
          <p:cNvPr id="333" name="object 333" descr="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5770854" y="5042954"/>
            <a:ext cx="178307" cy="240715"/>
          </a:xfrm>
          <a:prstGeom prst="rect">
            <a:avLst/>
          </a:prstGeom>
        </p:spPr>
      </p:pic>
      <p:pic>
        <p:nvPicPr>
          <p:cNvPr id="334" name="object 334" descr="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6086525" y="5042954"/>
            <a:ext cx="145618" cy="176656"/>
          </a:xfrm>
          <a:prstGeom prst="rect">
            <a:avLst/>
          </a:prstGeom>
        </p:spPr>
      </p:pic>
      <p:pic>
        <p:nvPicPr>
          <p:cNvPr id="335" name="object 335" descr="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6295872" y="5042954"/>
            <a:ext cx="159816" cy="175006"/>
          </a:xfrm>
          <a:prstGeom prst="rect">
            <a:avLst/>
          </a:prstGeom>
        </p:spPr>
      </p:pic>
      <p:pic>
        <p:nvPicPr>
          <p:cNvPr id="336" name="object 33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04546" y="5042954"/>
            <a:ext cx="145618" cy="176656"/>
          </a:xfrm>
          <a:prstGeom prst="rect">
            <a:avLst/>
          </a:prstGeom>
        </p:spPr>
      </p:pic>
      <p:grpSp>
        <p:nvGrpSpPr>
          <p:cNvPr id="337" name="object 337" descr=""/>
          <p:cNvGrpSpPr/>
          <p:nvPr/>
        </p:nvGrpSpPr>
        <p:grpSpPr>
          <a:xfrm>
            <a:off x="6713893" y="4972951"/>
            <a:ext cx="800100" cy="311150"/>
            <a:chOff x="6713893" y="4972951"/>
            <a:chExt cx="800100" cy="311150"/>
          </a:xfrm>
        </p:grpSpPr>
        <p:sp>
          <p:nvSpPr>
            <p:cNvPr id="338" name="object 338" descr=""/>
            <p:cNvSpPr/>
            <p:nvPr/>
          </p:nvSpPr>
          <p:spPr>
            <a:xfrm>
              <a:off x="6713893" y="4972951"/>
              <a:ext cx="23495" cy="245110"/>
            </a:xfrm>
            <a:custGeom>
              <a:avLst/>
              <a:gdLst/>
              <a:ahLst/>
              <a:cxnLst/>
              <a:rect l="l" t="t" r="r" b="b"/>
              <a:pathLst>
                <a:path w="23495" h="245110">
                  <a:moveTo>
                    <a:pt x="23444" y="0"/>
                  </a:moveTo>
                  <a:lnTo>
                    <a:pt x="0" y="0"/>
                  </a:lnTo>
                  <a:lnTo>
                    <a:pt x="0" y="245008"/>
                  </a:lnTo>
                  <a:lnTo>
                    <a:pt x="23444" y="245008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9" name="object 339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6761772" y="5006302"/>
              <a:ext cx="316331" cy="277367"/>
            </a:xfrm>
            <a:prstGeom prst="rect">
              <a:avLst/>
            </a:prstGeom>
          </p:spPr>
        </p:pic>
        <p:sp>
          <p:nvSpPr>
            <p:cNvPr id="340" name="object 340" descr=""/>
            <p:cNvSpPr/>
            <p:nvPr/>
          </p:nvSpPr>
          <p:spPr>
            <a:xfrm>
              <a:off x="7115416" y="4972951"/>
              <a:ext cx="34925" cy="245110"/>
            </a:xfrm>
            <a:custGeom>
              <a:avLst/>
              <a:gdLst/>
              <a:ahLst/>
              <a:cxnLst/>
              <a:rect l="l" t="t" r="r" b="b"/>
              <a:pathLst>
                <a:path w="34925" h="245110">
                  <a:moveTo>
                    <a:pt x="28727" y="71653"/>
                  </a:moveTo>
                  <a:lnTo>
                    <a:pt x="5283" y="71653"/>
                  </a:lnTo>
                  <a:lnTo>
                    <a:pt x="5283" y="245008"/>
                  </a:lnTo>
                  <a:lnTo>
                    <a:pt x="28727" y="245008"/>
                  </a:lnTo>
                  <a:lnTo>
                    <a:pt x="28727" y="71653"/>
                  </a:lnTo>
                  <a:close/>
                </a:path>
                <a:path w="34925" h="245110">
                  <a:moveTo>
                    <a:pt x="22009" y="0"/>
                  </a:moveTo>
                  <a:lnTo>
                    <a:pt x="12319" y="0"/>
                  </a:lnTo>
                  <a:lnTo>
                    <a:pt x="8254" y="1600"/>
                  </a:lnTo>
                  <a:lnTo>
                    <a:pt x="1650" y="7975"/>
                  </a:lnTo>
                  <a:lnTo>
                    <a:pt x="0" y="11887"/>
                  </a:lnTo>
                  <a:lnTo>
                    <a:pt x="0" y="21132"/>
                  </a:lnTo>
                  <a:lnTo>
                    <a:pt x="1650" y="25095"/>
                  </a:lnTo>
                  <a:lnTo>
                    <a:pt x="8254" y="31699"/>
                  </a:lnTo>
                  <a:lnTo>
                    <a:pt x="12319" y="33350"/>
                  </a:lnTo>
                  <a:lnTo>
                    <a:pt x="22237" y="33350"/>
                  </a:lnTo>
                  <a:lnTo>
                    <a:pt x="26352" y="31699"/>
                  </a:lnTo>
                  <a:lnTo>
                    <a:pt x="32740" y="25095"/>
                  </a:lnTo>
                  <a:lnTo>
                    <a:pt x="34295" y="21132"/>
                  </a:lnTo>
                  <a:lnTo>
                    <a:pt x="34340" y="11556"/>
                  </a:lnTo>
                  <a:lnTo>
                    <a:pt x="32804" y="7975"/>
                  </a:lnTo>
                  <a:lnTo>
                    <a:pt x="32689" y="7708"/>
                  </a:lnTo>
                  <a:lnTo>
                    <a:pt x="26153" y="1600"/>
                  </a:lnTo>
                  <a:lnTo>
                    <a:pt x="22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1" name="object 341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7192022" y="5042954"/>
              <a:ext cx="157505" cy="176656"/>
            </a:xfrm>
            <a:prstGeom prst="rect">
              <a:avLst/>
            </a:prstGeom>
          </p:spPr>
        </p:pic>
        <p:pic>
          <p:nvPicPr>
            <p:cNvPr id="342" name="object 342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7371321" y="5042954"/>
              <a:ext cx="142316" cy="176656"/>
            </a:xfrm>
            <a:prstGeom prst="rect">
              <a:avLst/>
            </a:prstGeom>
          </p:spPr>
        </p:pic>
      </p:grpSp>
      <p:pic>
        <p:nvPicPr>
          <p:cNvPr id="343" name="object 343" descr="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7628546" y="5042954"/>
            <a:ext cx="145618" cy="176656"/>
          </a:xfrm>
          <a:prstGeom prst="rect">
            <a:avLst/>
          </a:prstGeom>
        </p:spPr>
      </p:pic>
      <p:pic>
        <p:nvPicPr>
          <p:cNvPr id="344" name="object 344" descr="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7837893" y="5042954"/>
            <a:ext cx="159816" cy="175006"/>
          </a:xfrm>
          <a:prstGeom prst="rect">
            <a:avLst/>
          </a:prstGeom>
        </p:spPr>
      </p:pic>
      <p:pic>
        <p:nvPicPr>
          <p:cNvPr id="345" name="object 345" descr="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8043608" y="4972951"/>
            <a:ext cx="175996" cy="246659"/>
          </a:xfrm>
          <a:prstGeom prst="rect">
            <a:avLst/>
          </a:prstGeom>
        </p:spPr>
      </p:pic>
      <p:pic>
        <p:nvPicPr>
          <p:cNvPr id="346" name="object 346" descr="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8353996" y="4972951"/>
            <a:ext cx="175996" cy="246659"/>
          </a:xfrm>
          <a:prstGeom prst="rect">
            <a:avLst/>
          </a:prstGeom>
        </p:spPr>
      </p:pic>
      <p:grpSp>
        <p:nvGrpSpPr>
          <p:cNvPr id="347" name="object 347" descr=""/>
          <p:cNvGrpSpPr/>
          <p:nvPr/>
        </p:nvGrpSpPr>
        <p:grpSpPr>
          <a:xfrm>
            <a:off x="8580831" y="5006301"/>
            <a:ext cx="474980" cy="213360"/>
            <a:chOff x="8580831" y="5006301"/>
            <a:chExt cx="474980" cy="213360"/>
          </a:xfrm>
        </p:grpSpPr>
        <p:pic>
          <p:nvPicPr>
            <p:cNvPr id="348" name="object 348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8580831" y="5042953"/>
              <a:ext cx="145630" cy="176656"/>
            </a:xfrm>
            <a:prstGeom prst="rect">
              <a:avLst/>
            </a:prstGeom>
          </p:spPr>
        </p:pic>
        <p:pic>
          <p:nvPicPr>
            <p:cNvPr id="349" name="object 34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763114" y="5006301"/>
              <a:ext cx="118541" cy="213309"/>
            </a:xfrm>
            <a:prstGeom prst="rect">
              <a:avLst/>
            </a:prstGeom>
          </p:spPr>
        </p:pic>
        <p:pic>
          <p:nvPicPr>
            <p:cNvPr id="350" name="object 350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8909710" y="5042953"/>
              <a:ext cx="145630" cy="176656"/>
            </a:xfrm>
            <a:prstGeom prst="rect">
              <a:avLst/>
            </a:prstGeom>
          </p:spPr>
        </p:pic>
      </p:grpSp>
      <p:sp>
        <p:nvSpPr>
          <p:cNvPr id="351" name="object 351" descr=""/>
          <p:cNvSpPr/>
          <p:nvPr/>
        </p:nvSpPr>
        <p:spPr>
          <a:xfrm>
            <a:off x="9104198" y="5183619"/>
            <a:ext cx="34925" cy="82550"/>
          </a:xfrm>
          <a:custGeom>
            <a:avLst/>
            <a:gdLst/>
            <a:ahLst/>
            <a:cxnLst/>
            <a:rect l="l" t="t" r="r" b="b"/>
            <a:pathLst>
              <a:path w="34925" h="82550">
                <a:moveTo>
                  <a:pt x="34544" y="21462"/>
                </a:moveTo>
                <a:lnTo>
                  <a:pt x="15189" y="21462"/>
                </a:lnTo>
                <a:lnTo>
                  <a:pt x="17767" y="35322"/>
                </a:lnTo>
                <a:lnTo>
                  <a:pt x="17830" y="35661"/>
                </a:lnTo>
                <a:lnTo>
                  <a:pt x="11812" y="35661"/>
                </a:lnTo>
                <a:lnTo>
                  <a:pt x="660" y="82550"/>
                </a:lnTo>
                <a:lnTo>
                  <a:pt x="16510" y="82550"/>
                </a:lnTo>
                <a:lnTo>
                  <a:pt x="30378" y="36982"/>
                </a:lnTo>
                <a:lnTo>
                  <a:pt x="30851" y="35661"/>
                </a:lnTo>
                <a:lnTo>
                  <a:pt x="12763" y="35661"/>
                </a:lnTo>
                <a:lnTo>
                  <a:pt x="11892" y="35322"/>
                </a:lnTo>
                <a:lnTo>
                  <a:pt x="30972" y="35322"/>
                </a:lnTo>
                <a:lnTo>
                  <a:pt x="31442" y="34010"/>
                </a:lnTo>
                <a:lnTo>
                  <a:pt x="32359" y="31254"/>
                </a:lnTo>
                <a:lnTo>
                  <a:pt x="33680" y="26860"/>
                </a:lnTo>
                <a:lnTo>
                  <a:pt x="34124" y="24879"/>
                </a:lnTo>
                <a:lnTo>
                  <a:pt x="34544" y="21462"/>
                </a:lnTo>
                <a:close/>
              </a:path>
              <a:path w="34925" h="82550">
                <a:moveTo>
                  <a:pt x="15189" y="21462"/>
                </a:moveTo>
                <a:lnTo>
                  <a:pt x="11892" y="35322"/>
                </a:lnTo>
                <a:lnTo>
                  <a:pt x="12763" y="35661"/>
                </a:lnTo>
                <a:lnTo>
                  <a:pt x="17830" y="35661"/>
                </a:lnTo>
                <a:lnTo>
                  <a:pt x="15189" y="21462"/>
                </a:lnTo>
                <a:close/>
              </a:path>
              <a:path w="34925" h="82550">
                <a:moveTo>
                  <a:pt x="22567" y="0"/>
                </a:moveTo>
                <a:lnTo>
                  <a:pt x="12649" y="0"/>
                </a:lnTo>
                <a:lnTo>
                  <a:pt x="8235" y="1765"/>
                </a:lnTo>
                <a:lnTo>
                  <a:pt x="8403" y="1765"/>
                </a:lnTo>
                <a:lnTo>
                  <a:pt x="1701" y="8255"/>
                </a:lnTo>
                <a:lnTo>
                  <a:pt x="0" y="12547"/>
                </a:lnTo>
                <a:lnTo>
                  <a:pt x="0" y="23114"/>
                </a:lnTo>
                <a:lnTo>
                  <a:pt x="1701" y="27406"/>
                </a:lnTo>
                <a:lnTo>
                  <a:pt x="8521" y="34010"/>
                </a:lnTo>
                <a:lnTo>
                  <a:pt x="11892" y="35322"/>
                </a:lnTo>
                <a:lnTo>
                  <a:pt x="15189" y="21462"/>
                </a:lnTo>
                <a:lnTo>
                  <a:pt x="34555" y="21462"/>
                </a:lnTo>
                <a:lnTo>
                  <a:pt x="34671" y="12992"/>
                </a:lnTo>
                <a:lnTo>
                  <a:pt x="33070" y="8801"/>
                </a:lnTo>
                <a:lnTo>
                  <a:pt x="26695" y="1765"/>
                </a:lnTo>
                <a:lnTo>
                  <a:pt x="225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52" name="object 352" descr=""/>
          <p:cNvGrpSpPr/>
          <p:nvPr/>
        </p:nvGrpSpPr>
        <p:grpSpPr>
          <a:xfrm>
            <a:off x="9245524" y="5042954"/>
            <a:ext cx="467359" cy="177165"/>
            <a:chOff x="9245524" y="5042954"/>
            <a:chExt cx="467359" cy="177165"/>
          </a:xfrm>
        </p:grpSpPr>
        <p:sp>
          <p:nvSpPr>
            <p:cNvPr id="353" name="object 353" descr=""/>
            <p:cNvSpPr/>
            <p:nvPr/>
          </p:nvSpPr>
          <p:spPr>
            <a:xfrm>
              <a:off x="9245524" y="5044605"/>
              <a:ext cx="285115" cy="173355"/>
            </a:xfrm>
            <a:custGeom>
              <a:avLst/>
              <a:gdLst/>
              <a:ahLst/>
              <a:cxnLst/>
              <a:rect l="l" t="t" r="r" b="b"/>
              <a:pathLst>
                <a:path w="285115" h="173354">
                  <a:moveTo>
                    <a:pt x="22440" y="0"/>
                  </a:moveTo>
                  <a:lnTo>
                    <a:pt x="0" y="0"/>
                  </a:lnTo>
                  <a:lnTo>
                    <a:pt x="65379" y="173355"/>
                  </a:lnTo>
                  <a:lnTo>
                    <a:pt x="87490" y="173355"/>
                  </a:lnTo>
                  <a:lnTo>
                    <a:pt x="92340" y="160807"/>
                  </a:lnTo>
                  <a:lnTo>
                    <a:pt x="71640" y="160807"/>
                  </a:lnTo>
                  <a:lnTo>
                    <a:pt x="76809" y="147202"/>
                  </a:lnTo>
                  <a:lnTo>
                    <a:pt x="22440" y="0"/>
                  </a:lnTo>
                  <a:close/>
                </a:path>
                <a:path w="285115" h="173354">
                  <a:moveTo>
                    <a:pt x="161194" y="22123"/>
                  </a:moveTo>
                  <a:lnTo>
                    <a:pt x="145948" y="22123"/>
                  </a:lnTo>
                  <a:lnTo>
                    <a:pt x="142471" y="31119"/>
                  </a:lnTo>
                  <a:lnTo>
                    <a:pt x="197129" y="173355"/>
                  </a:lnTo>
                  <a:lnTo>
                    <a:pt x="219240" y="173355"/>
                  </a:lnTo>
                  <a:lnTo>
                    <a:pt x="223997" y="160807"/>
                  </a:lnTo>
                  <a:lnTo>
                    <a:pt x="203073" y="160807"/>
                  </a:lnTo>
                  <a:lnTo>
                    <a:pt x="208185" y="147202"/>
                  </a:lnTo>
                  <a:lnTo>
                    <a:pt x="161194" y="22123"/>
                  </a:lnTo>
                  <a:close/>
                </a:path>
                <a:path w="285115" h="173354">
                  <a:moveTo>
                    <a:pt x="76860" y="147202"/>
                  </a:moveTo>
                  <a:lnTo>
                    <a:pt x="71640" y="160807"/>
                  </a:lnTo>
                  <a:lnTo>
                    <a:pt x="81889" y="160807"/>
                  </a:lnTo>
                  <a:lnTo>
                    <a:pt x="76860" y="147202"/>
                  </a:lnTo>
                  <a:close/>
                </a:path>
                <a:path w="285115" h="173354">
                  <a:moveTo>
                    <a:pt x="152882" y="0"/>
                  </a:moveTo>
                  <a:lnTo>
                    <a:pt x="132740" y="0"/>
                  </a:lnTo>
                  <a:lnTo>
                    <a:pt x="76860" y="147202"/>
                  </a:lnTo>
                  <a:lnTo>
                    <a:pt x="81889" y="160807"/>
                  </a:lnTo>
                  <a:lnTo>
                    <a:pt x="92340" y="160807"/>
                  </a:lnTo>
                  <a:lnTo>
                    <a:pt x="142471" y="31119"/>
                  </a:lnTo>
                  <a:lnTo>
                    <a:pt x="139014" y="22123"/>
                  </a:lnTo>
                  <a:lnTo>
                    <a:pt x="161194" y="22123"/>
                  </a:lnTo>
                  <a:lnTo>
                    <a:pt x="152882" y="0"/>
                  </a:lnTo>
                  <a:close/>
                </a:path>
                <a:path w="285115" h="173354">
                  <a:moveTo>
                    <a:pt x="208185" y="147202"/>
                  </a:moveTo>
                  <a:lnTo>
                    <a:pt x="203073" y="160807"/>
                  </a:lnTo>
                  <a:lnTo>
                    <a:pt x="213296" y="160807"/>
                  </a:lnTo>
                  <a:lnTo>
                    <a:pt x="208185" y="147202"/>
                  </a:lnTo>
                  <a:close/>
                </a:path>
                <a:path w="285115" h="173354">
                  <a:moveTo>
                    <a:pt x="284962" y="0"/>
                  </a:moveTo>
                  <a:lnTo>
                    <a:pt x="263499" y="0"/>
                  </a:lnTo>
                  <a:lnTo>
                    <a:pt x="208185" y="147202"/>
                  </a:lnTo>
                  <a:lnTo>
                    <a:pt x="213296" y="160807"/>
                  </a:lnTo>
                  <a:lnTo>
                    <a:pt x="223997" y="160807"/>
                  </a:lnTo>
                  <a:lnTo>
                    <a:pt x="284962" y="0"/>
                  </a:lnTo>
                  <a:close/>
                </a:path>
                <a:path w="285115" h="173354">
                  <a:moveTo>
                    <a:pt x="145948" y="22123"/>
                  </a:moveTo>
                  <a:lnTo>
                    <a:pt x="139014" y="22123"/>
                  </a:lnTo>
                  <a:lnTo>
                    <a:pt x="142471" y="31119"/>
                  </a:lnTo>
                  <a:lnTo>
                    <a:pt x="145948" y="221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4" name="object 354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9543521" y="5042954"/>
              <a:ext cx="168880" cy="176656"/>
            </a:xfrm>
            <a:prstGeom prst="rect">
              <a:avLst/>
            </a:prstGeom>
          </p:spPr>
        </p:pic>
      </p:grpSp>
      <p:grpSp>
        <p:nvGrpSpPr>
          <p:cNvPr id="355" name="object 355" descr=""/>
          <p:cNvGrpSpPr/>
          <p:nvPr/>
        </p:nvGrpSpPr>
        <p:grpSpPr>
          <a:xfrm>
            <a:off x="9819716" y="5006301"/>
            <a:ext cx="409575" cy="213360"/>
            <a:chOff x="9819716" y="5006301"/>
            <a:chExt cx="409575" cy="213360"/>
          </a:xfrm>
        </p:grpSpPr>
        <p:pic>
          <p:nvPicPr>
            <p:cNvPr id="356" name="object 356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819716" y="5006301"/>
              <a:ext cx="118541" cy="213309"/>
            </a:xfrm>
            <a:prstGeom prst="rect">
              <a:avLst/>
            </a:prstGeom>
          </p:spPr>
        </p:pic>
        <p:pic>
          <p:nvPicPr>
            <p:cNvPr id="357" name="object 357" descr="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9980866" y="5042953"/>
              <a:ext cx="247967" cy="176656"/>
            </a:xfrm>
            <a:prstGeom prst="rect">
              <a:avLst/>
            </a:prstGeom>
          </p:spPr>
        </p:pic>
      </p:grpSp>
      <p:grpSp>
        <p:nvGrpSpPr>
          <p:cNvPr id="358" name="object 358" descr=""/>
          <p:cNvGrpSpPr/>
          <p:nvPr/>
        </p:nvGrpSpPr>
        <p:grpSpPr>
          <a:xfrm>
            <a:off x="10292550" y="4971300"/>
            <a:ext cx="652780" cy="248920"/>
            <a:chOff x="10292550" y="4971300"/>
            <a:chExt cx="652780" cy="248920"/>
          </a:xfrm>
        </p:grpSpPr>
        <p:pic>
          <p:nvPicPr>
            <p:cNvPr id="359" name="object 359" descr="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0292550" y="5042954"/>
              <a:ext cx="159816" cy="175006"/>
            </a:xfrm>
            <a:prstGeom prst="rect">
              <a:avLst/>
            </a:prstGeom>
          </p:spPr>
        </p:pic>
        <p:pic>
          <p:nvPicPr>
            <p:cNvPr id="360" name="object 360" descr="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0491673" y="4971300"/>
              <a:ext cx="453364" cy="248310"/>
            </a:xfrm>
            <a:prstGeom prst="rect">
              <a:avLst/>
            </a:prstGeom>
          </p:spPr>
        </p:pic>
      </p:grpSp>
      <p:grpSp>
        <p:nvGrpSpPr>
          <p:cNvPr id="361" name="object 361" descr=""/>
          <p:cNvGrpSpPr/>
          <p:nvPr/>
        </p:nvGrpSpPr>
        <p:grpSpPr>
          <a:xfrm>
            <a:off x="10992904" y="5042954"/>
            <a:ext cx="416559" cy="175260"/>
            <a:chOff x="10992904" y="5042954"/>
            <a:chExt cx="416559" cy="175260"/>
          </a:xfrm>
        </p:grpSpPr>
        <p:pic>
          <p:nvPicPr>
            <p:cNvPr id="362" name="object 362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0992904" y="5042954"/>
              <a:ext cx="87172" cy="175006"/>
            </a:xfrm>
            <a:prstGeom prst="rect">
              <a:avLst/>
            </a:prstGeom>
          </p:spPr>
        </p:pic>
        <p:sp>
          <p:nvSpPr>
            <p:cNvPr id="363" name="object 363" descr=""/>
            <p:cNvSpPr/>
            <p:nvPr/>
          </p:nvSpPr>
          <p:spPr>
            <a:xfrm>
              <a:off x="11122660" y="5042954"/>
              <a:ext cx="287020" cy="175260"/>
            </a:xfrm>
            <a:custGeom>
              <a:avLst/>
              <a:gdLst/>
              <a:ahLst/>
              <a:cxnLst/>
              <a:rect l="l" t="t" r="r" b="b"/>
              <a:pathLst>
                <a:path w="287020" h="175260">
                  <a:moveTo>
                    <a:pt x="22453" y="1651"/>
                  </a:moveTo>
                  <a:lnTo>
                    <a:pt x="0" y="1651"/>
                  </a:lnTo>
                  <a:lnTo>
                    <a:pt x="0" y="175006"/>
                  </a:lnTo>
                  <a:lnTo>
                    <a:pt x="23444" y="175006"/>
                  </a:lnTo>
                  <a:lnTo>
                    <a:pt x="23444" y="83870"/>
                  </a:lnTo>
                  <a:lnTo>
                    <a:pt x="23782" y="76606"/>
                  </a:lnTo>
                  <a:lnTo>
                    <a:pt x="31428" y="48539"/>
                  </a:lnTo>
                  <a:lnTo>
                    <a:pt x="22453" y="48539"/>
                  </a:lnTo>
                  <a:lnTo>
                    <a:pt x="18821" y="40284"/>
                  </a:lnTo>
                  <a:lnTo>
                    <a:pt x="22453" y="33209"/>
                  </a:lnTo>
                  <a:lnTo>
                    <a:pt x="22453" y="1651"/>
                  </a:lnTo>
                  <a:close/>
                </a:path>
                <a:path w="287020" h="175260">
                  <a:moveTo>
                    <a:pt x="138525" y="21132"/>
                  </a:moveTo>
                  <a:lnTo>
                    <a:pt x="81559" y="21132"/>
                  </a:lnTo>
                  <a:lnTo>
                    <a:pt x="92786" y="22009"/>
                  </a:lnTo>
                  <a:lnTo>
                    <a:pt x="102693" y="24639"/>
                  </a:lnTo>
                  <a:lnTo>
                    <a:pt x="130923" y="63737"/>
                  </a:lnTo>
                  <a:lnTo>
                    <a:pt x="131749" y="76606"/>
                  </a:lnTo>
                  <a:lnTo>
                    <a:pt x="131749" y="175006"/>
                  </a:lnTo>
                  <a:lnTo>
                    <a:pt x="155194" y="175006"/>
                  </a:lnTo>
                  <a:lnTo>
                    <a:pt x="155194" y="83870"/>
                  </a:lnTo>
                  <a:lnTo>
                    <a:pt x="155532" y="76606"/>
                  </a:lnTo>
                  <a:lnTo>
                    <a:pt x="155638" y="74326"/>
                  </a:lnTo>
                  <a:lnTo>
                    <a:pt x="156972" y="65505"/>
                  </a:lnTo>
                  <a:lnTo>
                    <a:pt x="159190" y="57404"/>
                  </a:lnTo>
                  <a:lnTo>
                    <a:pt x="161946" y="50850"/>
                  </a:lnTo>
                  <a:lnTo>
                    <a:pt x="152552" y="50850"/>
                  </a:lnTo>
                  <a:lnTo>
                    <a:pt x="143319" y="47218"/>
                  </a:lnTo>
                  <a:lnTo>
                    <a:pt x="147843" y="37160"/>
                  </a:lnTo>
                  <a:lnTo>
                    <a:pt x="148091" y="36786"/>
                  </a:lnTo>
                  <a:lnTo>
                    <a:pt x="144133" y="28600"/>
                  </a:lnTo>
                  <a:lnTo>
                    <a:pt x="138525" y="21132"/>
                  </a:lnTo>
                  <a:close/>
                </a:path>
                <a:path w="287020" h="175260">
                  <a:moveTo>
                    <a:pt x="269799" y="21132"/>
                  </a:moveTo>
                  <a:lnTo>
                    <a:pt x="213309" y="21132"/>
                  </a:lnTo>
                  <a:lnTo>
                    <a:pt x="224525" y="22009"/>
                  </a:lnTo>
                  <a:lnTo>
                    <a:pt x="234399" y="24639"/>
                  </a:lnTo>
                  <a:lnTo>
                    <a:pt x="262353" y="63737"/>
                  </a:lnTo>
                  <a:lnTo>
                    <a:pt x="263169" y="76606"/>
                  </a:lnTo>
                  <a:lnTo>
                    <a:pt x="263169" y="175006"/>
                  </a:lnTo>
                  <a:lnTo>
                    <a:pt x="286613" y="175006"/>
                  </a:lnTo>
                  <a:lnTo>
                    <a:pt x="286613" y="74326"/>
                  </a:lnTo>
                  <a:lnTo>
                    <a:pt x="286212" y="65505"/>
                  </a:lnTo>
                  <a:lnTo>
                    <a:pt x="273052" y="24959"/>
                  </a:lnTo>
                  <a:lnTo>
                    <a:pt x="269799" y="21132"/>
                  </a:lnTo>
                  <a:close/>
                </a:path>
                <a:path w="287020" h="175260">
                  <a:moveTo>
                    <a:pt x="148091" y="36786"/>
                  </a:moveTo>
                  <a:lnTo>
                    <a:pt x="147843" y="37160"/>
                  </a:lnTo>
                  <a:lnTo>
                    <a:pt x="143319" y="47218"/>
                  </a:lnTo>
                  <a:lnTo>
                    <a:pt x="152552" y="50850"/>
                  </a:lnTo>
                  <a:lnTo>
                    <a:pt x="149128" y="38930"/>
                  </a:lnTo>
                  <a:lnTo>
                    <a:pt x="148091" y="36786"/>
                  </a:lnTo>
                  <a:close/>
                </a:path>
                <a:path w="287020" h="175260">
                  <a:moveTo>
                    <a:pt x="216611" y="0"/>
                  </a:moveTo>
                  <a:lnTo>
                    <a:pt x="170218" y="13042"/>
                  </a:lnTo>
                  <a:lnTo>
                    <a:pt x="148091" y="36786"/>
                  </a:lnTo>
                  <a:lnTo>
                    <a:pt x="149128" y="38930"/>
                  </a:lnTo>
                  <a:lnTo>
                    <a:pt x="152552" y="50850"/>
                  </a:lnTo>
                  <a:lnTo>
                    <a:pt x="161946" y="50850"/>
                  </a:lnTo>
                  <a:lnTo>
                    <a:pt x="162293" y="50025"/>
                  </a:lnTo>
                  <a:lnTo>
                    <a:pt x="166215" y="43419"/>
                  </a:lnTo>
                  <a:lnTo>
                    <a:pt x="204692" y="21597"/>
                  </a:lnTo>
                  <a:lnTo>
                    <a:pt x="213309" y="21132"/>
                  </a:lnTo>
                  <a:lnTo>
                    <a:pt x="269799" y="21132"/>
                  </a:lnTo>
                  <a:lnTo>
                    <a:pt x="267379" y="18284"/>
                  </a:lnTo>
                  <a:lnTo>
                    <a:pt x="226834" y="505"/>
                  </a:lnTo>
                  <a:lnTo>
                    <a:pt x="216611" y="0"/>
                  </a:lnTo>
                  <a:close/>
                </a:path>
                <a:path w="287020" h="175260">
                  <a:moveTo>
                    <a:pt x="22453" y="33209"/>
                  </a:moveTo>
                  <a:lnTo>
                    <a:pt x="18821" y="40284"/>
                  </a:lnTo>
                  <a:lnTo>
                    <a:pt x="22453" y="48539"/>
                  </a:lnTo>
                  <a:lnTo>
                    <a:pt x="22453" y="33209"/>
                  </a:lnTo>
                  <a:close/>
                </a:path>
                <a:path w="287020" h="175260">
                  <a:moveTo>
                    <a:pt x="98517" y="814"/>
                  </a:moveTo>
                  <a:lnTo>
                    <a:pt x="73761" y="814"/>
                  </a:lnTo>
                  <a:lnTo>
                    <a:pt x="63687" y="2684"/>
                  </a:lnTo>
                  <a:lnTo>
                    <a:pt x="29183" y="23483"/>
                  </a:lnTo>
                  <a:lnTo>
                    <a:pt x="22453" y="33209"/>
                  </a:lnTo>
                  <a:lnTo>
                    <a:pt x="22453" y="48539"/>
                  </a:lnTo>
                  <a:lnTo>
                    <a:pt x="31428" y="48539"/>
                  </a:lnTo>
                  <a:lnTo>
                    <a:pt x="34477" y="43419"/>
                  </a:lnTo>
                  <a:lnTo>
                    <a:pt x="39173" y="37641"/>
                  </a:lnTo>
                  <a:lnTo>
                    <a:pt x="81559" y="21132"/>
                  </a:lnTo>
                  <a:lnTo>
                    <a:pt x="138525" y="21132"/>
                  </a:lnTo>
                  <a:lnTo>
                    <a:pt x="137570" y="19861"/>
                  </a:lnTo>
                  <a:lnTo>
                    <a:pt x="129438" y="12712"/>
                  </a:lnTo>
                  <a:lnTo>
                    <a:pt x="120047" y="7147"/>
                  </a:lnTo>
                  <a:lnTo>
                    <a:pt x="109924" y="3259"/>
                  </a:lnTo>
                  <a:lnTo>
                    <a:pt x="110104" y="3259"/>
                  </a:lnTo>
                  <a:lnTo>
                    <a:pt x="98517" y="814"/>
                  </a:lnTo>
                  <a:close/>
                </a:path>
                <a:path w="287020" h="175260">
                  <a:moveTo>
                    <a:pt x="86182" y="0"/>
                  </a:moveTo>
                  <a:lnTo>
                    <a:pt x="72047" y="814"/>
                  </a:lnTo>
                  <a:lnTo>
                    <a:pt x="98744" y="814"/>
                  </a:lnTo>
                  <a:lnTo>
                    <a:pt x="86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4" name="object 364" descr=""/>
          <p:cNvGrpSpPr/>
          <p:nvPr/>
        </p:nvGrpSpPr>
        <p:grpSpPr>
          <a:xfrm>
            <a:off x="11532451" y="4972951"/>
            <a:ext cx="321310" cy="247015"/>
            <a:chOff x="11532451" y="4972951"/>
            <a:chExt cx="321310" cy="247015"/>
          </a:xfrm>
        </p:grpSpPr>
        <p:pic>
          <p:nvPicPr>
            <p:cNvPr id="365" name="object 36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1532451" y="5006302"/>
              <a:ext cx="118541" cy="213309"/>
            </a:xfrm>
            <a:prstGeom prst="rect">
              <a:avLst/>
            </a:prstGeom>
          </p:spPr>
        </p:pic>
        <p:pic>
          <p:nvPicPr>
            <p:cNvPr id="366" name="object 366" descr="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1693576" y="4972951"/>
              <a:ext cx="159816" cy="245008"/>
            </a:xfrm>
            <a:prstGeom prst="rect">
              <a:avLst/>
            </a:prstGeom>
          </p:spPr>
        </p:pic>
      </p:grpSp>
      <p:pic>
        <p:nvPicPr>
          <p:cNvPr id="367" name="object 367" descr="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11899472" y="5042954"/>
            <a:ext cx="168880" cy="176656"/>
          </a:xfrm>
          <a:prstGeom prst="rect">
            <a:avLst/>
          </a:prstGeom>
        </p:spPr>
      </p:pic>
      <p:pic>
        <p:nvPicPr>
          <p:cNvPr id="368" name="object 368" descr="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12188202" y="5042954"/>
            <a:ext cx="145630" cy="176656"/>
          </a:xfrm>
          <a:prstGeom prst="rect">
            <a:avLst/>
          </a:prstGeom>
        </p:spPr>
      </p:pic>
      <p:grpSp>
        <p:nvGrpSpPr>
          <p:cNvPr id="369" name="object 369" descr=""/>
          <p:cNvGrpSpPr/>
          <p:nvPr/>
        </p:nvGrpSpPr>
        <p:grpSpPr>
          <a:xfrm>
            <a:off x="12397561" y="5006301"/>
            <a:ext cx="229235" cy="213360"/>
            <a:chOff x="12397561" y="5006301"/>
            <a:chExt cx="229235" cy="213360"/>
          </a:xfrm>
        </p:grpSpPr>
        <p:pic>
          <p:nvPicPr>
            <p:cNvPr id="370" name="object 37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507835" y="5006301"/>
              <a:ext cx="118541" cy="213309"/>
            </a:xfrm>
            <a:prstGeom prst="rect">
              <a:avLst/>
            </a:prstGeom>
          </p:spPr>
        </p:pic>
        <p:pic>
          <p:nvPicPr>
            <p:cNvPr id="371" name="object 371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2397561" y="5042953"/>
              <a:ext cx="87172" cy="175006"/>
            </a:xfrm>
            <a:prstGeom prst="rect">
              <a:avLst/>
            </a:prstGeom>
          </p:spPr>
        </p:pic>
      </p:grpSp>
      <p:pic>
        <p:nvPicPr>
          <p:cNvPr id="372" name="object 372" descr="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12731318" y="4972951"/>
            <a:ext cx="1536166" cy="310718"/>
          </a:xfrm>
          <a:prstGeom prst="rect">
            <a:avLst/>
          </a:prstGeom>
        </p:spPr>
      </p:pic>
      <p:pic>
        <p:nvPicPr>
          <p:cNvPr id="373" name="object 373" descr="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686655" y="5544451"/>
            <a:ext cx="1854855" cy="309067"/>
          </a:xfrm>
          <a:prstGeom prst="rect">
            <a:avLst/>
          </a:prstGeom>
        </p:spPr>
      </p:pic>
      <p:pic>
        <p:nvPicPr>
          <p:cNvPr id="374" name="object 374" descr="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2660895" y="5614454"/>
            <a:ext cx="168880" cy="176656"/>
          </a:xfrm>
          <a:prstGeom prst="rect">
            <a:avLst/>
          </a:prstGeom>
        </p:spPr>
      </p:pic>
      <p:sp>
        <p:nvSpPr>
          <p:cNvPr id="375" name="object 375" descr=""/>
          <p:cNvSpPr/>
          <p:nvPr/>
        </p:nvSpPr>
        <p:spPr>
          <a:xfrm>
            <a:off x="2877642" y="5614454"/>
            <a:ext cx="287020" cy="175260"/>
          </a:xfrm>
          <a:custGeom>
            <a:avLst/>
            <a:gdLst/>
            <a:ahLst/>
            <a:cxnLst/>
            <a:rect l="l" t="t" r="r" b="b"/>
            <a:pathLst>
              <a:path w="287019" h="175260">
                <a:moveTo>
                  <a:pt x="22453" y="1651"/>
                </a:moveTo>
                <a:lnTo>
                  <a:pt x="0" y="1651"/>
                </a:lnTo>
                <a:lnTo>
                  <a:pt x="0" y="175006"/>
                </a:lnTo>
                <a:lnTo>
                  <a:pt x="23444" y="175006"/>
                </a:lnTo>
                <a:lnTo>
                  <a:pt x="23444" y="83870"/>
                </a:lnTo>
                <a:lnTo>
                  <a:pt x="23781" y="76606"/>
                </a:lnTo>
                <a:lnTo>
                  <a:pt x="31428" y="48539"/>
                </a:lnTo>
                <a:lnTo>
                  <a:pt x="22453" y="48539"/>
                </a:lnTo>
                <a:lnTo>
                  <a:pt x="18821" y="40284"/>
                </a:lnTo>
                <a:lnTo>
                  <a:pt x="22453" y="33209"/>
                </a:lnTo>
                <a:lnTo>
                  <a:pt x="22453" y="1651"/>
                </a:lnTo>
                <a:close/>
              </a:path>
              <a:path w="287019" h="175260">
                <a:moveTo>
                  <a:pt x="138525" y="21132"/>
                </a:moveTo>
                <a:lnTo>
                  <a:pt x="81559" y="21132"/>
                </a:lnTo>
                <a:lnTo>
                  <a:pt x="92785" y="22009"/>
                </a:lnTo>
                <a:lnTo>
                  <a:pt x="102689" y="24639"/>
                </a:lnTo>
                <a:lnTo>
                  <a:pt x="130923" y="63737"/>
                </a:lnTo>
                <a:lnTo>
                  <a:pt x="131749" y="76606"/>
                </a:lnTo>
                <a:lnTo>
                  <a:pt x="131749" y="175006"/>
                </a:lnTo>
                <a:lnTo>
                  <a:pt x="155194" y="175006"/>
                </a:lnTo>
                <a:lnTo>
                  <a:pt x="155194" y="83870"/>
                </a:lnTo>
                <a:lnTo>
                  <a:pt x="155531" y="76606"/>
                </a:lnTo>
                <a:lnTo>
                  <a:pt x="155637" y="74326"/>
                </a:lnTo>
                <a:lnTo>
                  <a:pt x="156967" y="65505"/>
                </a:lnTo>
                <a:lnTo>
                  <a:pt x="159185" y="57404"/>
                </a:lnTo>
                <a:lnTo>
                  <a:pt x="161945" y="50850"/>
                </a:lnTo>
                <a:lnTo>
                  <a:pt x="152552" y="50850"/>
                </a:lnTo>
                <a:lnTo>
                  <a:pt x="143306" y="47218"/>
                </a:lnTo>
                <a:lnTo>
                  <a:pt x="147833" y="37160"/>
                </a:lnTo>
                <a:lnTo>
                  <a:pt x="148087" y="36776"/>
                </a:lnTo>
                <a:lnTo>
                  <a:pt x="144133" y="28600"/>
                </a:lnTo>
                <a:lnTo>
                  <a:pt x="138525" y="21132"/>
                </a:lnTo>
                <a:close/>
              </a:path>
              <a:path w="287019" h="175260">
                <a:moveTo>
                  <a:pt x="269801" y="21132"/>
                </a:moveTo>
                <a:lnTo>
                  <a:pt x="213309" y="21132"/>
                </a:lnTo>
                <a:lnTo>
                  <a:pt x="224525" y="22009"/>
                </a:lnTo>
                <a:lnTo>
                  <a:pt x="234399" y="24639"/>
                </a:lnTo>
                <a:lnTo>
                  <a:pt x="262354" y="63737"/>
                </a:lnTo>
                <a:lnTo>
                  <a:pt x="263169" y="76606"/>
                </a:lnTo>
                <a:lnTo>
                  <a:pt x="263169" y="175006"/>
                </a:lnTo>
                <a:lnTo>
                  <a:pt x="286613" y="175006"/>
                </a:lnTo>
                <a:lnTo>
                  <a:pt x="286613" y="74326"/>
                </a:lnTo>
                <a:lnTo>
                  <a:pt x="286212" y="65505"/>
                </a:lnTo>
                <a:lnTo>
                  <a:pt x="273055" y="24959"/>
                </a:lnTo>
                <a:lnTo>
                  <a:pt x="269801" y="21132"/>
                </a:lnTo>
                <a:close/>
              </a:path>
              <a:path w="287019" h="175260">
                <a:moveTo>
                  <a:pt x="148087" y="36776"/>
                </a:moveTo>
                <a:lnTo>
                  <a:pt x="147833" y="37160"/>
                </a:lnTo>
                <a:lnTo>
                  <a:pt x="143306" y="47218"/>
                </a:lnTo>
                <a:lnTo>
                  <a:pt x="152552" y="50850"/>
                </a:lnTo>
                <a:lnTo>
                  <a:pt x="149128" y="38930"/>
                </a:lnTo>
                <a:lnTo>
                  <a:pt x="148087" y="36776"/>
                </a:lnTo>
                <a:close/>
              </a:path>
              <a:path w="287019" h="175260">
                <a:moveTo>
                  <a:pt x="216611" y="0"/>
                </a:moveTo>
                <a:lnTo>
                  <a:pt x="170218" y="13042"/>
                </a:lnTo>
                <a:lnTo>
                  <a:pt x="148087" y="36776"/>
                </a:lnTo>
                <a:lnTo>
                  <a:pt x="149128" y="38930"/>
                </a:lnTo>
                <a:lnTo>
                  <a:pt x="152552" y="50850"/>
                </a:lnTo>
                <a:lnTo>
                  <a:pt x="161945" y="50850"/>
                </a:lnTo>
                <a:lnTo>
                  <a:pt x="162293" y="50025"/>
                </a:lnTo>
                <a:lnTo>
                  <a:pt x="166215" y="43419"/>
                </a:lnTo>
                <a:lnTo>
                  <a:pt x="204693" y="21597"/>
                </a:lnTo>
                <a:lnTo>
                  <a:pt x="213309" y="21132"/>
                </a:lnTo>
                <a:lnTo>
                  <a:pt x="269801" y="21132"/>
                </a:lnTo>
                <a:lnTo>
                  <a:pt x="267379" y="18284"/>
                </a:lnTo>
                <a:lnTo>
                  <a:pt x="226835" y="505"/>
                </a:lnTo>
                <a:lnTo>
                  <a:pt x="216611" y="0"/>
                </a:lnTo>
                <a:close/>
              </a:path>
              <a:path w="287019" h="175260">
                <a:moveTo>
                  <a:pt x="22453" y="33209"/>
                </a:moveTo>
                <a:lnTo>
                  <a:pt x="18821" y="40284"/>
                </a:lnTo>
                <a:lnTo>
                  <a:pt x="22453" y="48539"/>
                </a:lnTo>
                <a:lnTo>
                  <a:pt x="22453" y="33209"/>
                </a:lnTo>
                <a:close/>
              </a:path>
              <a:path w="287019" h="175260">
                <a:moveTo>
                  <a:pt x="98517" y="814"/>
                </a:moveTo>
                <a:lnTo>
                  <a:pt x="73761" y="814"/>
                </a:lnTo>
                <a:lnTo>
                  <a:pt x="63687" y="2684"/>
                </a:lnTo>
                <a:lnTo>
                  <a:pt x="29183" y="23483"/>
                </a:lnTo>
                <a:lnTo>
                  <a:pt x="22453" y="33209"/>
                </a:lnTo>
                <a:lnTo>
                  <a:pt x="22453" y="48539"/>
                </a:lnTo>
                <a:lnTo>
                  <a:pt x="31428" y="48539"/>
                </a:lnTo>
                <a:lnTo>
                  <a:pt x="34477" y="43419"/>
                </a:lnTo>
                <a:lnTo>
                  <a:pt x="39173" y="37641"/>
                </a:lnTo>
                <a:lnTo>
                  <a:pt x="81559" y="21132"/>
                </a:lnTo>
                <a:lnTo>
                  <a:pt x="138525" y="21132"/>
                </a:lnTo>
                <a:lnTo>
                  <a:pt x="137570" y="19861"/>
                </a:lnTo>
                <a:lnTo>
                  <a:pt x="129438" y="12712"/>
                </a:lnTo>
                <a:lnTo>
                  <a:pt x="120047" y="7147"/>
                </a:lnTo>
                <a:lnTo>
                  <a:pt x="109924" y="3259"/>
                </a:lnTo>
                <a:lnTo>
                  <a:pt x="110104" y="3259"/>
                </a:lnTo>
                <a:lnTo>
                  <a:pt x="98517" y="814"/>
                </a:lnTo>
                <a:close/>
              </a:path>
              <a:path w="287019" h="175260">
                <a:moveTo>
                  <a:pt x="86182" y="0"/>
                </a:moveTo>
                <a:lnTo>
                  <a:pt x="72047" y="814"/>
                </a:lnTo>
                <a:lnTo>
                  <a:pt x="98744" y="814"/>
                </a:lnTo>
                <a:lnTo>
                  <a:pt x="86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76" name="object 376" descr=""/>
          <p:cNvGrpSpPr/>
          <p:nvPr/>
        </p:nvGrpSpPr>
        <p:grpSpPr>
          <a:xfrm>
            <a:off x="3227984" y="5614454"/>
            <a:ext cx="862965" cy="239395"/>
            <a:chOff x="3227984" y="5614454"/>
            <a:chExt cx="862965" cy="239395"/>
          </a:xfrm>
        </p:grpSpPr>
        <p:pic>
          <p:nvPicPr>
            <p:cNvPr id="377" name="object 377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3227984" y="5614454"/>
              <a:ext cx="175996" cy="239064"/>
            </a:xfrm>
            <a:prstGeom prst="rect">
              <a:avLst/>
            </a:prstGeom>
          </p:spPr>
        </p:pic>
        <p:pic>
          <p:nvPicPr>
            <p:cNvPr id="378" name="object 37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4359" y="5614454"/>
              <a:ext cx="176657" cy="176656"/>
            </a:xfrm>
            <a:prstGeom prst="rect">
              <a:avLst/>
            </a:prstGeom>
          </p:spPr>
        </p:pic>
        <p:sp>
          <p:nvSpPr>
            <p:cNvPr id="379" name="object 379" descr=""/>
            <p:cNvSpPr/>
            <p:nvPr/>
          </p:nvSpPr>
          <p:spPr>
            <a:xfrm>
              <a:off x="3623894" y="5616105"/>
              <a:ext cx="285115" cy="173355"/>
            </a:xfrm>
            <a:custGeom>
              <a:avLst/>
              <a:gdLst/>
              <a:ahLst/>
              <a:cxnLst/>
              <a:rect l="l" t="t" r="r" b="b"/>
              <a:pathLst>
                <a:path w="285114" h="173354">
                  <a:moveTo>
                    <a:pt x="22453" y="0"/>
                  </a:moveTo>
                  <a:lnTo>
                    <a:pt x="0" y="0"/>
                  </a:lnTo>
                  <a:lnTo>
                    <a:pt x="65379" y="173355"/>
                  </a:lnTo>
                  <a:lnTo>
                    <a:pt x="87503" y="173355"/>
                  </a:lnTo>
                  <a:lnTo>
                    <a:pt x="92352" y="160807"/>
                  </a:lnTo>
                  <a:lnTo>
                    <a:pt x="71653" y="160807"/>
                  </a:lnTo>
                  <a:lnTo>
                    <a:pt x="76827" y="147187"/>
                  </a:lnTo>
                  <a:lnTo>
                    <a:pt x="22453" y="0"/>
                  </a:lnTo>
                  <a:close/>
                </a:path>
                <a:path w="285114" h="173354">
                  <a:moveTo>
                    <a:pt x="161195" y="22123"/>
                  </a:moveTo>
                  <a:lnTo>
                    <a:pt x="145948" y="22123"/>
                  </a:lnTo>
                  <a:lnTo>
                    <a:pt x="142471" y="31120"/>
                  </a:lnTo>
                  <a:lnTo>
                    <a:pt x="197129" y="173355"/>
                  </a:lnTo>
                  <a:lnTo>
                    <a:pt x="219252" y="173355"/>
                  </a:lnTo>
                  <a:lnTo>
                    <a:pt x="224008" y="160807"/>
                  </a:lnTo>
                  <a:lnTo>
                    <a:pt x="203073" y="160807"/>
                  </a:lnTo>
                  <a:lnTo>
                    <a:pt x="208191" y="147187"/>
                  </a:lnTo>
                  <a:lnTo>
                    <a:pt x="161195" y="22123"/>
                  </a:lnTo>
                  <a:close/>
                </a:path>
                <a:path w="285114" h="173354">
                  <a:moveTo>
                    <a:pt x="76855" y="147187"/>
                  </a:moveTo>
                  <a:lnTo>
                    <a:pt x="71653" y="160807"/>
                  </a:lnTo>
                  <a:lnTo>
                    <a:pt x="81889" y="160807"/>
                  </a:lnTo>
                  <a:lnTo>
                    <a:pt x="76855" y="147187"/>
                  </a:lnTo>
                  <a:close/>
                </a:path>
                <a:path w="285114" h="173354">
                  <a:moveTo>
                    <a:pt x="152882" y="0"/>
                  </a:moveTo>
                  <a:lnTo>
                    <a:pt x="132740" y="0"/>
                  </a:lnTo>
                  <a:lnTo>
                    <a:pt x="76855" y="147187"/>
                  </a:lnTo>
                  <a:lnTo>
                    <a:pt x="81889" y="160807"/>
                  </a:lnTo>
                  <a:lnTo>
                    <a:pt x="92352" y="160807"/>
                  </a:lnTo>
                  <a:lnTo>
                    <a:pt x="142471" y="31120"/>
                  </a:lnTo>
                  <a:lnTo>
                    <a:pt x="139014" y="22123"/>
                  </a:lnTo>
                  <a:lnTo>
                    <a:pt x="161195" y="22123"/>
                  </a:lnTo>
                  <a:lnTo>
                    <a:pt x="152882" y="0"/>
                  </a:lnTo>
                  <a:close/>
                </a:path>
                <a:path w="285114" h="173354">
                  <a:moveTo>
                    <a:pt x="208191" y="147187"/>
                  </a:moveTo>
                  <a:lnTo>
                    <a:pt x="203073" y="160807"/>
                  </a:lnTo>
                  <a:lnTo>
                    <a:pt x="213309" y="160807"/>
                  </a:lnTo>
                  <a:lnTo>
                    <a:pt x="208191" y="147187"/>
                  </a:lnTo>
                  <a:close/>
                </a:path>
                <a:path w="285114" h="173354">
                  <a:moveTo>
                    <a:pt x="284962" y="0"/>
                  </a:moveTo>
                  <a:lnTo>
                    <a:pt x="263499" y="0"/>
                  </a:lnTo>
                  <a:lnTo>
                    <a:pt x="208191" y="147187"/>
                  </a:lnTo>
                  <a:lnTo>
                    <a:pt x="213309" y="160807"/>
                  </a:lnTo>
                  <a:lnTo>
                    <a:pt x="224008" y="160807"/>
                  </a:lnTo>
                  <a:lnTo>
                    <a:pt x="284962" y="0"/>
                  </a:lnTo>
                  <a:close/>
                </a:path>
                <a:path w="285114" h="173354">
                  <a:moveTo>
                    <a:pt x="145948" y="22123"/>
                  </a:moveTo>
                  <a:lnTo>
                    <a:pt x="139014" y="22123"/>
                  </a:lnTo>
                  <a:lnTo>
                    <a:pt x="142471" y="31120"/>
                  </a:lnTo>
                  <a:lnTo>
                    <a:pt x="145948" y="221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0" name="object 380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3921916" y="5614454"/>
              <a:ext cx="168880" cy="176656"/>
            </a:xfrm>
            <a:prstGeom prst="rect">
              <a:avLst/>
            </a:prstGeom>
          </p:spPr>
        </p:pic>
      </p:grpSp>
      <p:pic>
        <p:nvPicPr>
          <p:cNvPr id="381" name="object 381" descr="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4138676" y="5614454"/>
            <a:ext cx="87172" cy="175006"/>
          </a:xfrm>
          <a:prstGeom prst="rect">
            <a:avLst/>
          </a:prstGeom>
        </p:spPr>
      </p:pic>
      <p:pic>
        <p:nvPicPr>
          <p:cNvPr id="382" name="object 382" descr="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4343056" y="5614454"/>
            <a:ext cx="145618" cy="176656"/>
          </a:xfrm>
          <a:prstGeom prst="rect">
            <a:avLst/>
          </a:prstGeom>
        </p:spPr>
      </p:pic>
      <p:grpSp>
        <p:nvGrpSpPr>
          <p:cNvPr id="383" name="object 383" descr=""/>
          <p:cNvGrpSpPr/>
          <p:nvPr/>
        </p:nvGrpSpPr>
        <p:grpSpPr>
          <a:xfrm>
            <a:off x="4552403" y="5544451"/>
            <a:ext cx="836930" cy="293370"/>
            <a:chOff x="4552403" y="5544451"/>
            <a:chExt cx="836930" cy="293370"/>
          </a:xfrm>
        </p:grpSpPr>
        <p:pic>
          <p:nvPicPr>
            <p:cNvPr id="384" name="object 384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4552403" y="5614454"/>
              <a:ext cx="87172" cy="175006"/>
            </a:xfrm>
            <a:prstGeom prst="rect">
              <a:avLst/>
            </a:prstGeom>
          </p:spPr>
        </p:pic>
        <p:pic>
          <p:nvPicPr>
            <p:cNvPr id="385" name="object 38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62690" y="5577802"/>
              <a:ext cx="118541" cy="213309"/>
            </a:xfrm>
            <a:prstGeom prst="rect">
              <a:avLst/>
            </a:prstGeom>
          </p:spPr>
        </p:pic>
        <p:sp>
          <p:nvSpPr>
            <p:cNvPr id="386" name="object 386" descr=""/>
            <p:cNvSpPr/>
            <p:nvPr/>
          </p:nvSpPr>
          <p:spPr>
            <a:xfrm>
              <a:off x="4818545" y="5544451"/>
              <a:ext cx="34925" cy="245110"/>
            </a:xfrm>
            <a:custGeom>
              <a:avLst/>
              <a:gdLst/>
              <a:ahLst/>
              <a:cxnLst/>
              <a:rect l="l" t="t" r="r" b="b"/>
              <a:pathLst>
                <a:path w="34925" h="245110">
                  <a:moveTo>
                    <a:pt x="28727" y="71653"/>
                  </a:moveTo>
                  <a:lnTo>
                    <a:pt x="5283" y="71653"/>
                  </a:lnTo>
                  <a:lnTo>
                    <a:pt x="5283" y="245008"/>
                  </a:lnTo>
                  <a:lnTo>
                    <a:pt x="28727" y="245008"/>
                  </a:lnTo>
                  <a:lnTo>
                    <a:pt x="28727" y="71653"/>
                  </a:lnTo>
                  <a:close/>
                </a:path>
                <a:path w="34925" h="245110">
                  <a:moveTo>
                    <a:pt x="22009" y="0"/>
                  </a:moveTo>
                  <a:lnTo>
                    <a:pt x="12318" y="0"/>
                  </a:lnTo>
                  <a:lnTo>
                    <a:pt x="8242" y="1600"/>
                  </a:lnTo>
                  <a:lnTo>
                    <a:pt x="1638" y="7975"/>
                  </a:lnTo>
                  <a:lnTo>
                    <a:pt x="0" y="11887"/>
                  </a:lnTo>
                  <a:lnTo>
                    <a:pt x="0" y="21132"/>
                  </a:lnTo>
                  <a:lnTo>
                    <a:pt x="1638" y="25095"/>
                  </a:lnTo>
                  <a:lnTo>
                    <a:pt x="8242" y="31699"/>
                  </a:lnTo>
                  <a:lnTo>
                    <a:pt x="12318" y="33350"/>
                  </a:lnTo>
                  <a:lnTo>
                    <a:pt x="22225" y="33350"/>
                  </a:lnTo>
                  <a:lnTo>
                    <a:pt x="26352" y="31699"/>
                  </a:lnTo>
                  <a:lnTo>
                    <a:pt x="32727" y="25095"/>
                  </a:lnTo>
                  <a:lnTo>
                    <a:pt x="34283" y="21132"/>
                  </a:lnTo>
                  <a:lnTo>
                    <a:pt x="34328" y="11556"/>
                  </a:lnTo>
                  <a:lnTo>
                    <a:pt x="32791" y="7975"/>
                  </a:lnTo>
                  <a:lnTo>
                    <a:pt x="32677" y="7708"/>
                  </a:lnTo>
                  <a:lnTo>
                    <a:pt x="26141" y="1600"/>
                  </a:lnTo>
                  <a:lnTo>
                    <a:pt x="22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7" name="object 387" descr="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4888547" y="5577802"/>
              <a:ext cx="437502" cy="213309"/>
            </a:xfrm>
            <a:prstGeom prst="rect">
              <a:avLst/>
            </a:prstGeom>
          </p:spPr>
        </p:pic>
        <p:sp>
          <p:nvSpPr>
            <p:cNvPr id="388" name="object 388" descr=""/>
            <p:cNvSpPr/>
            <p:nvPr/>
          </p:nvSpPr>
          <p:spPr>
            <a:xfrm>
              <a:off x="5354116" y="5755119"/>
              <a:ext cx="34925" cy="82550"/>
            </a:xfrm>
            <a:custGeom>
              <a:avLst/>
              <a:gdLst/>
              <a:ahLst/>
              <a:cxnLst/>
              <a:rect l="l" t="t" r="r" b="b"/>
              <a:pathLst>
                <a:path w="34925" h="82550">
                  <a:moveTo>
                    <a:pt x="34543" y="21462"/>
                  </a:moveTo>
                  <a:lnTo>
                    <a:pt x="15189" y="21462"/>
                  </a:lnTo>
                  <a:lnTo>
                    <a:pt x="17767" y="35321"/>
                  </a:lnTo>
                  <a:lnTo>
                    <a:pt x="17830" y="35661"/>
                  </a:lnTo>
                  <a:lnTo>
                    <a:pt x="11812" y="35661"/>
                  </a:lnTo>
                  <a:lnTo>
                    <a:pt x="660" y="82550"/>
                  </a:lnTo>
                  <a:lnTo>
                    <a:pt x="16510" y="82550"/>
                  </a:lnTo>
                  <a:lnTo>
                    <a:pt x="30378" y="36982"/>
                  </a:lnTo>
                  <a:lnTo>
                    <a:pt x="30845" y="35661"/>
                  </a:lnTo>
                  <a:lnTo>
                    <a:pt x="12763" y="35661"/>
                  </a:lnTo>
                  <a:lnTo>
                    <a:pt x="11893" y="35321"/>
                  </a:lnTo>
                  <a:lnTo>
                    <a:pt x="30966" y="35321"/>
                  </a:lnTo>
                  <a:lnTo>
                    <a:pt x="31430" y="34010"/>
                  </a:lnTo>
                  <a:lnTo>
                    <a:pt x="32359" y="31254"/>
                  </a:lnTo>
                  <a:lnTo>
                    <a:pt x="33680" y="26860"/>
                  </a:lnTo>
                  <a:lnTo>
                    <a:pt x="34112" y="24879"/>
                  </a:lnTo>
                  <a:lnTo>
                    <a:pt x="34543" y="21462"/>
                  </a:lnTo>
                  <a:close/>
                </a:path>
                <a:path w="34925" h="82550">
                  <a:moveTo>
                    <a:pt x="15189" y="21462"/>
                  </a:moveTo>
                  <a:lnTo>
                    <a:pt x="11893" y="35321"/>
                  </a:lnTo>
                  <a:lnTo>
                    <a:pt x="12763" y="35661"/>
                  </a:lnTo>
                  <a:lnTo>
                    <a:pt x="17830" y="35661"/>
                  </a:lnTo>
                  <a:lnTo>
                    <a:pt x="15189" y="21462"/>
                  </a:lnTo>
                  <a:close/>
                </a:path>
                <a:path w="34925" h="82550">
                  <a:moveTo>
                    <a:pt x="22567" y="0"/>
                  </a:moveTo>
                  <a:lnTo>
                    <a:pt x="12649" y="0"/>
                  </a:lnTo>
                  <a:lnTo>
                    <a:pt x="8249" y="1765"/>
                  </a:lnTo>
                  <a:lnTo>
                    <a:pt x="8416" y="1765"/>
                  </a:lnTo>
                  <a:lnTo>
                    <a:pt x="1701" y="8255"/>
                  </a:lnTo>
                  <a:lnTo>
                    <a:pt x="0" y="12547"/>
                  </a:lnTo>
                  <a:lnTo>
                    <a:pt x="0" y="23114"/>
                  </a:lnTo>
                  <a:lnTo>
                    <a:pt x="1701" y="27406"/>
                  </a:lnTo>
                  <a:lnTo>
                    <a:pt x="8534" y="34010"/>
                  </a:lnTo>
                  <a:lnTo>
                    <a:pt x="11893" y="35321"/>
                  </a:lnTo>
                  <a:lnTo>
                    <a:pt x="15189" y="21462"/>
                  </a:lnTo>
                  <a:lnTo>
                    <a:pt x="34555" y="21462"/>
                  </a:lnTo>
                  <a:lnTo>
                    <a:pt x="34671" y="12992"/>
                  </a:lnTo>
                  <a:lnTo>
                    <a:pt x="33070" y="8801"/>
                  </a:lnTo>
                  <a:lnTo>
                    <a:pt x="26682" y="1765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89" name="object 389" descr="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5510961" y="5614454"/>
            <a:ext cx="145618" cy="176656"/>
          </a:xfrm>
          <a:prstGeom prst="rect">
            <a:avLst/>
          </a:prstGeom>
        </p:spPr>
      </p:pic>
      <p:pic>
        <p:nvPicPr>
          <p:cNvPr id="390" name="object 390" descr="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5926023" y="5544451"/>
            <a:ext cx="175996" cy="246659"/>
          </a:xfrm>
          <a:prstGeom prst="rect">
            <a:avLst/>
          </a:prstGeom>
        </p:spPr>
      </p:pic>
      <p:pic>
        <p:nvPicPr>
          <p:cNvPr id="391" name="object 391" descr="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5720308" y="5614454"/>
            <a:ext cx="159816" cy="175006"/>
          </a:xfrm>
          <a:prstGeom prst="rect">
            <a:avLst/>
          </a:prstGeom>
        </p:spPr>
      </p:pic>
      <p:pic>
        <p:nvPicPr>
          <p:cNvPr id="392" name="object 392" descr="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6253911" y="5544451"/>
            <a:ext cx="1197292" cy="309067"/>
          </a:xfrm>
          <a:prstGeom prst="rect">
            <a:avLst/>
          </a:prstGeom>
        </p:spPr>
      </p:pic>
      <p:pic>
        <p:nvPicPr>
          <p:cNvPr id="393" name="object 393" descr=""/>
          <p:cNvPicPr/>
          <p:nvPr/>
        </p:nvPicPr>
        <p:blipFill>
          <a:blip r:embed="rId158" cstate="print"/>
          <a:stretch>
            <a:fillRect/>
          </a:stretch>
        </p:blipFill>
        <p:spPr>
          <a:xfrm>
            <a:off x="7571066" y="5614454"/>
            <a:ext cx="145630" cy="176656"/>
          </a:xfrm>
          <a:prstGeom prst="rect">
            <a:avLst/>
          </a:prstGeom>
        </p:spPr>
      </p:pic>
      <p:pic>
        <p:nvPicPr>
          <p:cNvPr id="394" name="object 394" descr="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7866913" y="5544451"/>
            <a:ext cx="159816" cy="245008"/>
          </a:xfrm>
          <a:prstGeom prst="rect">
            <a:avLst/>
          </a:prstGeom>
        </p:spPr>
      </p:pic>
      <p:pic>
        <p:nvPicPr>
          <p:cNvPr id="395" name="object 395" descr="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8294522" y="5614454"/>
            <a:ext cx="178308" cy="240715"/>
          </a:xfrm>
          <a:prstGeom prst="rect">
            <a:avLst/>
          </a:prstGeom>
        </p:spPr>
      </p:pic>
      <p:pic>
        <p:nvPicPr>
          <p:cNvPr id="396" name="object 396" descr="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8088490" y="5616105"/>
            <a:ext cx="158165" cy="175006"/>
          </a:xfrm>
          <a:prstGeom prst="rect">
            <a:avLst/>
          </a:prstGeom>
        </p:spPr>
      </p:pic>
      <p:pic>
        <p:nvPicPr>
          <p:cNvPr id="397" name="object 397" descr=""/>
          <p:cNvPicPr/>
          <p:nvPr/>
        </p:nvPicPr>
        <p:blipFill>
          <a:blip r:embed="rId162" cstate="print"/>
          <a:stretch>
            <a:fillRect/>
          </a:stretch>
        </p:blipFill>
        <p:spPr>
          <a:xfrm>
            <a:off x="8520891" y="5614454"/>
            <a:ext cx="168880" cy="176656"/>
          </a:xfrm>
          <a:prstGeom prst="rect">
            <a:avLst/>
          </a:prstGeom>
        </p:spPr>
      </p:pic>
      <p:pic>
        <p:nvPicPr>
          <p:cNvPr id="398" name="object 398" descr="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8806650" y="5544451"/>
            <a:ext cx="2070036" cy="246659"/>
          </a:xfrm>
          <a:prstGeom prst="rect">
            <a:avLst/>
          </a:prstGeom>
        </p:spPr>
      </p:pic>
      <p:pic>
        <p:nvPicPr>
          <p:cNvPr id="399" name="object 399" descr="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10984001" y="5542800"/>
            <a:ext cx="295198" cy="248310"/>
          </a:xfrm>
          <a:prstGeom prst="rect">
            <a:avLst/>
          </a:prstGeom>
        </p:spPr>
      </p:pic>
      <p:pic>
        <p:nvPicPr>
          <p:cNvPr id="400" name="object 400" descr="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1327079" y="5614454"/>
            <a:ext cx="87172" cy="175006"/>
          </a:xfrm>
          <a:prstGeom prst="rect">
            <a:avLst/>
          </a:prstGeom>
        </p:spPr>
      </p:pic>
      <p:grpSp>
        <p:nvGrpSpPr>
          <p:cNvPr id="401" name="object 401" descr=""/>
          <p:cNvGrpSpPr/>
          <p:nvPr/>
        </p:nvGrpSpPr>
        <p:grpSpPr>
          <a:xfrm>
            <a:off x="11518912" y="5544451"/>
            <a:ext cx="321310" cy="247015"/>
            <a:chOff x="11518912" y="5544451"/>
            <a:chExt cx="321310" cy="247015"/>
          </a:xfrm>
        </p:grpSpPr>
        <p:pic>
          <p:nvPicPr>
            <p:cNvPr id="402" name="object 402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1518912" y="5577802"/>
              <a:ext cx="118541" cy="213309"/>
            </a:xfrm>
            <a:prstGeom prst="rect">
              <a:avLst/>
            </a:prstGeom>
          </p:spPr>
        </p:pic>
        <p:pic>
          <p:nvPicPr>
            <p:cNvPr id="403" name="object 403" descr="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1680037" y="5544451"/>
              <a:ext cx="159816" cy="245008"/>
            </a:xfrm>
            <a:prstGeom prst="rect">
              <a:avLst/>
            </a:prstGeom>
          </p:spPr>
        </p:pic>
      </p:grpSp>
      <p:grpSp>
        <p:nvGrpSpPr>
          <p:cNvPr id="404" name="object 404" descr=""/>
          <p:cNvGrpSpPr/>
          <p:nvPr/>
        </p:nvGrpSpPr>
        <p:grpSpPr>
          <a:xfrm>
            <a:off x="11885765" y="5614454"/>
            <a:ext cx="537845" cy="177165"/>
            <a:chOff x="11885765" y="5614454"/>
            <a:chExt cx="537845" cy="177165"/>
          </a:xfrm>
        </p:grpSpPr>
        <p:pic>
          <p:nvPicPr>
            <p:cNvPr id="405" name="object 405" descr="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2086183" y="5614454"/>
              <a:ext cx="142316" cy="176656"/>
            </a:xfrm>
            <a:prstGeom prst="rect">
              <a:avLst/>
            </a:prstGeom>
          </p:spPr>
        </p:pic>
        <p:pic>
          <p:nvPicPr>
            <p:cNvPr id="406" name="object 406" descr="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11885765" y="5614454"/>
              <a:ext cx="176657" cy="176656"/>
            </a:xfrm>
            <a:prstGeom prst="rect">
              <a:avLst/>
            </a:prstGeom>
          </p:spPr>
        </p:pic>
        <p:pic>
          <p:nvPicPr>
            <p:cNvPr id="407" name="object 407" descr="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12254107" y="5614454"/>
              <a:ext cx="168880" cy="176656"/>
            </a:xfrm>
            <a:prstGeom prst="rect">
              <a:avLst/>
            </a:prstGeom>
          </p:spPr>
        </p:pic>
      </p:grpSp>
      <p:grpSp>
        <p:nvGrpSpPr>
          <p:cNvPr id="408" name="object 408" descr=""/>
          <p:cNvGrpSpPr/>
          <p:nvPr/>
        </p:nvGrpSpPr>
        <p:grpSpPr>
          <a:xfrm>
            <a:off x="12527330" y="5544451"/>
            <a:ext cx="480695" cy="245110"/>
            <a:chOff x="12527330" y="5544451"/>
            <a:chExt cx="480695" cy="245110"/>
          </a:xfrm>
        </p:grpSpPr>
        <p:sp>
          <p:nvSpPr>
            <p:cNvPr id="409" name="object 409" descr=""/>
            <p:cNvSpPr/>
            <p:nvPr/>
          </p:nvSpPr>
          <p:spPr>
            <a:xfrm>
              <a:off x="12527330" y="5616105"/>
              <a:ext cx="285115" cy="173355"/>
            </a:xfrm>
            <a:custGeom>
              <a:avLst/>
              <a:gdLst/>
              <a:ahLst/>
              <a:cxnLst/>
              <a:rect l="l" t="t" r="r" b="b"/>
              <a:pathLst>
                <a:path w="285115" h="173354">
                  <a:moveTo>
                    <a:pt x="22440" y="0"/>
                  </a:moveTo>
                  <a:lnTo>
                    <a:pt x="0" y="0"/>
                  </a:lnTo>
                  <a:lnTo>
                    <a:pt x="65379" y="173355"/>
                  </a:lnTo>
                  <a:lnTo>
                    <a:pt x="87490" y="173355"/>
                  </a:lnTo>
                  <a:lnTo>
                    <a:pt x="92340" y="160807"/>
                  </a:lnTo>
                  <a:lnTo>
                    <a:pt x="71640" y="160807"/>
                  </a:lnTo>
                  <a:lnTo>
                    <a:pt x="76809" y="147202"/>
                  </a:lnTo>
                  <a:lnTo>
                    <a:pt x="22440" y="0"/>
                  </a:lnTo>
                  <a:close/>
                </a:path>
                <a:path w="285115" h="173354">
                  <a:moveTo>
                    <a:pt x="161194" y="22123"/>
                  </a:moveTo>
                  <a:lnTo>
                    <a:pt x="145948" y="22123"/>
                  </a:lnTo>
                  <a:lnTo>
                    <a:pt x="142471" y="31119"/>
                  </a:lnTo>
                  <a:lnTo>
                    <a:pt x="197129" y="173355"/>
                  </a:lnTo>
                  <a:lnTo>
                    <a:pt x="219240" y="173355"/>
                  </a:lnTo>
                  <a:lnTo>
                    <a:pt x="223997" y="160807"/>
                  </a:lnTo>
                  <a:lnTo>
                    <a:pt x="203073" y="160807"/>
                  </a:lnTo>
                  <a:lnTo>
                    <a:pt x="208185" y="147202"/>
                  </a:lnTo>
                  <a:lnTo>
                    <a:pt x="161194" y="22123"/>
                  </a:lnTo>
                  <a:close/>
                </a:path>
                <a:path w="285115" h="173354">
                  <a:moveTo>
                    <a:pt x="76860" y="147202"/>
                  </a:moveTo>
                  <a:lnTo>
                    <a:pt x="71640" y="160807"/>
                  </a:lnTo>
                  <a:lnTo>
                    <a:pt x="81889" y="160807"/>
                  </a:lnTo>
                  <a:lnTo>
                    <a:pt x="76860" y="147202"/>
                  </a:lnTo>
                  <a:close/>
                </a:path>
                <a:path w="285115" h="173354">
                  <a:moveTo>
                    <a:pt x="152882" y="0"/>
                  </a:moveTo>
                  <a:lnTo>
                    <a:pt x="132740" y="0"/>
                  </a:lnTo>
                  <a:lnTo>
                    <a:pt x="76860" y="147202"/>
                  </a:lnTo>
                  <a:lnTo>
                    <a:pt x="81889" y="160807"/>
                  </a:lnTo>
                  <a:lnTo>
                    <a:pt x="92340" y="160807"/>
                  </a:lnTo>
                  <a:lnTo>
                    <a:pt x="142471" y="31119"/>
                  </a:lnTo>
                  <a:lnTo>
                    <a:pt x="139014" y="22123"/>
                  </a:lnTo>
                  <a:lnTo>
                    <a:pt x="161194" y="22123"/>
                  </a:lnTo>
                  <a:lnTo>
                    <a:pt x="152882" y="0"/>
                  </a:lnTo>
                  <a:close/>
                </a:path>
                <a:path w="285115" h="173354">
                  <a:moveTo>
                    <a:pt x="208185" y="147202"/>
                  </a:moveTo>
                  <a:lnTo>
                    <a:pt x="203073" y="160807"/>
                  </a:lnTo>
                  <a:lnTo>
                    <a:pt x="213296" y="160807"/>
                  </a:lnTo>
                  <a:lnTo>
                    <a:pt x="208185" y="147202"/>
                  </a:lnTo>
                  <a:close/>
                </a:path>
                <a:path w="285115" h="173354">
                  <a:moveTo>
                    <a:pt x="284962" y="0"/>
                  </a:moveTo>
                  <a:lnTo>
                    <a:pt x="263499" y="0"/>
                  </a:lnTo>
                  <a:lnTo>
                    <a:pt x="208185" y="147202"/>
                  </a:lnTo>
                  <a:lnTo>
                    <a:pt x="213296" y="160807"/>
                  </a:lnTo>
                  <a:lnTo>
                    <a:pt x="223997" y="160807"/>
                  </a:lnTo>
                  <a:lnTo>
                    <a:pt x="284962" y="0"/>
                  </a:lnTo>
                  <a:close/>
                </a:path>
                <a:path w="285115" h="173354">
                  <a:moveTo>
                    <a:pt x="145948" y="22123"/>
                  </a:moveTo>
                  <a:lnTo>
                    <a:pt x="139014" y="22123"/>
                  </a:lnTo>
                  <a:lnTo>
                    <a:pt x="142471" y="31119"/>
                  </a:lnTo>
                  <a:lnTo>
                    <a:pt x="145948" y="221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0" name="object 410" descr="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2847599" y="5544451"/>
              <a:ext cx="159816" cy="245008"/>
            </a:xfrm>
            <a:prstGeom prst="rect">
              <a:avLst/>
            </a:prstGeom>
          </p:spPr>
        </p:pic>
      </p:grpSp>
      <p:pic>
        <p:nvPicPr>
          <p:cNvPr id="411" name="object 411" descr="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13053300" y="5614454"/>
            <a:ext cx="176657" cy="176656"/>
          </a:xfrm>
          <a:prstGeom prst="rect">
            <a:avLst/>
          </a:prstGeom>
        </p:spPr>
      </p:pic>
      <p:grpSp>
        <p:nvGrpSpPr>
          <p:cNvPr id="412" name="object 412" descr=""/>
          <p:cNvGrpSpPr/>
          <p:nvPr/>
        </p:nvGrpSpPr>
        <p:grpSpPr>
          <a:xfrm>
            <a:off x="13334263" y="5544451"/>
            <a:ext cx="730250" cy="247015"/>
            <a:chOff x="13334263" y="5544451"/>
            <a:chExt cx="730250" cy="247015"/>
          </a:xfrm>
        </p:grpSpPr>
        <p:sp>
          <p:nvSpPr>
            <p:cNvPr id="413" name="object 413" descr=""/>
            <p:cNvSpPr/>
            <p:nvPr/>
          </p:nvSpPr>
          <p:spPr>
            <a:xfrm>
              <a:off x="13334264" y="5544451"/>
              <a:ext cx="349885" cy="245110"/>
            </a:xfrm>
            <a:custGeom>
              <a:avLst/>
              <a:gdLst/>
              <a:ahLst/>
              <a:cxnLst/>
              <a:rect l="l" t="t" r="r" b="b"/>
              <a:pathLst>
                <a:path w="349884" h="245110">
                  <a:moveTo>
                    <a:pt x="284962" y="71653"/>
                  </a:moveTo>
                  <a:lnTo>
                    <a:pt x="263499" y="71653"/>
                  </a:lnTo>
                  <a:lnTo>
                    <a:pt x="208178" y="218859"/>
                  </a:lnTo>
                  <a:lnTo>
                    <a:pt x="161188" y="93776"/>
                  </a:lnTo>
                  <a:lnTo>
                    <a:pt x="152882" y="71653"/>
                  </a:lnTo>
                  <a:lnTo>
                    <a:pt x="132740" y="71653"/>
                  </a:lnTo>
                  <a:lnTo>
                    <a:pt x="76847" y="218859"/>
                  </a:lnTo>
                  <a:lnTo>
                    <a:pt x="71640" y="232460"/>
                  </a:lnTo>
                  <a:lnTo>
                    <a:pt x="76809" y="218859"/>
                  </a:lnTo>
                  <a:lnTo>
                    <a:pt x="22440" y="71653"/>
                  </a:lnTo>
                  <a:lnTo>
                    <a:pt x="0" y="71653"/>
                  </a:lnTo>
                  <a:lnTo>
                    <a:pt x="65379" y="245008"/>
                  </a:lnTo>
                  <a:lnTo>
                    <a:pt x="87490" y="245008"/>
                  </a:lnTo>
                  <a:lnTo>
                    <a:pt x="92329" y="232460"/>
                  </a:lnTo>
                  <a:lnTo>
                    <a:pt x="142468" y="102781"/>
                  </a:lnTo>
                  <a:lnTo>
                    <a:pt x="197129" y="245008"/>
                  </a:lnTo>
                  <a:lnTo>
                    <a:pt x="219240" y="245008"/>
                  </a:lnTo>
                  <a:lnTo>
                    <a:pt x="223989" y="232460"/>
                  </a:lnTo>
                  <a:lnTo>
                    <a:pt x="284962" y="71653"/>
                  </a:lnTo>
                  <a:close/>
                </a:path>
                <a:path w="349884" h="245110">
                  <a:moveTo>
                    <a:pt x="343839" y="71653"/>
                  </a:moveTo>
                  <a:lnTo>
                    <a:pt x="320395" y="71653"/>
                  </a:lnTo>
                  <a:lnTo>
                    <a:pt x="320395" y="245008"/>
                  </a:lnTo>
                  <a:lnTo>
                    <a:pt x="343839" y="245008"/>
                  </a:lnTo>
                  <a:lnTo>
                    <a:pt x="343839" y="71653"/>
                  </a:lnTo>
                  <a:close/>
                </a:path>
                <a:path w="349884" h="245110">
                  <a:moveTo>
                    <a:pt x="349351" y="11557"/>
                  </a:moveTo>
                  <a:lnTo>
                    <a:pt x="347814" y="7975"/>
                  </a:lnTo>
                  <a:lnTo>
                    <a:pt x="347700" y="7708"/>
                  </a:lnTo>
                  <a:lnTo>
                    <a:pt x="341160" y="1600"/>
                  </a:lnTo>
                  <a:lnTo>
                    <a:pt x="337032" y="0"/>
                  </a:lnTo>
                  <a:lnTo>
                    <a:pt x="327380" y="0"/>
                  </a:lnTo>
                  <a:lnTo>
                    <a:pt x="323316" y="1600"/>
                  </a:lnTo>
                  <a:lnTo>
                    <a:pt x="316712" y="7975"/>
                  </a:lnTo>
                  <a:lnTo>
                    <a:pt x="315061" y="11887"/>
                  </a:lnTo>
                  <a:lnTo>
                    <a:pt x="315061" y="21132"/>
                  </a:lnTo>
                  <a:lnTo>
                    <a:pt x="316712" y="25095"/>
                  </a:lnTo>
                  <a:lnTo>
                    <a:pt x="323316" y="31699"/>
                  </a:lnTo>
                  <a:lnTo>
                    <a:pt x="327380" y="33350"/>
                  </a:lnTo>
                  <a:lnTo>
                    <a:pt x="337286" y="33350"/>
                  </a:lnTo>
                  <a:lnTo>
                    <a:pt x="341477" y="31699"/>
                  </a:lnTo>
                  <a:lnTo>
                    <a:pt x="347827" y="25095"/>
                  </a:lnTo>
                  <a:lnTo>
                    <a:pt x="349300" y="21132"/>
                  </a:lnTo>
                  <a:lnTo>
                    <a:pt x="349351" y="11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4" name="object 414" descr="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3719378" y="5614454"/>
              <a:ext cx="142316" cy="176656"/>
            </a:xfrm>
            <a:prstGeom prst="rect">
              <a:avLst/>
            </a:prstGeom>
          </p:spPr>
        </p:pic>
        <p:pic>
          <p:nvPicPr>
            <p:cNvPr id="415" name="object 415" descr="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3904620" y="5544451"/>
              <a:ext cx="159816" cy="245008"/>
            </a:xfrm>
            <a:prstGeom prst="rect">
              <a:avLst/>
            </a:prstGeom>
          </p:spPr>
        </p:pic>
      </p:grpSp>
      <p:pic>
        <p:nvPicPr>
          <p:cNvPr id="416" name="object 416" descr="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676898" y="6149301"/>
            <a:ext cx="314013" cy="213309"/>
          </a:xfrm>
          <a:prstGeom prst="rect">
            <a:avLst/>
          </a:prstGeom>
        </p:spPr>
      </p:pic>
      <p:grpSp>
        <p:nvGrpSpPr>
          <p:cNvPr id="417" name="object 417" descr=""/>
          <p:cNvGrpSpPr/>
          <p:nvPr/>
        </p:nvGrpSpPr>
        <p:grpSpPr>
          <a:xfrm>
            <a:off x="1125301" y="6185954"/>
            <a:ext cx="770255" cy="177165"/>
            <a:chOff x="1125301" y="6185954"/>
            <a:chExt cx="770255" cy="177165"/>
          </a:xfrm>
        </p:grpSpPr>
        <p:pic>
          <p:nvPicPr>
            <p:cNvPr id="418" name="object 418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125301" y="6185954"/>
              <a:ext cx="87172" cy="175006"/>
            </a:xfrm>
            <a:prstGeom prst="rect">
              <a:avLst/>
            </a:prstGeom>
          </p:spPr>
        </p:pic>
        <p:pic>
          <p:nvPicPr>
            <p:cNvPr id="419" name="object 419" descr="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236108" y="6185954"/>
              <a:ext cx="168880" cy="176656"/>
            </a:xfrm>
            <a:prstGeom prst="rect">
              <a:avLst/>
            </a:prstGeom>
          </p:spPr>
        </p:pic>
        <p:sp>
          <p:nvSpPr>
            <p:cNvPr id="420" name="object 420" descr=""/>
            <p:cNvSpPr/>
            <p:nvPr/>
          </p:nvSpPr>
          <p:spPr>
            <a:xfrm>
              <a:off x="1443278" y="6261239"/>
              <a:ext cx="86995" cy="20955"/>
            </a:xfrm>
            <a:custGeom>
              <a:avLst/>
              <a:gdLst/>
              <a:ahLst/>
              <a:cxnLst/>
              <a:rect l="l" t="t" r="r" b="b"/>
              <a:pathLst>
                <a:path w="86994" h="20954">
                  <a:moveTo>
                    <a:pt x="86512" y="0"/>
                  </a:moveTo>
                  <a:lnTo>
                    <a:pt x="0" y="0"/>
                  </a:lnTo>
                  <a:lnTo>
                    <a:pt x="0" y="20472"/>
                  </a:lnTo>
                  <a:lnTo>
                    <a:pt x="86512" y="20472"/>
                  </a:lnTo>
                  <a:lnTo>
                    <a:pt x="865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1" name="object 421" descr="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1558188" y="6185954"/>
              <a:ext cx="142316" cy="176656"/>
            </a:xfrm>
            <a:prstGeom prst="rect">
              <a:avLst/>
            </a:prstGeom>
          </p:spPr>
        </p:pic>
        <p:pic>
          <p:nvPicPr>
            <p:cNvPr id="422" name="object 422" descr="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1726112" y="6185954"/>
              <a:ext cx="168880" cy="176656"/>
            </a:xfrm>
            <a:prstGeom prst="rect">
              <a:avLst/>
            </a:prstGeom>
          </p:spPr>
        </p:pic>
      </p:grpSp>
      <p:sp>
        <p:nvSpPr>
          <p:cNvPr id="423" name="object 423" descr=""/>
          <p:cNvSpPr/>
          <p:nvPr/>
        </p:nvSpPr>
        <p:spPr>
          <a:xfrm>
            <a:off x="1942858" y="61159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4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 descr=""/>
          <p:cNvSpPr/>
          <p:nvPr/>
        </p:nvSpPr>
        <p:spPr>
          <a:xfrm>
            <a:off x="2031695" y="6115951"/>
            <a:ext cx="23495" cy="245110"/>
          </a:xfrm>
          <a:custGeom>
            <a:avLst/>
            <a:gdLst/>
            <a:ahLst/>
            <a:cxnLst/>
            <a:rect l="l" t="t" r="r" b="b"/>
            <a:pathLst>
              <a:path w="23494" h="245110">
                <a:moveTo>
                  <a:pt x="23444" y="0"/>
                </a:moveTo>
                <a:lnTo>
                  <a:pt x="0" y="0"/>
                </a:lnTo>
                <a:lnTo>
                  <a:pt x="0" y="245008"/>
                </a:lnTo>
                <a:lnTo>
                  <a:pt x="23444" y="245008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25" name="object 425" descr=""/>
          <p:cNvGrpSpPr/>
          <p:nvPr/>
        </p:nvGrpSpPr>
        <p:grpSpPr>
          <a:xfrm>
            <a:off x="2179954" y="6115951"/>
            <a:ext cx="321310" cy="247015"/>
            <a:chOff x="2179954" y="6115951"/>
            <a:chExt cx="321310" cy="247015"/>
          </a:xfrm>
        </p:grpSpPr>
        <p:pic>
          <p:nvPicPr>
            <p:cNvPr id="426" name="object 42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79954" y="6149302"/>
              <a:ext cx="118541" cy="213309"/>
            </a:xfrm>
            <a:prstGeom prst="rect">
              <a:avLst/>
            </a:prstGeom>
          </p:spPr>
        </p:pic>
        <p:pic>
          <p:nvPicPr>
            <p:cNvPr id="427" name="object 42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41079" y="6115951"/>
              <a:ext cx="159816" cy="245008"/>
            </a:xfrm>
            <a:prstGeom prst="rect">
              <a:avLst/>
            </a:prstGeom>
          </p:spPr>
        </p:pic>
      </p:grpSp>
      <p:grpSp>
        <p:nvGrpSpPr>
          <p:cNvPr id="428" name="object 428" descr=""/>
          <p:cNvGrpSpPr/>
          <p:nvPr/>
        </p:nvGrpSpPr>
        <p:grpSpPr>
          <a:xfrm>
            <a:off x="2546976" y="6115951"/>
            <a:ext cx="246379" cy="247015"/>
            <a:chOff x="2546976" y="6115951"/>
            <a:chExt cx="246379" cy="247015"/>
          </a:xfrm>
        </p:grpSpPr>
        <p:pic>
          <p:nvPicPr>
            <p:cNvPr id="429" name="object 429" descr="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2546976" y="6185954"/>
              <a:ext cx="168880" cy="176656"/>
            </a:xfrm>
            <a:prstGeom prst="rect">
              <a:avLst/>
            </a:prstGeom>
          </p:spPr>
        </p:pic>
        <p:sp>
          <p:nvSpPr>
            <p:cNvPr id="430" name="object 430" descr=""/>
            <p:cNvSpPr/>
            <p:nvPr/>
          </p:nvSpPr>
          <p:spPr>
            <a:xfrm>
              <a:off x="2758452" y="6115951"/>
              <a:ext cx="34925" cy="245110"/>
            </a:xfrm>
            <a:custGeom>
              <a:avLst/>
              <a:gdLst/>
              <a:ahLst/>
              <a:cxnLst/>
              <a:rect l="l" t="t" r="r" b="b"/>
              <a:pathLst>
                <a:path w="34925" h="245110">
                  <a:moveTo>
                    <a:pt x="28727" y="71653"/>
                  </a:moveTo>
                  <a:lnTo>
                    <a:pt x="5283" y="71653"/>
                  </a:lnTo>
                  <a:lnTo>
                    <a:pt x="5283" y="245008"/>
                  </a:lnTo>
                  <a:lnTo>
                    <a:pt x="28727" y="245008"/>
                  </a:lnTo>
                  <a:lnTo>
                    <a:pt x="28727" y="71653"/>
                  </a:lnTo>
                  <a:close/>
                </a:path>
                <a:path w="34925" h="245110">
                  <a:moveTo>
                    <a:pt x="22009" y="0"/>
                  </a:moveTo>
                  <a:lnTo>
                    <a:pt x="12318" y="0"/>
                  </a:lnTo>
                  <a:lnTo>
                    <a:pt x="8255" y="1600"/>
                  </a:lnTo>
                  <a:lnTo>
                    <a:pt x="1650" y="7975"/>
                  </a:lnTo>
                  <a:lnTo>
                    <a:pt x="0" y="11887"/>
                  </a:lnTo>
                  <a:lnTo>
                    <a:pt x="0" y="21132"/>
                  </a:lnTo>
                  <a:lnTo>
                    <a:pt x="1650" y="25095"/>
                  </a:lnTo>
                  <a:lnTo>
                    <a:pt x="8255" y="31699"/>
                  </a:lnTo>
                  <a:lnTo>
                    <a:pt x="12318" y="33350"/>
                  </a:lnTo>
                  <a:lnTo>
                    <a:pt x="22225" y="33350"/>
                  </a:lnTo>
                  <a:lnTo>
                    <a:pt x="26352" y="31699"/>
                  </a:lnTo>
                  <a:lnTo>
                    <a:pt x="32727" y="25095"/>
                  </a:lnTo>
                  <a:lnTo>
                    <a:pt x="34283" y="21132"/>
                  </a:lnTo>
                  <a:lnTo>
                    <a:pt x="34328" y="11556"/>
                  </a:lnTo>
                  <a:lnTo>
                    <a:pt x="32791" y="7975"/>
                  </a:lnTo>
                  <a:lnTo>
                    <a:pt x="32677" y="7708"/>
                  </a:lnTo>
                  <a:lnTo>
                    <a:pt x="26141" y="1600"/>
                  </a:lnTo>
                  <a:lnTo>
                    <a:pt x="22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31" name="object 431" descr="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2852559" y="6185954"/>
            <a:ext cx="87172" cy="175006"/>
          </a:xfrm>
          <a:prstGeom prst="rect">
            <a:avLst/>
          </a:prstGeom>
        </p:spPr>
      </p:pic>
      <p:pic>
        <p:nvPicPr>
          <p:cNvPr id="432" name="object 43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056940" y="6185954"/>
            <a:ext cx="145618" cy="176656"/>
          </a:xfrm>
          <a:prstGeom prst="rect">
            <a:avLst/>
          </a:prstGeom>
        </p:spPr>
      </p:pic>
      <p:grpSp>
        <p:nvGrpSpPr>
          <p:cNvPr id="433" name="object 433" descr=""/>
          <p:cNvGrpSpPr/>
          <p:nvPr/>
        </p:nvGrpSpPr>
        <p:grpSpPr>
          <a:xfrm>
            <a:off x="3266287" y="6149301"/>
            <a:ext cx="294640" cy="213360"/>
            <a:chOff x="3266287" y="6149301"/>
            <a:chExt cx="294640" cy="213360"/>
          </a:xfrm>
        </p:grpSpPr>
        <p:pic>
          <p:nvPicPr>
            <p:cNvPr id="434" name="object 434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3266287" y="6185953"/>
              <a:ext cx="87172" cy="175006"/>
            </a:xfrm>
            <a:prstGeom prst="rect">
              <a:avLst/>
            </a:prstGeom>
          </p:spPr>
        </p:pic>
        <p:pic>
          <p:nvPicPr>
            <p:cNvPr id="435" name="object 43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376574" y="6149301"/>
              <a:ext cx="118541" cy="213309"/>
            </a:xfrm>
            <a:prstGeom prst="rect">
              <a:avLst/>
            </a:prstGeom>
          </p:spPr>
        </p:pic>
        <p:sp>
          <p:nvSpPr>
            <p:cNvPr id="436" name="object 436" descr=""/>
            <p:cNvSpPr/>
            <p:nvPr/>
          </p:nvSpPr>
          <p:spPr>
            <a:xfrm>
              <a:off x="3525811" y="6326619"/>
              <a:ext cx="35560" cy="36195"/>
            </a:xfrm>
            <a:custGeom>
              <a:avLst/>
              <a:gdLst/>
              <a:ahLst/>
              <a:cxnLst/>
              <a:rect l="l" t="t" r="r" b="b"/>
              <a:pathLst>
                <a:path w="35560" h="36195">
                  <a:moveTo>
                    <a:pt x="22339" y="0"/>
                  </a:moveTo>
                  <a:lnTo>
                    <a:pt x="12661" y="0"/>
                  </a:lnTo>
                  <a:lnTo>
                    <a:pt x="8521" y="1651"/>
                  </a:lnTo>
                  <a:lnTo>
                    <a:pt x="1701" y="8255"/>
                  </a:lnTo>
                  <a:lnTo>
                    <a:pt x="0" y="12547"/>
                  </a:lnTo>
                  <a:lnTo>
                    <a:pt x="0" y="22898"/>
                  </a:lnTo>
                  <a:lnTo>
                    <a:pt x="1701" y="27190"/>
                  </a:lnTo>
                  <a:lnTo>
                    <a:pt x="8521" y="34239"/>
                  </a:lnTo>
                  <a:lnTo>
                    <a:pt x="12661" y="35991"/>
                  </a:lnTo>
                  <a:lnTo>
                    <a:pt x="17500" y="35991"/>
                  </a:lnTo>
                  <a:lnTo>
                    <a:pt x="22339" y="35991"/>
                  </a:lnTo>
                  <a:lnTo>
                    <a:pt x="26466" y="34239"/>
                  </a:lnTo>
                  <a:lnTo>
                    <a:pt x="33299" y="27190"/>
                  </a:lnTo>
                  <a:lnTo>
                    <a:pt x="35001" y="22898"/>
                  </a:lnTo>
                  <a:lnTo>
                    <a:pt x="35001" y="12547"/>
                  </a:lnTo>
                  <a:lnTo>
                    <a:pt x="33299" y="8255"/>
                  </a:lnTo>
                  <a:lnTo>
                    <a:pt x="26466" y="1651"/>
                  </a:lnTo>
                  <a:lnTo>
                    <a:pt x="223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15240000" y="0"/>
                </a:moveTo>
                <a:lnTo>
                  <a:pt x="0" y="0"/>
                </a:lnTo>
                <a:lnTo>
                  <a:pt x="0" y="7975600"/>
                </a:lnTo>
                <a:lnTo>
                  <a:pt x="15240000" y="79756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DBBEA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0209530" cy="7975600"/>
            <a:chOff x="0" y="0"/>
            <a:chExt cx="10209530" cy="79756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85946" cy="79756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8800" y="1511296"/>
              <a:ext cx="3938828" cy="581047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151431" y="572046"/>
              <a:ext cx="320675" cy="293370"/>
            </a:xfrm>
            <a:custGeom>
              <a:avLst/>
              <a:gdLst/>
              <a:ahLst/>
              <a:cxnLst/>
              <a:rect l="l" t="t" r="r" b="b"/>
              <a:pathLst>
                <a:path w="320675" h="293369">
                  <a:moveTo>
                    <a:pt x="73342" y="0"/>
                  </a:moveTo>
                  <a:lnTo>
                    <a:pt x="0" y="0"/>
                  </a:lnTo>
                  <a:lnTo>
                    <a:pt x="126568" y="293370"/>
                  </a:lnTo>
                  <a:lnTo>
                    <a:pt x="193624" y="293370"/>
                  </a:lnTo>
                  <a:lnTo>
                    <a:pt x="208137" y="259842"/>
                  </a:lnTo>
                  <a:lnTo>
                    <a:pt x="140817" y="259842"/>
                  </a:lnTo>
                  <a:lnTo>
                    <a:pt x="162563" y="209534"/>
                  </a:lnTo>
                  <a:lnTo>
                    <a:pt x="73342" y="0"/>
                  </a:lnTo>
                  <a:close/>
                </a:path>
                <a:path w="320675" h="293369">
                  <a:moveTo>
                    <a:pt x="162563" y="209534"/>
                  </a:moveTo>
                  <a:lnTo>
                    <a:pt x="140817" y="259842"/>
                  </a:lnTo>
                  <a:lnTo>
                    <a:pt x="183984" y="259842"/>
                  </a:lnTo>
                  <a:lnTo>
                    <a:pt x="162563" y="209534"/>
                  </a:lnTo>
                  <a:close/>
                </a:path>
                <a:path w="320675" h="293369">
                  <a:moveTo>
                    <a:pt x="320611" y="0"/>
                  </a:moveTo>
                  <a:lnTo>
                    <a:pt x="253136" y="0"/>
                  </a:lnTo>
                  <a:lnTo>
                    <a:pt x="162563" y="209534"/>
                  </a:lnTo>
                  <a:lnTo>
                    <a:pt x="183984" y="259842"/>
                  </a:lnTo>
                  <a:lnTo>
                    <a:pt x="208137" y="259842"/>
                  </a:lnTo>
                  <a:lnTo>
                    <a:pt x="3206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60308" y="636587"/>
              <a:ext cx="214160" cy="23218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1768" y="636587"/>
              <a:ext cx="204101" cy="23218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929281" y="567016"/>
              <a:ext cx="1017905" cy="303530"/>
            </a:xfrm>
            <a:custGeom>
              <a:avLst/>
              <a:gdLst/>
              <a:ahLst/>
              <a:cxnLst/>
              <a:rect l="l" t="t" r="r" b="b"/>
              <a:pathLst>
                <a:path w="1017904" h="303530">
                  <a:moveTo>
                    <a:pt x="172250" y="287502"/>
                  </a:moveTo>
                  <a:lnTo>
                    <a:pt x="157848" y="249783"/>
                  </a:lnTo>
                  <a:lnTo>
                    <a:pt x="154660" y="241401"/>
                  </a:lnTo>
                  <a:lnTo>
                    <a:pt x="148907" y="245071"/>
                  </a:lnTo>
                  <a:lnTo>
                    <a:pt x="142595" y="247688"/>
                  </a:lnTo>
                  <a:lnTo>
                    <a:pt x="135712" y="249262"/>
                  </a:lnTo>
                  <a:lnTo>
                    <a:pt x="128257" y="249783"/>
                  </a:lnTo>
                  <a:lnTo>
                    <a:pt x="119583" y="249783"/>
                  </a:lnTo>
                  <a:lnTo>
                    <a:pt x="112737" y="247205"/>
                  </a:lnTo>
                  <a:lnTo>
                    <a:pt x="102679" y="236867"/>
                  </a:lnTo>
                  <a:lnTo>
                    <a:pt x="100177" y="229527"/>
                  </a:lnTo>
                  <a:lnTo>
                    <a:pt x="100177" y="128244"/>
                  </a:lnTo>
                  <a:lnTo>
                    <a:pt x="156337" y="128244"/>
                  </a:lnTo>
                  <a:lnTo>
                    <a:pt x="156337" y="77952"/>
                  </a:lnTo>
                  <a:lnTo>
                    <a:pt x="100177" y="77952"/>
                  </a:lnTo>
                  <a:lnTo>
                    <a:pt x="100177" y="23050"/>
                  </a:lnTo>
                  <a:lnTo>
                    <a:pt x="34785" y="23050"/>
                  </a:lnTo>
                  <a:lnTo>
                    <a:pt x="34785" y="77952"/>
                  </a:lnTo>
                  <a:lnTo>
                    <a:pt x="0" y="77952"/>
                  </a:lnTo>
                  <a:lnTo>
                    <a:pt x="0" y="128244"/>
                  </a:lnTo>
                  <a:lnTo>
                    <a:pt x="34785" y="128244"/>
                  </a:lnTo>
                  <a:lnTo>
                    <a:pt x="34785" y="220865"/>
                  </a:lnTo>
                  <a:lnTo>
                    <a:pt x="36169" y="239750"/>
                  </a:lnTo>
                  <a:lnTo>
                    <a:pt x="56997" y="281419"/>
                  </a:lnTo>
                  <a:lnTo>
                    <a:pt x="100215" y="300494"/>
                  </a:lnTo>
                  <a:lnTo>
                    <a:pt x="119024" y="301752"/>
                  </a:lnTo>
                  <a:lnTo>
                    <a:pt x="126492" y="301536"/>
                  </a:lnTo>
                  <a:lnTo>
                    <a:pt x="166966" y="290855"/>
                  </a:lnTo>
                  <a:lnTo>
                    <a:pt x="172250" y="287502"/>
                  </a:lnTo>
                  <a:close/>
                </a:path>
                <a:path w="1017904" h="303530">
                  <a:moveTo>
                    <a:pt x="593432" y="261937"/>
                  </a:moveTo>
                  <a:lnTo>
                    <a:pt x="559168" y="230200"/>
                  </a:lnTo>
                  <a:lnTo>
                    <a:pt x="564896" y="221208"/>
                  </a:lnTo>
                  <a:lnTo>
                    <a:pt x="573620" y="203377"/>
                  </a:lnTo>
                  <a:lnTo>
                    <a:pt x="580618" y="184124"/>
                  </a:lnTo>
                  <a:lnTo>
                    <a:pt x="585889" y="163449"/>
                  </a:lnTo>
                  <a:lnTo>
                    <a:pt x="533501" y="147104"/>
                  </a:lnTo>
                  <a:lnTo>
                    <a:pt x="529869" y="163207"/>
                  </a:lnTo>
                  <a:lnTo>
                    <a:pt x="529805" y="163449"/>
                  </a:lnTo>
                  <a:lnTo>
                    <a:pt x="525056" y="178498"/>
                  </a:lnTo>
                  <a:lnTo>
                    <a:pt x="519226" y="192265"/>
                  </a:lnTo>
                  <a:lnTo>
                    <a:pt x="518896" y="192862"/>
                  </a:lnTo>
                  <a:lnTo>
                    <a:pt x="484187" y="160705"/>
                  </a:lnTo>
                  <a:lnTo>
                    <a:pt x="484187" y="235077"/>
                  </a:lnTo>
                  <a:lnTo>
                    <a:pt x="441655" y="251561"/>
                  </a:lnTo>
                  <a:lnTo>
                    <a:pt x="429145" y="252298"/>
                  </a:lnTo>
                  <a:lnTo>
                    <a:pt x="421436" y="252018"/>
                  </a:lnTo>
                  <a:lnTo>
                    <a:pt x="385521" y="237629"/>
                  </a:lnTo>
                  <a:lnTo>
                    <a:pt x="376758" y="208292"/>
                  </a:lnTo>
                  <a:lnTo>
                    <a:pt x="378574" y="201447"/>
                  </a:lnTo>
                  <a:lnTo>
                    <a:pt x="406755" y="172529"/>
                  </a:lnTo>
                  <a:lnTo>
                    <a:pt x="412940" y="168897"/>
                  </a:lnTo>
                  <a:lnTo>
                    <a:pt x="484187" y="235077"/>
                  </a:lnTo>
                  <a:lnTo>
                    <a:pt x="484187" y="160705"/>
                  </a:lnTo>
                  <a:lnTo>
                    <a:pt x="465137" y="143040"/>
                  </a:lnTo>
                  <a:lnTo>
                    <a:pt x="474179" y="137922"/>
                  </a:lnTo>
                  <a:lnTo>
                    <a:pt x="484670" y="131178"/>
                  </a:lnTo>
                  <a:lnTo>
                    <a:pt x="513359" y="102501"/>
                  </a:lnTo>
                  <a:lnTo>
                    <a:pt x="522605" y="68732"/>
                  </a:lnTo>
                  <a:lnTo>
                    <a:pt x="521931" y="58623"/>
                  </a:lnTo>
                  <a:lnTo>
                    <a:pt x="499224" y="19329"/>
                  </a:lnTo>
                  <a:lnTo>
                    <a:pt x="467283" y="4533"/>
                  </a:lnTo>
                  <a:lnTo>
                    <a:pt x="467283" y="62725"/>
                  </a:lnTo>
                  <a:lnTo>
                    <a:pt x="467283" y="75298"/>
                  </a:lnTo>
                  <a:lnTo>
                    <a:pt x="435635" y="106197"/>
                  </a:lnTo>
                  <a:lnTo>
                    <a:pt x="429348" y="109601"/>
                  </a:lnTo>
                  <a:lnTo>
                    <a:pt x="427253" y="107556"/>
                  </a:lnTo>
                  <a:lnTo>
                    <a:pt x="406514" y="76695"/>
                  </a:lnTo>
                  <a:lnTo>
                    <a:pt x="406514" y="64681"/>
                  </a:lnTo>
                  <a:lnTo>
                    <a:pt x="409308" y="58254"/>
                  </a:lnTo>
                  <a:lnTo>
                    <a:pt x="420484" y="48196"/>
                  </a:lnTo>
                  <a:lnTo>
                    <a:pt x="428307" y="45681"/>
                  </a:lnTo>
                  <a:lnTo>
                    <a:pt x="447865" y="45681"/>
                  </a:lnTo>
                  <a:lnTo>
                    <a:pt x="455053" y="47917"/>
                  </a:lnTo>
                  <a:lnTo>
                    <a:pt x="464832" y="56857"/>
                  </a:lnTo>
                  <a:lnTo>
                    <a:pt x="467283" y="62725"/>
                  </a:lnTo>
                  <a:lnTo>
                    <a:pt x="467283" y="4533"/>
                  </a:lnTo>
                  <a:lnTo>
                    <a:pt x="462191" y="3302"/>
                  </a:lnTo>
                  <a:lnTo>
                    <a:pt x="451116" y="1828"/>
                  </a:lnTo>
                  <a:lnTo>
                    <a:pt x="452018" y="1828"/>
                  </a:lnTo>
                  <a:lnTo>
                    <a:pt x="438365" y="1257"/>
                  </a:lnTo>
                  <a:lnTo>
                    <a:pt x="424980" y="1828"/>
                  </a:lnTo>
                  <a:lnTo>
                    <a:pt x="412483" y="3517"/>
                  </a:lnTo>
                  <a:lnTo>
                    <a:pt x="371932" y="21120"/>
                  </a:lnTo>
                  <a:lnTo>
                    <a:pt x="349821" y="53225"/>
                  </a:lnTo>
                  <a:lnTo>
                    <a:pt x="347002" y="73342"/>
                  </a:lnTo>
                  <a:lnTo>
                    <a:pt x="347002" y="81445"/>
                  </a:lnTo>
                  <a:lnTo>
                    <a:pt x="363766" y="119862"/>
                  </a:lnTo>
                  <a:lnTo>
                    <a:pt x="377444" y="135534"/>
                  </a:lnTo>
                  <a:lnTo>
                    <a:pt x="376643" y="135953"/>
                  </a:lnTo>
                  <a:lnTo>
                    <a:pt x="343090" y="158877"/>
                  </a:lnTo>
                  <a:lnTo>
                    <a:pt x="318287" y="192265"/>
                  </a:lnTo>
                  <a:lnTo>
                    <a:pt x="312635" y="222961"/>
                  </a:lnTo>
                  <a:lnTo>
                    <a:pt x="313486" y="233654"/>
                  </a:lnTo>
                  <a:lnTo>
                    <a:pt x="313550" y="234365"/>
                  </a:lnTo>
                  <a:lnTo>
                    <a:pt x="316179" y="244614"/>
                  </a:lnTo>
                  <a:lnTo>
                    <a:pt x="316293" y="245071"/>
                  </a:lnTo>
                  <a:lnTo>
                    <a:pt x="344589" y="280593"/>
                  </a:lnTo>
                  <a:lnTo>
                    <a:pt x="380136" y="297535"/>
                  </a:lnTo>
                  <a:lnTo>
                    <a:pt x="424535" y="303428"/>
                  </a:lnTo>
                  <a:lnTo>
                    <a:pt x="444563" y="302361"/>
                  </a:lnTo>
                  <a:lnTo>
                    <a:pt x="498716" y="286245"/>
                  </a:lnTo>
                  <a:lnTo>
                    <a:pt x="522516" y="270662"/>
                  </a:lnTo>
                  <a:lnTo>
                    <a:pt x="557809" y="303428"/>
                  </a:lnTo>
                  <a:lnTo>
                    <a:pt x="593432" y="261937"/>
                  </a:lnTo>
                  <a:close/>
                </a:path>
                <a:path w="1017904" h="303530">
                  <a:moveTo>
                    <a:pt x="1017562" y="51968"/>
                  </a:moveTo>
                  <a:lnTo>
                    <a:pt x="980579" y="20574"/>
                  </a:lnTo>
                  <a:lnTo>
                    <a:pt x="933157" y="3302"/>
                  </a:lnTo>
                  <a:lnTo>
                    <a:pt x="896861" y="0"/>
                  </a:lnTo>
                  <a:lnTo>
                    <a:pt x="880008" y="698"/>
                  </a:lnTo>
                  <a:lnTo>
                    <a:pt x="833577" y="11099"/>
                  </a:lnTo>
                  <a:lnTo>
                    <a:pt x="794308" y="33070"/>
                  </a:lnTo>
                  <a:lnTo>
                    <a:pt x="763892" y="65074"/>
                  </a:lnTo>
                  <a:lnTo>
                    <a:pt x="744321" y="105117"/>
                  </a:lnTo>
                  <a:lnTo>
                    <a:pt x="737603" y="151714"/>
                  </a:lnTo>
                  <a:lnTo>
                    <a:pt x="738339" y="167932"/>
                  </a:lnTo>
                  <a:lnTo>
                    <a:pt x="749554" y="212483"/>
                  </a:lnTo>
                  <a:lnTo>
                    <a:pt x="772756" y="249974"/>
                  </a:lnTo>
                  <a:lnTo>
                    <a:pt x="806170" y="278866"/>
                  </a:lnTo>
                  <a:lnTo>
                    <a:pt x="848220" y="297180"/>
                  </a:lnTo>
                  <a:lnTo>
                    <a:pt x="896442" y="303428"/>
                  </a:lnTo>
                  <a:lnTo>
                    <a:pt x="915225" y="302590"/>
                  </a:lnTo>
                  <a:lnTo>
                    <a:pt x="965809" y="290017"/>
                  </a:lnTo>
                  <a:lnTo>
                    <a:pt x="1006462" y="263067"/>
                  </a:lnTo>
                  <a:lnTo>
                    <a:pt x="1017562" y="251040"/>
                  </a:lnTo>
                  <a:lnTo>
                    <a:pt x="973975" y="210807"/>
                  </a:lnTo>
                  <a:lnTo>
                    <a:pt x="966216" y="219049"/>
                  </a:lnTo>
                  <a:lnTo>
                    <a:pt x="958049" y="226161"/>
                  </a:lnTo>
                  <a:lnTo>
                    <a:pt x="921156" y="243459"/>
                  </a:lnTo>
                  <a:lnTo>
                    <a:pt x="900214" y="245592"/>
                  </a:lnTo>
                  <a:lnTo>
                    <a:pt x="890155" y="245173"/>
                  </a:lnTo>
                  <a:lnTo>
                    <a:pt x="846467" y="230720"/>
                  </a:lnTo>
                  <a:lnTo>
                    <a:pt x="817054" y="198158"/>
                  </a:lnTo>
                  <a:lnTo>
                    <a:pt x="806335" y="151714"/>
                  </a:lnTo>
                  <a:lnTo>
                    <a:pt x="806767" y="141478"/>
                  </a:lnTo>
                  <a:lnTo>
                    <a:pt x="821575" y="97548"/>
                  </a:lnTo>
                  <a:lnTo>
                    <a:pt x="854189" y="68262"/>
                  </a:lnTo>
                  <a:lnTo>
                    <a:pt x="900214" y="57835"/>
                  </a:lnTo>
                  <a:lnTo>
                    <a:pt x="910894" y="58381"/>
                  </a:lnTo>
                  <a:lnTo>
                    <a:pt x="949452" y="71272"/>
                  </a:lnTo>
                  <a:lnTo>
                    <a:pt x="973975" y="92202"/>
                  </a:lnTo>
                  <a:lnTo>
                    <a:pt x="1017562" y="51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80790" y="639940"/>
              <a:ext cx="228409" cy="228828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10269956" y="554443"/>
            <a:ext cx="1092200" cy="314325"/>
            <a:chOff x="10269956" y="554443"/>
            <a:chExt cx="1092200" cy="314325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69956" y="636587"/>
              <a:ext cx="363778" cy="232181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666019" y="590067"/>
              <a:ext cx="172720" cy="278765"/>
            </a:xfrm>
            <a:custGeom>
              <a:avLst/>
              <a:gdLst/>
              <a:ahLst/>
              <a:cxnLst/>
              <a:rect l="l" t="t" r="r" b="b"/>
              <a:pathLst>
                <a:path w="172720" h="278765">
                  <a:moveTo>
                    <a:pt x="100177" y="0"/>
                  </a:moveTo>
                  <a:lnTo>
                    <a:pt x="34785" y="0"/>
                  </a:lnTo>
                  <a:lnTo>
                    <a:pt x="34785" y="197815"/>
                  </a:lnTo>
                  <a:lnTo>
                    <a:pt x="47279" y="246967"/>
                  </a:lnTo>
                  <a:lnTo>
                    <a:pt x="83610" y="273621"/>
                  </a:lnTo>
                  <a:lnTo>
                    <a:pt x="119024" y="278701"/>
                  </a:lnTo>
                  <a:lnTo>
                    <a:pt x="126503" y="278477"/>
                  </a:lnTo>
                  <a:lnTo>
                    <a:pt x="166971" y="267792"/>
                  </a:lnTo>
                  <a:lnTo>
                    <a:pt x="172250" y="264452"/>
                  </a:lnTo>
                  <a:lnTo>
                    <a:pt x="157858" y="226733"/>
                  </a:lnTo>
                  <a:lnTo>
                    <a:pt x="119583" y="226733"/>
                  </a:lnTo>
                  <a:lnTo>
                    <a:pt x="112737" y="224155"/>
                  </a:lnTo>
                  <a:lnTo>
                    <a:pt x="102679" y="213817"/>
                  </a:lnTo>
                  <a:lnTo>
                    <a:pt x="100177" y="206476"/>
                  </a:lnTo>
                  <a:lnTo>
                    <a:pt x="100177" y="0"/>
                  </a:lnTo>
                  <a:close/>
                </a:path>
                <a:path w="172720" h="278765">
                  <a:moveTo>
                    <a:pt x="154660" y="218351"/>
                  </a:moveTo>
                  <a:lnTo>
                    <a:pt x="148917" y="222018"/>
                  </a:lnTo>
                  <a:lnTo>
                    <a:pt x="142601" y="224637"/>
                  </a:lnTo>
                  <a:lnTo>
                    <a:pt x="135715" y="226209"/>
                  </a:lnTo>
                  <a:lnTo>
                    <a:pt x="128257" y="226733"/>
                  </a:lnTo>
                  <a:lnTo>
                    <a:pt x="157858" y="226733"/>
                  </a:lnTo>
                  <a:lnTo>
                    <a:pt x="154660" y="218351"/>
                  </a:lnTo>
                  <a:close/>
                </a:path>
                <a:path w="172720" h="278765">
                  <a:moveTo>
                    <a:pt x="34785" y="54902"/>
                  </a:moveTo>
                  <a:lnTo>
                    <a:pt x="0" y="54902"/>
                  </a:lnTo>
                  <a:lnTo>
                    <a:pt x="0" y="105194"/>
                  </a:lnTo>
                  <a:lnTo>
                    <a:pt x="34785" y="105194"/>
                  </a:lnTo>
                  <a:lnTo>
                    <a:pt x="34785" y="54902"/>
                  </a:lnTo>
                  <a:close/>
                </a:path>
                <a:path w="172720" h="278765">
                  <a:moveTo>
                    <a:pt x="156336" y="54902"/>
                  </a:moveTo>
                  <a:lnTo>
                    <a:pt x="100177" y="54902"/>
                  </a:lnTo>
                  <a:lnTo>
                    <a:pt x="100177" y="105194"/>
                  </a:lnTo>
                  <a:lnTo>
                    <a:pt x="156336" y="105194"/>
                  </a:lnTo>
                  <a:lnTo>
                    <a:pt x="156336" y="54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51248" y="636587"/>
              <a:ext cx="237583" cy="232181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1116538" y="554443"/>
              <a:ext cx="245745" cy="314325"/>
            </a:xfrm>
            <a:custGeom>
              <a:avLst/>
              <a:gdLst/>
              <a:ahLst/>
              <a:cxnLst/>
              <a:rect l="l" t="t" r="r" b="b"/>
              <a:pathLst>
                <a:path w="245745" h="314325">
                  <a:moveTo>
                    <a:pt x="112737" y="82143"/>
                  </a:moveTo>
                  <a:lnTo>
                    <a:pt x="68491" y="90158"/>
                  </a:lnTo>
                  <a:lnTo>
                    <a:pt x="32426" y="113576"/>
                  </a:lnTo>
                  <a:lnTo>
                    <a:pt x="8374" y="150221"/>
                  </a:lnTo>
                  <a:lnTo>
                    <a:pt x="3821" y="164706"/>
                  </a:lnTo>
                  <a:lnTo>
                    <a:pt x="3722" y="165020"/>
                  </a:lnTo>
                  <a:lnTo>
                    <a:pt x="930" y="181025"/>
                  </a:lnTo>
                  <a:lnTo>
                    <a:pt x="22" y="197815"/>
                  </a:lnTo>
                  <a:lnTo>
                    <a:pt x="0" y="198234"/>
                  </a:lnTo>
                  <a:lnTo>
                    <a:pt x="930" y="215260"/>
                  </a:lnTo>
                  <a:lnTo>
                    <a:pt x="14884" y="259422"/>
                  </a:lnTo>
                  <a:lnTo>
                    <a:pt x="43205" y="291916"/>
                  </a:lnTo>
                  <a:lnTo>
                    <a:pt x="82453" y="310707"/>
                  </a:lnTo>
                  <a:lnTo>
                    <a:pt x="97849" y="313539"/>
                  </a:lnTo>
                  <a:lnTo>
                    <a:pt x="99244" y="313539"/>
                  </a:lnTo>
                  <a:lnTo>
                    <a:pt x="112737" y="314324"/>
                  </a:lnTo>
                  <a:lnTo>
                    <a:pt x="152539" y="307252"/>
                  </a:lnTo>
                  <a:lnTo>
                    <a:pt x="183225" y="260680"/>
                  </a:lnTo>
                  <a:lnTo>
                    <a:pt x="124053" y="260680"/>
                  </a:lnTo>
                  <a:lnTo>
                    <a:pt x="116090" y="260208"/>
                  </a:lnTo>
                  <a:lnTo>
                    <a:pt x="78173" y="238172"/>
                  </a:lnTo>
                  <a:lnTo>
                    <a:pt x="66217" y="198234"/>
                  </a:lnTo>
                  <a:lnTo>
                    <a:pt x="66701" y="188752"/>
                  </a:lnTo>
                  <a:lnTo>
                    <a:pt x="83031" y="152447"/>
                  </a:lnTo>
                  <a:lnTo>
                    <a:pt x="124053" y="135788"/>
                  </a:lnTo>
                  <a:lnTo>
                    <a:pt x="180502" y="135788"/>
                  </a:lnTo>
                  <a:lnTo>
                    <a:pt x="180318" y="132854"/>
                  </a:lnTo>
                  <a:lnTo>
                    <a:pt x="162610" y="94716"/>
                  </a:lnTo>
                  <a:lnTo>
                    <a:pt x="127115" y="83034"/>
                  </a:lnTo>
                  <a:lnTo>
                    <a:pt x="128382" y="83034"/>
                  </a:lnTo>
                  <a:lnTo>
                    <a:pt x="112737" y="82143"/>
                  </a:lnTo>
                  <a:close/>
                </a:path>
                <a:path w="245745" h="314325">
                  <a:moveTo>
                    <a:pt x="245592" y="0"/>
                  </a:moveTo>
                  <a:lnTo>
                    <a:pt x="180213" y="0"/>
                  </a:lnTo>
                  <a:lnTo>
                    <a:pt x="180213" y="109199"/>
                  </a:lnTo>
                  <a:lnTo>
                    <a:pt x="181575" y="110537"/>
                  </a:lnTo>
                  <a:lnTo>
                    <a:pt x="189249" y="120884"/>
                  </a:lnTo>
                  <a:lnTo>
                    <a:pt x="204516" y="161982"/>
                  </a:lnTo>
                  <a:lnTo>
                    <a:pt x="207438" y="197815"/>
                  </a:lnTo>
                  <a:lnTo>
                    <a:pt x="207454" y="198234"/>
                  </a:lnTo>
                  <a:lnTo>
                    <a:pt x="206815" y="215260"/>
                  </a:lnTo>
                  <a:lnTo>
                    <a:pt x="206747" y="217079"/>
                  </a:lnTo>
                  <a:lnTo>
                    <a:pt x="204625" y="234221"/>
                  </a:lnTo>
                  <a:lnTo>
                    <a:pt x="201089" y="249660"/>
                  </a:lnTo>
                  <a:lnTo>
                    <a:pt x="196138" y="263397"/>
                  </a:lnTo>
                  <a:lnTo>
                    <a:pt x="189864" y="275461"/>
                  </a:lnTo>
                  <a:lnTo>
                    <a:pt x="183146" y="284782"/>
                  </a:lnTo>
                  <a:lnTo>
                    <a:pt x="183146" y="310972"/>
                  </a:lnTo>
                  <a:lnTo>
                    <a:pt x="245592" y="310972"/>
                  </a:lnTo>
                  <a:lnTo>
                    <a:pt x="245592" y="0"/>
                  </a:lnTo>
                  <a:close/>
                </a:path>
                <a:path w="245745" h="314325">
                  <a:moveTo>
                    <a:pt x="180213" y="109199"/>
                  </a:moveTo>
                  <a:lnTo>
                    <a:pt x="180318" y="132854"/>
                  </a:lnTo>
                  <a:lnTo>
                    <a:pt x="184404" y="197815"/>
                  </a:lnTo>
                  <a:lnTo>
                    <a:pt x="183779" y="231133"/>
                  </a:lnTo>
                  <a:lnTo>
                    <a:pt x="183771" y="231559"/>
                  </a:lnTo>
                  <a:lnTo>
                    <a:pt x="183647" y="238172"/>
                  </a:lnTo>
                  <a:lnTo>
                    <a:pt x="183538" y="243971"/>
                  </a:lnTo>
                  <a:lnTo>
                    <a:pt x="183445" y="248959"/>
                  </a:lnTo>
                  <a:lnTo>
                    <a:pt x="183366" y="253136"/>
                  </a:lnTo>
                  <a:lnTo>
                    <a:pt x="183260" y="258794"/>
                  </a:lnTo>
                  <a:lnTo>
                    <a:pt x="183146" y="284782"/>
                  </a:lnTo>
                  <a:lnTo>
                    <a:pt x="189864" y="275461"/>
                  </a:lnTo>
                  <a:lnTo>
                    <a:pt x="196138" y="263397"/>
                  </a:lnTo>
                  <a:lnTo>
                    <a:pt x="201089" y="249660"/>
                  </a:lnTo>
                  <a:lnTo>
                    <a:pt x="204625" y="234221"/>
                  </a:lnTo>
                  <a:lnTo>
                    <a:pt x="206747" y="217079"/>
                  </a:lnTo>
                  <a:lnTo>
                    <a:pt x="207454" y="198234"/>
                  </a:lnTo>
                  <a:lnTo>
                    <a:pt x="206789" y="181025"/>
                  </a:lnTo>
                  <a:lnTo>
                    <a:pt x="195719" y="132854"/>
                  </a:lnTo>
                  <a:lnTo>
                    <a:pt x="181575" y="110537"/>
                  </a:lnTo>
                  <a:lnTo>
                    <a:pt x="180213" y="109199"/>
                  </a:lnTo>
                  <a:close/>
                </a:path>
                <a:path w="245745" h="314325">
                  <a:moveTo>
                    <a:pt x="180502" y="135788"/>
                  </a:moveTo>
                  <a:lnTo>
                    <a:pt x="124053" y="135788"/>
                  </a:lnTo>
                  <a:lnTo>
                    <a:pt x="131831" y="136259"/>
                  </a:lnTo>
                  <a:lnTo>
                    <a:pt x="139241" y="137674"/>
                  </a:lnTo>
                  <a:lnTo>
                    <a:pt x="173723" y="164706"/>
                  </a:lnTo>
                  <a:lnTo>
                    <a:pt x="181448" y="197815"/>
                  </a:lnTo>
                  <a:lnTo>
                    <a:pt x="181470" y="198234"/>
                  </a:lnTo>
                  <a:lnTo>
                    <a:pt x="169518" y="238172"/>
                  </a:lnTo>
                  <a:lnTo>
                    <a:pt x="131831" y="260208"/>
                  </a:lnTo>
                  <a:lnTo>
                    <a:pt x="124053" y="260680"/>
                  </a:lnTo>
                  <a:lnTo>
                    <a:pt x="183225" y="260680"/>
                  </a:lnTo>
                  <a:lnTo>
                    <a:pt x="184396" y="198234"/>
                  </a:lnTo>
                  <a:lnTo>
                    <a:pt x="184404" y="197815"/>
                  </a:lnTo>
                  <a:lnTo>
                    <a:pt x="180621" y="137674"/>
                  </a:lnTo>
                  <a:lnTo>
                    <a:pt x="180502" y="135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11527256" y="554443"/>
            <a:ext cx="653415" cy="316230"/>
            <a:chOff x="11527256" y="554443"/>
            <a:chExt cx="653415" cy="316230"/>
          </a:xfrm>
        </p:grpSpPr>
        <p:sp>
          <p:nvSpPr>
            <p:cNvPr id="17" name="object 17" descr=""/>
            <p:cNvSpPr/>
            <p:nvPr/>
          </p:nvSpPr>
          <p:spPr>
            <a:xfrm>
              <a:off x="11527256" y="567016"/>
              <a:ext cx="280035" cy="303530"/>
            </a:xfrm>
            <a:custGeom>
              <a:avLst/>
              <a:gdLst/>
              <a:ahLst/>
              <a:cxnLst/>
              <a:rect l="l" t="t" r="r" b="b"/>
              <a:pathLst>
                <a:path w="280034" h="303530">
                  <a:moveTo>
                    <a:pt x="159257" y="0"/>
                  </a:moveTo>
                  <a:lnTo>
                    <a:pt x="110773" y="6247"/>
                  </a:lnTo>
                  <a:lnTo>
                    <a:pt x="68886" y="24571"/>
                  </a:lnTo>
                  <a:lnTo>
                    <a:pt x="35278" y="53461"/>
                  </a:lnTo>
                  <a:lnTo>
                    <a:pt x="11950" y="90944"/>
                  </a:lnTo>
                  <a:lnTo>
                    <a:pt x="747" y="135500"/>
                  </a:lnTo>
                  <a:lnTo>
                    <a:pt x="0" y="151714"/>
                  </a:lnTo>
                  <a:lnTo>
                    <a:pt x="747" y="167928"/>
                  </a:lnTo>
                  <a:lnTo>
                    <a:pt x="11950" y="212483"/>
                  </a:lnTo>
                  <a:lnTo>
                    <a:pt x="35166" y="249966"/>
                  </a:lnTo>
                  <a:lnTo>
                    <a:pt x="68572" y="278860"/>
                  </a:lnTo>
                  <a:lnTo>
                    <a:pt x="110623" y="297175"/>
                  </a:lnTo>
                  <a:lnTo>
                    <a:pt x="158838" y="303428"/>
                  </a:lnTo>
                  <a:lnTo>
                    <a:pt x="177628" y="302590"/>
                  </a:lnTo>
                  <a:lnTo>
                    <a:pt x="228206" y="290017"/>
                  </a:lnTo>
                  <a:lnTo>
                    <a:pt x="268864" y="263063"/>
                  </a:lnTo>
                  <a:lnTo>
                    <a:pt x="279958" y="251040"/>
                  </a:lnTo>
                  <a:lnTo>
                    <a:pt x="236372" y="210807"/>
                  </a:lnTo>
                  <a:lnTo>
                    <a:pt x="228619" y="219046"/>
                  </a:lnTo>
                  <a:lnTo>
                    <a:pt x="220446" y="226160"/>
                  </a:lnTo>
                  <a:lnTo>
                    <a:pt x="183561" y="243447"/>
                  </a:lnTo>
                  <a:lnTo>
                    <a:pt x="162610" y="245592"/>
                  </a:lnTo>
                  <a:lnTo>
                    <a:pt x="152552" y="245173"/>
                  </a:lnTo>
                  <a:lnTo>
                    <a:pt x="108865" y="230714"/>
                  </a:lnTo>
                  <a:lnTo>
                    <a:pt x="79458" y="198155"/>
                  </a:lnTo>
                  <a:lnTo>
                    <a:pt x="68732" y="151714"/>
                  </a:lnTo>
                  <a:lnTo>
                    <a:pt x="69165" y="141472"/>
                  </a:lnTo>
                  <a:lnTo>
                    <a:pt x="83978" y="97545"/>
                  </a:lnTo>
                  <a:lnTo>
                    <a:pt x="116590" y="68260"/>
                  </a:lnTo>
                  <a:lnTo>
                    <a:pt x="162610" y="57835"/>
                  </a:lnTo>
                  <a:lnTo>
                    <a:pt x="173292" y="58373"/>
                  </a:lnTo>
                  <a:lnTo>
                    <a:pt x="211855" y="71260"/>
                  </a:lnTo>
                  <a:lnTo>
                    <a:pt x="236372" y="92202"/>
                  </a:lnTo>
                  <a:lnTo>
                    <a:pt x="279958" y="51968"/>
                  </a:lnTo>
                  <a:lnTo>
                    <a:pt x="242986" y="20569"/>
                  </a:lnTo>
                  <a:lnTo>
                    <a:pt x="195565" y="3302"/>
                  </a:lnTo>
                  <a:lnTo>
                    <a:pt x="177869" y="825"/>
                  </a:lnTo>
                  <a:lnTo>
                    <a:pt x="1592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23547" y="636587"/>
              <a:ext cx="247688" cy="232181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2114822" y="554443"/>
              <a:ext cx="65405" cy="311150"/>
            </a:xfrm>
            <a:custGeom>
              <a:avLst/>
              <a:gdLst/>
              <a:ahLst/>
              <a:cxnLst/>
              <a:rect l="l" t="t" r="r" b="b"/>
              <a:pathLst>
                <a:path w="65404" h="311150">
                  <a:moveTo>
                    <a:pt x="65379" y="0"/>
                  </a:moveTo>
                  <a:lnTo>
                    <a:pt x="0" y="0"/>
                  </a:lnTo>
                  <a:lnTo>
                    <a:pt x="0" y="310972"/>
                  </a:lnTo>
                  <a:lnTo>
                    <a:pt x="65379" y="310972"/>
                  </a:lnTo>
                  <a:lnTo>
                    <a:pt x="653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12240971" y="535584"/>
            <a:ext cx="897890" cy="333375"/>
            <a:chOff x="12240971" y="535584"/>
            <a:chExt cx="897890" cy="333375"/>
          </a:xfrm>
        </p:grpSpPr>
        <p:sp>
          <p:nvSpPr>
            <p:cNvPr id="21" name="object 21" descr=""/>
            <p:cNvSpPr/>
            <p:nvPr/>
          </p:nvSpPr>
          <p:spPr>
            <a:xfrm>
              <a:off x="12240971" y="554443"/>
              <a:ext cx="65405" cy="311150"/>
            </a:xfrm>
            <a:custGeom>
              <a:avLst/>
              <a:gdLst/>
              <a:ahLst/>
              <a:cxnLst/>
              <a:rect l="l" t="t" r="r" b="b"/>
              <a:pathLst>
                <a:path w="65404" h="311150">
                  <a:moveTo>
                    <a:pt x="65379" y="0"/>
                  </a:moveTo>
                  <a:lnTo>
                    <a:pt x="0" y="0"/>
                  </a:lnTo>
                  <a:lnTo>
                    <a:pt x="0" y="310972"/>
                  </a:lnTo>
                  <a:lnTo>
                    <a:pt x="65379" y="310972"/>
                  </a:lnTo>
                  <a:lnTo>
                    <a:pt x="653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50356" y="636587"/>
              <a:ext cx="237583" cy="23218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14783" y="636587"/>
              <a:ext cx="226733" cy="232181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2855804" y="535584"/>
              <a:ext cx="282575" cy="333375"/>
            </a:xfrm>
            <a:custGeom>
              <a:avLst/>
              <a:gdLst/>
              <a:ahLst/>
              <a:cxnLst/>
              <a:rect l="l" t="t" r="r" b="b"/>
              <a:pathLst>
                <a:path w="282575" h="333375">
                  <a:moveTo>
                    <a:pt x="172250" y="318935"/>
                  </a:moveTo>
                  <a:lnTo>
                    <a:pt x="157848" y="281216"/>
                  </a:lnTo>
                  <a:lnTo>
                    <a:pt x="154660" y="272834"/>
                  </a:lnTo>
                  <a:lnTo>
                    <a:pt x="148907" y="276504"/>
                  </a:lnTo>
                  <a:lnTo>
                    <a:pt x="142595" y="279120"/>
                  </a:lnTo>
                  <a:lnTo>
                    <a:pt x="135712" y="280695"/>
                  </a:lnTo>
                  <a:lnTo>
                    <a:pt x="128257" y="281216"/>
                  </a:lnTo>
                  <a:lnTo>
                    <a:pt x="119583" y="281216"/>
                  </a:lnTo>
                  <a:lnTo>
                    <a:pt x="112737" y="278638"/>
                  </a:lnTo>
                  <a:lnTo>
                    <a:pt x="102679" y="268300"/>
                  </a:lnTo>
                  <a:lnTo>
                    <a:pt x="100177" y="260959"/>
                  </a:lnTo>
                  <a:lnTo>
                    <a:pt x="100177" y="159677"/>
                  </a:lnTo>
                  <a:lnTo>
                    <a:pt x="156337" y="159677"/>
                  </a:lnTo>
                  <a:lnTo>
                    <a:pt x="156337" y="109385"/>
                  </a:lnTo>
                  <a:lnTo>
                    <a:pt x="100177" y="109385"/>
                  </a:lnTo>
                  <a:lnTo>
                    <a:pt x="100177" y="54483"/>
                  </a:lnTo>
                  <a:lnTo>
                    <a:pt x="34785" y="54483"/>
                  </a:lnTo>
                  <a:lnTo>
                    <a:pt x="34785" y="109385"/>
                  </a:lnTo>
                  <a:lnTo>
                    <a:pt x="0" y="109385"/>
                  </a:lnTo>
                  <a:lnTo>
                    <a:pt x="0" y="159677"/>
                  </a:lnTo>
                  <a:lnTo>
                    <a:pt x="34785" y="159677"/>
                  </a:lnTo>
                  <a:lnTo>
                    <a:pt x="34785" y="252298"/>
                  </a:lnTo>
                  <a:lnTo>
                    <a:pt x="36169" y="271183"/>
                  </a:lnTo>
                  <a:lnTo>
                    <a:pt x="56997" y="312851"/>
                  </a:lnTo>
                  <a:lnTo>
                    <a:pt x="100215" y="331927"/>
                  </a:lnTo>
                  <a:lnTo>
                    <a:pt x="119024" y="333184"/>
                  </a:lnTo>
                  <a:lnTo>
                    <a:pt x="126492" y="332968"/>
                  </a:lnTo>
                  <a:lnTo>
                    <a:pt x="166966" y="322287"/>
                  </a:lnTo>
                  <a:lnTo>
                    <a:pt x="172250" y="318935"/>
                  </a:lnTo>
                  <a:close/>
                </a:path>
                <a:path w="282575" h="333375">
                  <a:moveTo>
                    <a:pt x="274434" y="104355"/>
                  </a:moveTo>
                  <a:lnTo>
                    <a:pt x="209067" y="104355"/>
                  </a:lnTo>
                  <a:lnTo>
                    <a:pt x="209067" y="329831"/>
                  </a:lnTo>
                  <a:lnTo>
                    <a:pt x="274434" y="329831"/>
                  </a:lnTo>
                  <a:lnTo>
                    <a:pt x="274434" y="104355"/>
                  </a:lnTo>
                  <a:close/>
                </a:path>
                <a:path w="282575" h="333375">
                  <a:moveTo>
                    <a:pt x="282473" y="35204"/>
                  </a:moveTo>
                  <a:lnTo>
                    <a:pt x="258114" y="2476"/>
                  </a:lnTo>
                  <a:lnTo>
                    <a:pt x="250532" y="660"/>
                  </a:lnTo>
                  <a:lnTo>
                    <a:pt x="250901" y="660"/>
                  </a:lnTo>
                  <a:lnTo>
                    <a:pt x="241833" y="0"/>
                  </a:lnTo>
                  <a:lnTo>
                    <a:pt x="233210" y="660"/>
                  </a:lnTo>
                  <a:lnTo>
                    <a:pt x="225450" y="2628"/>
                  </a:lnTo>
                  <a:lnTo>
                    <a:pt x="201307" y="35204"/>
                  </a:lnTo>
                  <a:lnTo>
                    <a:pt x="201180" y="36461"/>
                  </a:lnTo>
                  <a:lnTo>
                    <a:pt x="201803" y="43027"/>
                  </a:lnTo>
                  <a:lnTo>
                    <a:pt x="201879" y="43903"/>
                  </a:lnTo>
                  <a:lnTo>
                    <a:pt x="203974" y="50723"/>
                  </a:lnTo>
                  <a:lnTo>
                    <a:pt x="241833" y="72923"/>
                  </a:lnTo>
                  <a:lnTo>
                    <a:pt x="250431" y="72275"/>
                  </a:lnTo>
                  <a:lnTo>
                    <a:pt x="281774" y="43027"/>
                  </a:lnTo>
                  <a:lnTo>
                    <a:pt x="282359" y="36461"/>
                  </a:lnTo>
                  <a:lnTo>
                    <a:pt x="282473" y="352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13174229" y="636587"/>
            <a:ext cx="521970" cy="232410"/>
            <a:chOff x="13174229" y="636587"/>
            <a:chExt cx="521970" cy="232410"/>
          </a:xfrm>
        </p:grpSpPr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65542" y="636587"/>
              <a:ext cx="230504" cy="22882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74229" y="636587"/>
              <a:ext cx="247688" cy="232181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8178952" y="1182154"/>
            <a:ext cx="430530" cy="170180"/>
            <a:chOff x="8178952" y="1182154"/>
            <a:chExt cx="430530" cy="170180"/>
          </a:xfrm>
        </p:grpSpPr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78952" y="1182154"/>
              <a:ext cx="141160" cy="16890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58841" y="1223187"/>
              <a:ext cx="123269" cy="12909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02993" y="1223175"/>
              <a:ext cx="106413" cy="129095"/>
            </a:xfrm>
            <a:prstGeom prst="rect">
              <a:avLst/>
            </a:prstGeom>
          </p:spPr>
        </p:pic>
      </p:grpSp>
      <p:pic>
        <p:nvPicPr>
          <p:cNvPr id="32" name="object 32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655977" y="1223175"/>
            <a:ext cx="63715" cy="127889"/>
          </a:xfrm>
          <a:prstGeom prst="rect">
            <a:avLst/>
          </a:prstGeom>
        </p:spPr>
      </p:pic>
      <p:grpSp>
        <p:nvGrpSpPr>
          <p:cNvPr id="33" name="object 33" descr=""/>
          <p:cNvGrpSpPr/>
          <p:nvPr/>
        </p:nvGrpSpPr>
        <p:grpSpPr>
          <a:xfrm>
            <a:off x="8991142" y="1180706"/>
            <a:ext cx="438784" cy="172085"/>
            <a:chOff x="8991142" y="1180706"/>
            <a:chExt cx="438784" cy="172085"/>
          </a:xfrm>
        </p:grpSpPr>
        <p:pic>
          <p:nvPicPr>
            <p:cNvPr id="34" name="object 3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91142" y="1182154"/>
              <a:ext cx="121856" cy="17035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34970" y="1180706"/>
              <a:ext cx="134886" cy="17180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94710" y="1180706"/>
              <a:ext cx="134886" cy="171805"/>
            </a:xfrm>
            <a:prstGeom prst="rect">
              <a:avLst/>
            </a:prstGeom>
          </p:spPr>
        </p:pic>
      </p:grpSp>
      <p:grpSp>
        <p:nvGrpSpPr>
          <p:cNvPr id="37" name="object 37" descr=""/>
          <p:cNvGrpSpPr/>
          <p:nvPr/>
        </p:nvGrpSpPr>
        <p:grpSpPr>
          <a:xfrm>
            <a:off x="9516357" y="1172019"/>
            <a:ext cx="430530" cy="180340"/>
            <a:chOff x="9516357" y="1172019"/>
            <a:chExt cx="430530" cy="180340"/>
          </a:xfrm>
        </p:grpSpPr>
        <p:pic>
          <p:nvPicPr>
            <p:cNvPr id="38" name="object 3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16357" y="1223187"/>
              <a:ext cx="381336" cy="129095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9929304" y="1172019"/>
              <a:ext cx="17145" cy="179070"/>
            </a:xfrm>
            <a:custGeom>
              <a:avLst/>
              <a:gdLst/>
              <a:ahLst/>
              <a:cxnLst/>
              <a:rect l="l" t="t" r="r" b="b"/>
              <a:pathLst>
                <a:path w="17145" h="179069">
                  <a:moveTo>
                    <a:pt x="17145" y="0"/>
                  </a:moveTo>
                  <a:lnTo>
                    <a:pt x="0" y="0"/>
                  </a:lnTo>
                  <a:lnTo>
                    <a:pt x="0" y="179044"/>
                  </a:lnTo>
                  <a:lnTo>
                    <a:pt x="17145" y="17904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9993007" y="1172019"/>
            <a:ext cx="584200" cy="180340"/>
            <a:chOff x="9993007" y="1172019"/>
            <a:chExt cx="584200" cy="180340"/>
          </a:xfrm>
        </p:grpSpPr>
        <p:pic>
          <p:nvPicPr>
            <p:cNvPr id="41" name="object 4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93007" y="1224394"/>
              <a:ext cx="115582" cy="12788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38765" y="1223187"/>
              <a:ext cx="103987" cy="129095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0270261" y="117201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69">
                  <a:moveTo>
                    <a:pt x="20993" y="52362"/>
                  </a:moveTo>
                  <a:lnTo>
                    <a:pt x="3848" y="52362"/>
                  </a:lnTo>
                  <a:lnTo>
                    <a:pt x="3848" y="179044"/>
                  </a:lnTo>
                  <a:lnTo>
                    <a:pt x="20993" y="179044"/>
                  </a:lnTo>
                  <a:lnTo>
                    <a:pt x="20993" y="52362"/>
                  </a:lnTo>
                  <a:close/>
                </a:path>
                <a:path w="25400" h="179069">
                  <a:moveTo>
                    <a:pt x="16078" y="0"/>
                  </a:moveTo>
                  <a:lnTo>
                    <a:pt x="9004" y="0"/>
                  </a:lnTo>
                  <a:lnTo>
                    <a:pt x="6019" y="1168"/>
                  </a:lnTo>
                  <a:lnTo>
                    <a:pt x="1193" y="5842"/>
                  </a:lnTo>
                  <a:lnTo>
                    <a:pt x="101" y="8445"/>
                  </a:lnTo>
                  <a:lnTo>
                    <a:pt x="0" y="15443"/>
                  </a:lnTo>
                  <a:lnTo>
                    <a:pt x="1193" y="18338"/>
                  </a:lnTo>
                  <a:lnTo>
                    <a:pt x="6019" y="23164"/>
                  </a:lnTo>
                  <a:lnTo>
                    <a:pt x="9004" y="24371"/>
                  </a:lnTo>
                  <a:lnTo>
                    <a:pt x="16243" y="24371"/>
                  </a:lnTo>
                  <a:lnTo>
                    <a:pt x="19253" y="23164"/>
                  </a:lnTo>
                  <a:lnTo>
                    <a:pt x="23914" y="18338"/>
                  </a:lnTo>
                  <a:lnTo>
                    <a:pt x="25052" y="15443"/>
                  </a:lnTo>
                  <a:lnTo>
                    <a:pt x="25082" y="8445"/>
                  </a:lnTo>
                  <a:lnTo>
                    <a:pt x="23963" y="5842"/>
                  </a:lnTo>
                  <a:lnTo>
                    <a:pt x="23875" y="5638"/>
                  </a:lnTo>
                  <a:lnTo>
                    <a:pt x="19103" y="1168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315371" y="1223187"/>
              <a:ext cx="261439" cy="129095"/>
            </a:xfrm>
            <a:prstGeom prst="rect">
              <a:avLst/>
            </a:prstGeom>
          </p:spPr>
        </p:pic>
      </p:grpSp>
      <p:grpSp>
        <p:nvGrpSpPr>
          <p:cNvPr id="45" name="object 45" descr=""/>
          <p:cNvGrpSpPr/>
          <p:nvPr/>
        </p:nvGrpSpPr>
        <p:grpSpPr>
          <a:xfrm>
            <a:off x="10657535" y="1223187"/>
            <a:ext cx="386080" cy="129539"/>
            <a:chOff x="10657535" y="1223187"/>
            <a:chExt cx="386080" cy="129539"/>
          </a:xfrm>
        </p:grpSpPr>
        <p:pic>
          <p:nvPicPr>
            <p:cNvPr id="46" name="object 4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657535" y="1223187"/>
              <a:ext cx="237667" cy="129095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927524" y="1224394"/>
              <a:ext cx="115582" cy="127889"/>
            </a:xfrm>
            <a:prstGeom prst="rect">
              <a:avLst/>
            </a:prstGeom>
          </p:spPr>
        </p:pic>
      </p:grpSp>
      <p:sp>
        <p:nvSpPr>
          <p:cNvPr id="48" name="object 48" descr=""/>
          <p:cNvSpPr/>
          <p:nvPr/>
        </p:nvSpPr>
        <p:spPr>
          <a:xfrm>
            <a:off x="11090884" y="1172019"/>
            <a:ext cx="17145" cy="179070"/>
          </a:xfrm>
          <a:custGeom>
            <a:avLst/>
            <a:gdLst/>
            <a:ahLst/>
            <a:cxnLst/>
            <a:rect l="l" t="t" r="r" b="b"/>
            <a:pathLst>
              <a:path w="17145" h="179069">
                <a:moveTo>
                  <a:pt x="17145" y="0"/>
                </a:moveTo>
                <a:lnTo>
                  <a:pt x="0" y="0"/>
                </a:lnTo>
                <a:lnTo>
                  <a:pt x="0" y="179044"/>
                </a:lnTo>
                <a:lnTo>
                  <a:pt x="17145" y="179044"/>
                </a:lnTo>
                <a:lnTo>
                  <a:pt x="171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9" name="object 49" descr=""/>
          <p:cNvGrpSpPr/>
          <p:nvPr/>
        </p:nvGrpSpPr>
        <p:grpSpPr>
          <a:xfrm>
            <a:off x="11155794" y="1196403"/>
            <a:ext cx="376555" cy="201930"/>
            <a:chOff x="11155794" y="1196403"/>
            <a:chExt cx="376555" cy="201930"/>
          </a:xfrm>
        </p:grpSpPr>
        <p:pic>
          <p:nvPicPr>
            <p:cNvPr id="50" name="object 5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155794" y="1196403"/>
              <a:ext cx="230428" cy="20147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416156" y="1224394"/>
              <a:ext cx="115582" cy="127889"/>
            </a:xfrm>
            <a:prstGeom prst="rect">
              <a:avLst/>
            </a:prstGeom>
          </p:spPr>
        </p:pic>
      </p:grpSp>
      <p:pic>
        <p:nvPicPr>
          <p:cNvPr id="52" name="object 52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579504" y="1223175"/>
            <a:ext cx="325754" cy="129108"/>
          </a:xfrm>
          <a:prstGeom prst="rect">
            <a:avLst/>
          </a:prstGeom>
        </p:spPr>
      </p:pic>
      <p:grpSp>
        <p:nvGrpSpPr>
          <p:cNvPr id="53" name="object 53" descr=""/>
          <p:cNvGrpSpPr/>
          <p:nvPr/>
        </p:nvGrpSpPr>
        <p:grpSpPr>
          <a:xfrm>
            <a:off x="11995975" y="1172019"/>
            <a:ext cx="186055" cy="179070"/>
            <a:chOff x="11995975" y="1172019"/>
            <a:chExt cx="186055" cy="179070"/>
          </a:xfrm>
        </p:grpSpPr>
        <p:sp>
          <p:nvSpPr>
            <p:cNvPr id="54" name="object 54" descr=""/>
            <p:cNvSpPr/>
            <p:nvPr/>
          </p:nvSpPr>
          <p:spPr>
            <a:xfrm>
              <a:off x="11995975" y="117201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69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44"/>
                  </a:lnTo>
                  <a:lnTo>
                    <a:pt x="21005" y="179044"/>
                  </a:lnTo>
                  <a:lnTo>
                    <a:pt x="21005" y="52362"/>
                  </a:lnTo>
                  <a:close/>
                </a:path>
                <a:path w="25400" h="179069">
                  <a:moveTo>
                    <a:pt x="16090" y="0"/>
                  </a:moveTo>
                  <a:lnTo>
                    <a:pt x="9004" y="0"/>
                  </a:lnTo>
                  <a:lnTo>
                    <a:pt x="6032" y="1168"/>
                  </a:lnTo>
                  <a:lnTo>
                    <a:pt x="1206" y="5842"/>
                  </a:lnTo>
                  <a:lnTo>
                    <a:pt x="102" y="8445"/>
                  </a:lnTo>
                  <a:lnTo>
                    <a:pt x="0" y="15443"/>
                  </a:lnTo>
                  <a:lnTo>
                    <a:pt x="1206" y="18338"/>
                  </a:lnTo>
                  <a:lnTo>
                    <a:pt x="6032" y="23164"/>
                  </a:lnTo>
                  <a:lnTo>
                    <a:pt x="9004" y="24371"/>
                  </a:lnTo>
                  <a:lnTo>
                    <a:pt x="16255" y="24371"/>
                  </a:lnTo>
                  <a:lnTo>
                    <a:pt x="19265" y="23164"/>
                  </a:lnTo>
                  <a:lnTo>
                    <a:pt x="23926" y="18338"/>
                  </a:lnTo>
                  <a:lnTo>
                    <a:pt x="25065" y="15443"/>
                  </a:lnTo>
                  <a:lnTo>
                    <a:pt x="25095" y="8445"/>
                  </a:lnTo>
                  <a:lnTo>
                    <a:pt x="23976" y="5842"/>
                  </a:lnTo>
                  <a:lnTo>
                    <a:pt x="23888" y="5638"/>
                  </a:lnTo>
                  <a:lnTo>
                    <a:pt x="19103" y="1168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064746" y="1223187"/>
              <a:ext cx="116789" cy="127889"/>
            </a:xfrm>
            <a:prstGeom prst="rect">
              <a:avLst/>
            </a:prstGeom>
          </p:spPr>
        </p:pic>
      </p:grpSp>
      <p:pic>
        <p:nvPicPr>
          <p:cNvPr id="56" name="object 56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2280468" y="1172019"/>
            <a:ext cx="1012202" cy="214274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372845" y="1170813"/>
            <a:ext cx="1172171" cy="228269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155546" y="1172019"/>
            <a:ext cx="1147140" cy="469823"/>
          </a:xfrm>
          <a:prstGeom prst="rect">
            <a:avLst/>
          </a:prstGeom>
        </p:spPr>
      </p:pic>
      <p:sp>
        <p:nvSpPr>
          <p:cNvPr id="59" name="object 59" descr=""/>
          <p:cNvSpPr/>
          <p:nvPr/>
        </p:nvSpPr>
        <p:spPr>
          <a:xfrm>
            <a:off x="9349258" y="1461591"/>
            <a:ext cx="80010" cy="214629"/>
          </a:xfrm>
          <a:custGeom>
            <a:avLst/>
            <a:gdLst/>
            <a:ahLst/>
            <a:cxnLst/>
            <a:rect l="l" t="t" r="r" b="b"/>
            <a:pathLst>
              <a:path w="80009" h="214630">
                <a:moveTo>
                  <a:pt x="17145" y="0"/>
                </a:moveTo>
                <a:lnTo>
                  <a:pt x="0" y="0"/>
                </a:lnTo>
                <a:lnTo>
                  <a:pt x="0" y="179044"/>
                </a:lnTo>
                <a:lnTo>
                  <a:pt x="17145" y="179044"/>
                </a:lnTo>
                <a:lnTo>
                  <a:pt x="17145" y="0"/>
                </a:lnTo>
                <a:close/>
              </a:path>
              <a:path w="80009" h="214630">
                <a:moveTo>
                  <a:pt x="76593" y="180009"/>
                </a:moveTo>
                <a:lnTo>
                  <a:pt x="67081" y="180009"/>
                </a:lnTo>
                <a:lnTo>
                  <a:pt x="63385" y="180009"/>
                </a:lnTo>
                <a:lnTo>
                  <a:pt x="62687" y="180009"/>
                </a:lnTo>
                <a:lnTo>
                  <a:pt x="54546" y="214274"/>
                </a:lnTo>
                <a:lnTo>
                  <a:pt x="66116" y="214274"/>
                </a:lnTo>
                <a:lnTo>
                  <a:pt x="76263" y="180975"/>
                </a:lnTo>
                <a:lnTo>
                  <a:pt x="76593" y="180009"/>
                </a:lnTo>
                <a:close/>
              </a:path>
              <a:path w="80009" h="214630">
                <a:moveTo>
                  <a:pt x="79400" y="163449"/>
                </a:moveTo>
                <a:lnTo>
                  <a:pt x="78219" y="160388"/>
                </a:lnTo>
                <a:lnTo>
                  <a:pt x="73558" y="155244"/>
                </a:lnTo>
                <a:lnTo>
                  <a:pt x="70548" y="153949"/>
                </a:lnTo>
                <a:lnTo>
                  <a:pt x="63296" y="153949"/>
                </a:lnTo>
                <a:lnTo>
                  <a:pt x="60058" y="155244"/>
                </a:lnTo>
                <a:lnTo>
                  <a:pt x="60185" y="155244"/>
                </a:lnTo>
                <a:lnTo>
                  <a:pt x="55308" y="159981"/>
                </a:lnTo>
                <a:lnTo>
                  <a:pt x="54063" y="163118"/>
                </a:lnTo>
                <a:lnTo>
                  <a:pt x="54063" y="170840"/>
                </a:lnTo>
                <a:lnTo>
                  <a:pt x="55308" y="173977"/>
                </a:lnTo>
                <a:lnTo>
                  <a:pt x="60286" y="178803"/>
                </a:lnTo>
                <a:lnTo>
                  <a:pt x="62750" y="179768"/>
                </a:lnTo>
                <a:lnTo>
                  <a:pt x="67030" y="179768"/>
                </a:lnTo>
                <a:lnTo>
                  <a:pt x="76682" y="179768"/>
                </a:lnTo>
                <a:lnTo>
                  <a:pt x="77698" y="176796"/>
                </a:lnTo>
                <a:lnTo>
                  <a:pt x="78536" y="173977"/>
                </a:lnTo>
                <a:lnTo>
                  <a:pt x="78663" y="173570"/>
                </a:lnTo>
                <a:lnTo>
                  <a:pt x="78994" y="172135"/>
                </a:lnTo>
                <a:lnTo>
                  <a:pt x="79298" y="169633"/>
                </a:lnTo>
                <a:lnTo>
                  <a:pt x="79400" y="163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0" name="object 60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517913" y="1512747"/>
            <a:ext cx="106413" cy="129095"/>
          </a:xfrm>
          <a:prstGeom prst="rect">
            <a:avLst/>
          </a:prstGeom>
        </p:spPr>
      </p:pic>
      <p:grpSp>
        <p:nvGrpSpPr>
          <p:cNvPr id="61" name="object 61" descr=""/>
          <p:cNvGrpSpPr/>
          <p:nvPr/>
        </p:nvGrpSpPr>
        <p:grpSpPr>
          <a:xfrm>
            <a:off x="9670897" y="1461592"/>
            <a:ext cx="279400" cy="180340"/>
            <a:chOff x="9670897" y="1461592"/>
            <a:chExt cx="279400" cy="180340"/>
          </a:xfrm>
        </p:grpSpPr>
        <p:pic>
          <p:nvPicPr>
            <p:cNvPr id="62" name="object 6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670897" y="1512747"/>
              <a:ext cx="116789" cy="127888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821227" y="1461592"/>
              <a:ext cx="128612" cy="180251"/>
            </a:xfrm>
            <a:prstGeom prst="rect">
              <a:avLst/>
            </a:prstGeom>
          </p:spPr>
        </p:pic>
      </p:grpSp>
      <p:pic>
        <p:nvPicPr>
          <p:cNvPr id="64" name="object 64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048182" y="1461579"/>
            <a:ext cx="1511331" cy="225869"/>
          </a:xfrm>
          <a:prstGeom prst="rect">
            <a:avLst/>
          </a:prstGeom>
        </p:spPr>
      </p:pic>
      <p:sp>
        <p:nvSpPr>
          <p:cNvPr id="65" name="object 65" descr=""/>
          <p:cNvSpPr/>
          <p:nvPr/>
        </p:nvSpPr>
        <p:spPr>
          <a:xfrm>
            <a:off x="11606085" y="1461579"/>
            <a:ext cx="17145" cy="179070"/>
          </a:xfrm>
          <a:custGeom>
            <a:avLst/>
            <a:gdLst/>
            <a:ahLst/>
            <a:cxnLst/>
            <a:rect l="l" t="t" r="r" b="b"/>
            <a:pathLst>
              <a:path w="17145" h="179069">
                <a:moveTo>
                  <a:pt x="17145" y="0"/>
                </a:moveTo>
                <a:lnTo>
                  <a:pt x="0" y="0"/>
                </a:lnTo>
                <a:lnTo>
                  <a:pt x="0" y="179044"/>
                </a:lnTo>
                <a:lnTo>
                  <a:pt x="17145" y="179044"/>
                </a:lnTo>
                <a:lnTo>
                  <a:pt x="171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6" name="object 66" descr=""/>
          <p:cNvGrpSpPr/>
          <p:nvPr/>
        </p:nvGrpSpPr>
        <p:grpSpPr>
          <a:xfrm>
            <a:off x="11716613" y="1461579"/>
            <a:ext cx="659130" cy="227329"/>
            <a:chOff x="11716613" y="1461579"/>
            <a:chExt cx="659130" cy="227329"/>
          </a:xfrm>
        </p:grpSpPr>
        <p:pic>
          <p:nvPicPr>
            <p:cNvPr id="67" name="object 6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716613" y="1485963"/>
              <a:ext cx="337566" cy="202691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12078309" y="1461579"/>
              <a:ext cx="17145" cy="179070"/>
            </a:xfrm>
            <a:custGeom>
              <a:avLst/>
              <a:gdLst/>
              <a:ahLst/>
              <a:cxnLst/>
              <a:rect l="l" t="t" r="r" b="b"/>
              <a:pathLst>
                <a:path w="17145" h="179069">
                  <a:moveTo>
                    <a:pt x="17145" y="0"/>
                  </a:moveTo>
                  <a:lnTo>
                    <a:pt x="0" y="0"/>
                  </a:lnTo>
                  <a:lnTo>
                    <a:pt x="0" y="179044"/>
                  </a:lnTo>
                  <a:lnTo>
                    <a:pt x="17145" y="17904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130563" y="1512747"/>
              <a:ext cx="244773" cy="129095"/>
            </a:xfrm>
            <a:prstGeom prst="rect">
              <a:avLst/>
            </a:prstGeom>
          </p:spPr>
        </p:pic>
      </p:grpSp>
      <p:grpSp>
        <p:nvGrpSpPr>
          <p:cNvPr id="70" name="object 70" descr=""/>
          <p:cNvGrpSpPr/>
          <p:nvPr/>
        </p:nvGrpSpPr>
        <p:grpSpPr>
          <a:xfrm>
            <a:off x="8178952" y="2040699"/>
            <a:ext cx="864235" cy="180340"/>
            <a:chOff x="8178952" y="2040699"/>
            <a:chExt cx="864235" cy="180340"/>
          </a:xfrm>
        </p:grpSpPr>
        <p:pic>
          <p:nvPicPr>
            <p:cNvPr id="71" name="object 7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178952" y="2050834"/>
              <a:ext cx="175425" cy="168910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95144" y="2091855"/>
              <a:ext cx="106413" cy="129095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528342" y="2065070"/>
              <a:ext cx="223783" cy="15587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787244" y="2091855"/>
              <a:ext cx="63715" cy="127888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8878227" y="204069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69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44"/>
                  </a:lnTo>
                  <a:lnTo>
                    <a:pt x="21005" y="179044"/>
                  </a:lnTo>
                  <a:lnTo>
                    <a:pt x="21005" y="52362"/>
                  </a:lnTo>
                  <a:close/>
                </a:path>
                <a:path w="25400" h="179069">
                  <a:moveTo>
                    <a:pt x="16090" y="0"/>
                  </a:moveTo>
                  <a:lnTo>
                    <a:pt x="9004" y="0"/>
                  </a:lnTo>
                  <a:lnTo>
                    <a:pt x="6032" y="1168"/>
                  </a:lnTo>
                  <a:lnTo>
                    <a:pt x="1206" y="5841"/>
                  </a:lnTo>
                  <a:lnTo>
                    <a:pt x="102" y="8445"/>
                  </a:lnTo>
                  <a:lnTo>
                    <a:pt x="0" y="15443"/>
                  </a:lnTo>
                  <a:lnTo>
                    <a:pt x="1206" y="18338"/>
                  </a:lnTo>
                  <a:lnTo>
                    <a:pt x="6032" y="23164"/>
                  </a:lnTo>
                  <a:lnTo>
                    <a:pt x="9004" y="24371"/>
                  </a:lnTo>
                  <a:lnTo>
                    <a:pt x="16255" y="24371"/>
                  </a:lnTo>
                  <a:lnTo>
                    <a:pt x="19265" y="23164"/>
                  </a:lnTo>
                  <a:lnTo>
                    <a:pt x="23926" y="18338"/>
                  </a:lnTo>
                  <a:lnTo>
                    <a:pt x="25065" y="15443"/>
                  </a:lnTo>
                  <a:lnTo>
                    <a:pt x="25095" y="8445"/>
                  </a:lnTo>
                  <a:lnTo>
                    <a:pt x="23976" y="5841"/>
                  </a:lnTo>
                  <a:lnTo>
                    <a:pt x="23888" y="5638"/>
                  </a:lnTo>
                  <a:lnTo>
                    <a:pt x="19103" y="1168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936380" y="2091855"/>
              <a:ext cx="106413" cy="129095"/>
            </a:xfrm>
            <a:prstGeom prst="rect">
              <a:avLst/>
            </a:prstGeom>
          </p:spPr>
        </p:pic>
      </p:grpSp>
      <p:grpSp>
        <p:nvGrpSpPr>
          <p:cNvPr id="77" name="object 77" descr=""/>
          <p:cNvGrpSpPr/>
          <p:nvPr/>
        </p:nvGrpSpPr>
        <p:grpSpPr>
          <a:xfrm>
            <a:off x="9089364" y="2040699"/>
            <a:ext cx="151765" cy="180340"/>
            <a:chOff x="9089364" y="2040699"/>
            <a:chExt cx="151765" cy="180340"/>
          </a:xfrm>
        </p:grpSpPr>
        <p:sp>
          <p:nvSpPr>
            <p:cNvPr id="78" name="object 78" descr=""/>
            <p:cNvSpPr/>
            <p:nvPr/>
          </p:nvSpPr>
          <p:spPr>
            <a:xfrm>
              <a:off x="9089364" y="2040699"/>
              <a:ext cx="17145" cy="179070"/>
            </a:xfrm>
            <a:custGeom>
              <a:avLst/>
              <a:gdLst/>
              <a:ahLst/>
              <a:cxnLst/>
              <a:rect l="l" t="t" r="r" b="b"/>
              <a:pathLst>
                <a:path w="17145" h="179069">
                  <a:moveTo>
                    <a:pt x="17145" y="0"/>
                  </a:moveTo>
                  <a:lnTo>
                    <a:pt x="0" y="0"/>
                  </a:lnTo>
                  <a:lnTo>
                    <a:pt x="0" y="179044"/>
                  </a:lnTo>
                  <a:lnTo>
                    <a:pt x="17145" y="17904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136672" y="2091855"/>
              <a:ext cx="103987" cy="129095"/>
            </a:xfrm>
            <a:prstGeom prst="rect">
              <a:avLst/>
            </a:prstGeom>
          </p:spPr>
        </p:pic>
      </p:grpSp>
      <p:grpSp>
        <p:nvGrpSpPr>
          <p:cNvPr id="80" name="object 80" descr=""/>
          <p:cNvGrpSpPr/>
          <p:nvPr/>
        </p:nvGrpSpPr>
        <p:grpSpPr>
          <a:xfrm>
            <a:off x="9331388" y="2040699"/>
            <a:ext cx="383540" cy="180340"/>
            <a:chOff x="9331388" y="2040699"/>
            <a:chExt cx="383540" cy="180340"/>
          </a:xfrm>
        </p:grpSpPr>
        <p:sp>
          <p:nvSpPr>
            <p:cNvPr id="81" name="object 81" descr=""/>
            <p:cNvSpPr/>
            <p:nvPr/>
          </p:nvSpPr>
          <p:spPr>
            <a:xfrm>
              <a:off x="9331388" y="204069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69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44"/>
                  </a:lnTo>
                  <a:lnTo>
                    <a:pt x="21005" y="179044"/>
                  </a:lnTo>
                  <a:lnTo>
                    <a:pt x="21005" y="52362"/>
                  </a:lnTo>
                  <a:close/>
                </a:path>
                <a:path w="25400" h="179069">
                  <a:moveTo>
                    <a:pt x="16078" y="0"/>
                  </a:moveTo>
                  <a:lnTo>
                    <a:pt x="9004" y="0"/>
                  </a:lnTo>
                  <a:lnTo>
                    <a:pt x="6019" y="1168"/>
                  </a:lnTo>
                  <a:lnTo>
                    <a:pt x="1206" y="5841"/>
                  </a:lnTo>
                  <a:lnTo>
                    <a:pt x="102" y="8445"/>
                  </a:lnTo>
                  <a:lnTo>
                    <a:pt x="0" y="15443"/>
                  </a:lnTo>
                  <a:lnTo>
                    <a:pt x="1206" y="18338"/>
                  </a:lnTo>
                  <a:lnTo>
                    <a:pt x="6019" y="23164"/>
                  </a:lnTo>
                  <a:lnTo>
                    <a:pt x="9004" y="24371"/>
                  </a:lnTo>
                  <a:lnTo>
                    <a:pt x="16243" y="24371"/>
                  </a:lnTo>
                  <a:lnTo>
                    <a:pt x="19253" y="23164"/>
                  </a:lnTo>
                  <a:lnTo>
                    <a:pt x="23926" y="18338"/>
                  </a:lnTo>
                  <a:lnTo>
                    <a:pt x="25052" y="15443"/>
                  </a:lnTo>
                  <a:lnTo>
                    <a:pt x="25082" y="8445"/>
                  </a:lnTo>
                  <a:lnTo>
                    <a:pt x="23975" y="5841"/>
                  </a:lnTo>
                  <a:lnTo>
                    <a:pt x="23888" y="5638"/>
                  </a:lnTo>
                  <a:lnTo>
                    <a:pt x="19103" y="1168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400159" y="2091855"/>
              <a:ext cx="116789" cy="127888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550488" y="2091855"/>
              <a:ext cx="115087" cy="129095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9697199" y="2040699"/>
              <a:ext cx="17145" cy="179070"/>
            </a:xfrm>
            <a:custGeom>
              <a:avLst/>
              <a:gdLst/>
              <a:ahLst/>
              <a:cxnLst/>
              <a:rect l="l" t="t" r="r" b="b"/>
              <a:pathLst>
                <a:path w="17145" h="179069">
                  <a:moveTo>
                    <a:pt x="17145" y="0"/>
                  </a:moveTo>
                  <a:lnTo>
                    <a:pt x="0" y="0"/>
                  </a:lnTo>
                  <a:lnTo>
                    <a:pt x="0" y="179044"/>
                  </a:lnTo>
                  <a:lnTo>
                    <a:pt x="17145" y="17904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5" name="object 85" descr=""/>
          <p:cNvGrpSpPr/>
          <p:nvPr/>
        </p:nvGrpSpPr>
        <p:grpSpPr>
          <a:xfrm>
            <a:off x="9760902" y="2040699"/>
            <a:ext cx="438150" cy="180340"/>
            <a:chOff x="9760902" y="2040699"/>
            <a:chExt cx="438150" cy="180340"/>
          </a:xfrm>
        </p:grpSpPr>
        <p:pic>
          <p:nvPicPr>
            <p:cNvPr id="86" name="object 8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760902" y="2093061"/>
              <a:ext cx="115582" cy="127888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911473" y="2040699"/>
              <a:ext cx="128612" cy="180251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075208" y="2091855"/>
              <a:ext cx="123269" cy="129095"/>
            </a:xfrm>
            <a:prstGeom prst="rect">
              <a:avLst/>
            </a:prstGeom>
          </p:spPr>
        </p:pic>
      </p:grpSp>
      <p:grpSp>
        <p:nvGrpSpPr>
          <p:cNvPr id="89" name="object 89" descr=""/>
          <p:cNvGrpSpPr/>
          <p:nvPr/>
        </p:nvGrpSpPr>
        <p:grpSpPr>
          <a:xfrm>
            <a:off x="10296804" y="2040699"/>
            <a:ext cx="853440" cy="214629"/>
            <a:chOff x="10296804" y="2040699"/>
            <a:chExt cx="853440" cy="214629"/>
          </a:xfrm>
        </p:grpSpPr>
        <p:pic>
          <p:nvPicPr>
            <p:cNvPr id="90" name="object 9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296804" y="2040699"/>
              <a:ext cx="128612" cy="180251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460405" y="2091855"/>
              <a:ext cx="209956" cy="129095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705337" y="2091855"/>
              <a:ext cx="116789" cy="127888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854702" y="2091855"/>
              <a:ext cx="245513" cy="129095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11124475" y="2194648"/>
              <a:ext cx="25400" cy="60325"/>
            </a:xfrm>
            <a:custGeom>
              <a:avLst/>
              <a:gdLst/>
              <a:ahLst/>
              <a:cxnLst/>
              <a:rect l="l" t="t" r="r" b="b"/>
              <a:pathLst>
                <a:path w="25400" h="60325">
                  <a:moveTo>
                    <a:pt x="25238" y="15684"/>
                  </a:moveTo>
                  <a:lnTo>
                    <a:pt x="11099" y="15684"/>
                  </a:lnTo>
                  <a:lnTo>
                    <a:pt x="12972" y="25814"/>
                  </a:lnTo>
                  <a:lnTo>
                    <a:pt x="13017" y="26060"/>
                  </a:lnTo>
                  <a:lnTo>
                    <a:pt x="8632" y="26060"/>
                  </a:lnTo>
                  <a:lnTo>
                    <a:pt x="482" y="60325"/>
                  </a:lnTo>
                  <a:lnTo>
                    <a:pt x="12052" y="60325"/>
                  </a:lnTo>
                  <a:lnTo>
                    <a:pt x="22199" y="27025"/>
                  </a:lnTo>
                  <a:lnTo>
                    <a:pt x="22537" y="26060"/>
                  </a:lnTo>
                  <a:lnTo>
                    <a:pt x="9321" y="26060"/>
                  </a:lnTo>
                  <a:lnTo>
                    <a:pt x="8690" y="25814"/>
                  </a:lnTo>
                  <a:lnTo>
                    <a:pt x="22623" y="25814"/>
                  </a:lnTo>
                  <a:lnTo>
                    <a:pt x="23634" y="22847"/>
                  </a:lnTo>
                  <a:lnTo>
                    <a:pt x="24478" y="20027"/>
                  </a:lnTo>
                  <a:lnTo>
                    <a:pt x="24599" y="19621"/>
                  </a:lnTo>
                  <a:lnTo>
                    <a:pt x="24930" y="18186"/>
                  </a:lnTo>
                  <a:lnTo>
                    <a:pt x="25238" y="15684"/>
                  </a:lnTo>
                  <a:close/>
                </a:path>
                <a:path w="25400" h="60325">
                  <a:moveTo>
                    <a:pt x="11099" y="15684"/>
                  </a:moveTo>
                  <a:lnTo>
                    <a:pt x="8690" y="25814"/>
                  </a:lnTo>
                  <a:lnTo>
                    <a:pt x="9321" y="26060"/>
                  </a:lnTo>
                  <a:lnTo>
                    <a:pt x="13017" y="26060"/>
                  </a:lnTo>
                  <a:lnTo>
                    <a:pt x="11099" y="15684"/>
                  </a:lnTo>
                  <a:close/>
                </a:path>
                <a:path w="25400" h="60325">
                  <a:moveTo>
                    <a:pt x="16484" y="0"/>
                  </a:moveTo>
                  <a:lnTo>
                    <a:pt x="9232" y="0"/>
                  </a:lnTo>
                  <a:lnTo>
                    <a:pt x="6001" y="1295"/>
                  </a:lnTo>
                  <a:lnTo>
                    <a:pt x="6131" y="1295"/>
                  </a:lnTo>
                  <a:lnTo>
                    <a:pt x="1244" y="6032"/>
                  </a:lnTo>
                  <a:lnTo>
                    <a:pt x="0" y="9169"/>
                  </a:lnTo>
                  <a:lnTo>
                    <a:pt x="0" y="16891"/>
                  </a:lnTo>
                  <a:lnTo>
                    <a:pt x="1244" y="20027"/>
                  </a:lnTo>
                  <a:lnTo>
                    <a:pt x="6223" y="24853"/>
                  </a:lnTo>
                  <a:lnTo>
                    <a:pt x="8690" y="25814"/>
                  </a:lnTo>
                  <a:lnTo>
                    <a:pt x="11099" y="15684"/>
                  </a:lnTo>
                  <a:lnTo>
                    <a:pt x="25246" y="15684"/>
                  </a:lnTo>
                  <a:lnTo>
                    <a:pt x="25336" y="9499"/>
                  </a:lnTo>
                  <a:lnTo>
                    <a:pt x="24155" y="6438"/>
                  </a:lnTo>
                  <a:lnTo>
                    <a:pt x="19494" y="1295"/>
                  </a:lnTo>
                  <a:lnTo>
                    <a:pt x="16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5" name="object 95" descr=""/>
          <p:cNvGrpSpPr/>
          <p:nvPr/>
        </p:nvGrpSpPr>
        <p:grpSpPr>
          <a:xfrm>
            <a:off x="11227739" y="2040699"/>
            <a:ext cx="711200" cy="214629"/>
            <a:chOff x="11227739" y="2040699"/>
            <a:chExt cx="711200" cy="214629"/>
          </a:xfrm>
        </p:grpSpPr>
        <p:pic>
          <p:nvPicPr>
            <p:cNvPr id="96" name="object 96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227739" y="2091855"/>
              <a:ext cx="346748" cy="129095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596687" y="2091855"/>
              <a:ext cx="129095" cy="129095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747982" y="2040699"/>
              <a:ext cx="128612" cy="180251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11913514" y="2194648"/>
              <a:ext cx="25400" cy="60325"/>
            </a:xfrm>
            <a:custGeom>
              <a:avLst/>
              <a:gdLst/>
              <a:ahLst/>
              <a:cxnLst/>
              <a:rect l="l" t="t" r="r" b="b"/>
              <a:pathLst>
                <a:path w="25400" h="60325">
                  <a:moveTo>
                    <a:pt x="25238" y="15684"/>
                  </a:moveTo>
                  <a:lnTo>
                    <a:pt x="11099" y="15684"/>
                  </a:lnTo>
                  <a:lnTo>
                    <a:pt x="12972" y="25814"/>
                  </a:lnTo>
                  <a:lnTo>
                    <a:pt x="13017" y="26060"/>
                  </a:lnTo>
                  <a:lnTo>
                    <a:pt x="8632" y="26060"/>
                  </a:lnTo>
                  <a:lnTo>
                    <a:pt x="482" y="60325"/>
                  </a:lnTo>
                  <a:lnTo>
                    <a:pt x="12052" y="60325"/>
                  </a:lnTo>
                  <a:lnTo>
                    <a:pt x="22199" y="27025"/>
                  </a:lnTo>
                  <a:lnTo>
                    <a:pt x="22537" y="26060"/>
                  </a:lnTo>
                  <a:lnTo>
                    <a:pt x="9321" y="26060"/>
                  </a:lnTo>
                  <a:lnTo>
                    <a:pt x="8690" y="25814"/>
                  </a:lnTo>
                  <a:lnTo>
                    <a:pt x="22623" y="25814"/>
                  </a:lnTo>
                  <a:lnTo>
                    <a:pt x="23634" y="22847"/>
                  </a:lnTo>
                  <a:lnTo>
                    <a:pt x="24478" y="20027"/>
                  </a:lnTo>
                  <a:lnTo>
                    <a:pt x="24599" y="19621"/>
                  </a:lnTo>
                  <a:lnTo>
                    <a:pt x="24930" y="18186"/>
                  </a:lnTo>
                  <a:lnTo>
                    <a:pt x="25238" y="15684"/>
                  </a:lnTo>
                  <a:close/>
                </a:path>
                <a:path w="25400" h="60325">
                  <a:moveTo>
                    <a:pt x="11099" y="15684"/>
                  </a:moveTo>
                  <a:lnTo>
                    <a:pt x="8690" y="25814"/>
                  </a:lnTo>
                  <a:lnTo>
                    <a:pt x="9321" y="26060"/>
                  </a:lnTo>
                  <a:lnTo>
                    <a:pt x="13017" y="26060"/>
                  </a:lnTo>
                  <a:lnTo>
                    <a:pt x="11099" y="15684"/>
                  </a:lnTo>
                  <a:close/>
                </a:path>
                <a:path w="25400" h="60325">
                  <a:moveTo>
                    <a:pt x="16484" y="0"/>
                  </a:moveTo>
                  <a:lnTo>
                    <a:pt x="9232" y="0"/>
                  </a:lnTo>
                  <a:lnTo>
                    <a:pt x="6001" y="1295"/>
                  </a:lnTo>
                  <a:lnTo>
                    <a:pt x="6131" y="1295"/>
                  </a:lnTo>
                  <a:lnTo>
                    <a:pt x="1244" y="6032"/>
                  </a:lnTo>
                  <a:lnTo>
                    <a:pt x="0" y="9169"/>
                  </a:lnTo>
                  <a:lnTo>
                    <a:pt x="0" y="16891"/>
                  </a:lnTo>
                  <a:lnTo>
                    <a:pt x="1244" y="20027"/>
                  </a:lnTo>
                  <a:lnTo>
                    <a:pt x="6223" y="24853"/>
                  </a:lnTo>
                  <a:lnTo>
                    <a:pt x="8690" y="25814"/>
                  </a:lnTo>
                  <a:lnTo>
                    <a:pt x="11099" y="15684"/>
                  </a:lnTo>
                  <a:lnTo>
                    <a:pt x="25246" y="15684"/>
                  </a:lnTo>
                  <a:lnTo>
                    <a:pt x="25336" y="9499"/>
                  </a:lnTo>
                  <a:lnTo>
                    <a:pt x="24155" y="6438"/>
                  </a:lnTo>
                  <a:lnTo>
                    <a:pt x="19494" y="1295"/>
                  </a:lnTo>
                  <a:lnTo>
                    <a:pt x="16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0" name="object 100" descr=""/>
          <p:cNvGrpSpPr/>
          <p:nvPr/>
        </p:nvGrpSpPr>
        <p:grpSpPr>
          <a:xfrm>
            <a:off x="12025947" y="2040699"/>
            <a:ext cx="488950" cy="227329"/>
            <a:chOff x="12025947" y="2040699"/>
            <a:chExt cx="488950" cy="227329"/>
          </a:xfrm>
        </p:grpSpPr>
        <p:pic>
          <p:nvPicPr>
            <p:cNvPr id="101" name="object 101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2025947" y="2091855"/>
              <a:ext cx="115087" cy="129095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12172645" y="2040699"/>
              <a:ext cx="17145" cy="179070"/>
            </a:xfrm>
            <a:custGeom>
              <a:avLst/>
              <a:gdLst/>
              <a:ahLst/>
              <a:cxnLst/>
              <a:rect l="l" t="t" r="r" b="b"/>
              <a:pathLst>
                <a:path w="17145" h="179069">
                  <a:moveTo>
                    <a:pt x="17145" y="0"/>
                  </a:moveTo>
                  <a:lnTo>
                    <a:pt x="0" y="0"/>
                  </a:lnTo>
                  <a:lnTo>
                    <a:pt x="0" y="179044"/>
                  </a:lnTo>
                  <a:lnTo>
                    <a:pt x="17145" y="17904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226937" y="2091855"/>
              <a:ext cx="287629" cy="175907"/>
            </a:xfrm>
            <a:prstGeom prst="rect">
              <a:avLst/>
            </a:prstGeom>
          </p:spPr>
        </p:pic>
      </p:grpSp>
      <p:pic>
        <p:nvPicPr>
          <p:cNvPr id="104" name="object 104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2601664" y="2040699"/>
            <a:ext cx="887476" cy="227063"/>
          </a:xfrm>
          <a:prstGeom prst="rect">
            <a:avLst/>
          </a:prstGeom>
        </p:spPr>
      </p:pic>
      <p:grpSp>
        <p:nvGrpSpPr>
          <p:cNvPr id="105" name="object 105" descr=""/>
          <p:cNvGrpSpPr/>
          <p:nvPr/>
        </p:nvGrpSpPr>
        <p:grpSpPr>
          <a:xfrm>
            <a:off x="13589075" y="2040699"/>
            <a:ext cx="641985" cy="214629"/>
            <a:chOff x="13589075" y="2040699"/>
            <a:chExt cx="641985" cy="214629"/>
          </a:xfrm>
        </p:grpSpPr>
        <p:pic>
          <p:nvPicPr>
            <p:cNvPr id="106" name="object 106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589075" y="2040699"/>
              <a:ext cx="128612" cy="180251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3752702" y="2091855"/>
              <a:ext cx="181127" cy="129095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3962824" y="2091855"/>
              <a:ext cx="221716" cy="129095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14205102" y="2194648"/>
              <a:ext cx="25400" cy="60325"/>
            </a:xfrm>
            <a:custGeom>
              <a:avLst/>
              <a:gdLst/>
              <a:ahLst/>
              <a:cxnLst/>
              <a:rect l="l" t="t" r="r" b="b"/>
              <a:pathLst>
                <a:path w="25400" h="60325">
                  <a:moveTo>
                    <a:pt x="25238" y="15684"/>
                  </a:moveTo>
                  <a:lnTo>
                    <a:pt x="11099" y="15684"/>
                  </a:lnTo>
                  <a:lnTo>
                    <a:pt x="12972" y="25814"/>
                  </a:lnTo>
                  <a:lnTo>
                    <a:pt x="13017" y="26060"/>
                  </a:lnTo>
                  <a:lnTo>
                    <a:pt x="8632" y="26060"/>
                  </a:lnTo>
                  <a:lnTo>
                    <a:pt x="482" y="60325"/>
                  </a:lnTo>
                  <a:lnTo>
                    <a:pt x="12052" y="60325"/>
                  </a:lnTo>
                  <a:lnTo>
                    <a:pt x="22199" y="27025"/>
                  </a:lnTo>
                  <a:lnTo>
                    <a:pt x="22537" y="26060"/>
                  </a:lnTo>
                  <a:lnTo>
                    <a:pt x="9321" y="26060"/>
                  </a:lnTo>
                  <a:lnTo>
                    <a:pt x="8690" y="25814"/>
                  </a:lnTo>
                  <a:lnTo>
                    <a:pt x="22623" y="25814"/>
                  </a:lnTo>
                  <a:lnTo>
                    <a:pt x="23634" y="22847"/>
                  </a:lnTo>
                  <a:lnTo>
                    <a:pt x="24478" y="20027"/>
                  </a:lnTo>
                  <a:lnTo>
                    <a:pt x="24599" y="19621"/>
                  </a:lnTo>
                  <a:lnTo>
                    <a:pt x="24930" y="18186"/>
                  </a:lnTo>
                  <a:lnTo>
                    <a:pt x="25238" y="15684"/>
                  </a:lnTo>
                  <a:close/>
                </a:path>
                <a:path w="25400" h="60325">
                  <a:moveTo>
                    <a:pt x="11099" y="15684"/>
                  </a:moveTo>
                  <a:lnTo>
                    <a:pt x="8690" y="25814"/>
                  </a:lnTo>
                  <a:lnTo>
                    <a:pt x="9321" y="26060"/>
                  </a:lnTo>
                  <a:lnTo>
                    <a:pt x="13017" y="26060"/>
                  </a:lnTo>
                  <a:lnTo>
                    <a:pt x="11099" y="15684"/>
                  </a:lnTo>
                  <a:close/>
                </a:path>
                <a:path w="25400" h="60325">
                  <a:moveTo>
                    <a:pt x="16484" y="0"/>
                  </a:moveTo>
                  <a:lnTo>
                    <a:pt x="9232" y="0"/>
                  </a:lnTo>
                  <a:lnTo>
                    <a:pt x="6001" y="1295"/>
                  </a:lnTo>
                  <a:lnTo>
                    <a:pt x="6131" y="1295"/>
                  </a:lnTo>
                  <a:lnTo>
                    <a:pt x="1244" y="6032"/>
                  </a:lnTo>
                  <a:lnTo>
                    <a:pt x="0" y="9169"/>
                  </a:lnTo>
                  <a:lnTo>
                    <a:pt x="0" y="16891"/>
                  </a:lnTo>
                  <a:lnTo>
                    <a:pt x="1244" y="20027"/>
                  </a:lnTo>
                  <a:lnTo>
                    <a:pt x="6223" y="24853"/>
                  </a:lnTo>
                  <a:lnTo>
                    <a:pt x="8690" y="25814"/>
                  </a:lnTo>
                  <a:lnTo>
                    <a:pt x="11099" y="15684"/>
                  </a:lnTo>
                  <a:lnTo>
                    <a:pt x="25246" y="15684"/>
                  </a:lnTo>
                  <a:lnTo>
                    <a:pt x="25336" y="9499"/>
                  </a:lnTo>
                  <a:lnTo>
                    <a:pt x="24155" y="6438"/>
                  </a:lnTo>
                  <a:lnTo>
                    <a:pt x="19494" y="1295"/>
                  </a:lnTo>
                  <a:lnTo>
                    <a:pt x="16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0" name="object 110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8162543" y="2330259"/>
            <a:ext cx="996073" cy="214274"/>
          </a:xfrm>
          <a:prstGeom prst="rect">
            <a:avLst/>
          </a:prstGeom>
        </p:spPr>
      </p:pic>
      <p:grpSp>
        <p:nvGrpSpPr>
          <p:cNvPr id="111" name="object 111" descr=""/>
          <p:cNvGrpSpPr/>
          <p:nvPr/>
        </p:nvGrpSpPr>
        <p:grpSpPr>
          <a:xfrm>
            <a:off x="9238716" y="2329065"/>
            <a:ext cx="782320" cy="228600"/>
            <a:chOff x="9238716" y="2329065"/>
            <a:chExt cx="782320" cy="228600"/>
          </a:xfrm>
        </p:grpSpPr>
        <p:pic>
          <p:nvPicPr>
            <p:cNvPr id="112" name="object 112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238716" y="2329065"/>
              <a:ext cx="122821" cy="180238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405454" y="2330259"/>
              <a:ext cx="128612" cy="180251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556400" y="2381427"/>
              <a:ext cx="123269" cy="129095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714788" y="2381427"/>
              <a:ext cx="63715" cy="127888"/>
            </a:xfrm>
            <a:prstGeom prst="rect">
              <a:avLst/>
            </a:prstGeom>
          </p:spPr>
        </p:pic>
        <p:sp>
          <p:nvSpPr>
            <p:cNvPr id="116" name="object 116" descr=""/>
            <p:cNvSpPr/>
            <p:nvPr/>
          </p:nvSpPr>
          <p:spPr>
            <a:xfrm>
              <a:off x="9799485" y="2436444"/>
              <a:ext cx="63500" cy="15240"/>
            </a:xfrm>
            <a:custGeom>
              <a:avLst/>
              <a:gdLst/>
              <a:ahLst/>
              <a:cxnLst/>
              <a:rect l="l" t="t" r="r" b="b"/>
              <a:pathLst>
                <a:path w="63500" h="15239">
                  <a:moveTo>
                    <a:pt x="63233" y="0"/>
                  </a:moveTo>
                  <a:lnTo>
                    <a:pt x="0" y="0"/>
                  </a:lnTo>
                  <a:lnTo>
                    <a:pt x="0" y="14960"/>
                  </a:lnTo>
                  <a:lnTo>
                    <a:pt x="63233" y="14960"/>
                  </a:lnTo>
                  <a:lnTo>
                    <a:pt x="632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890696" y="2381415"/>
              <a:ext cx="130289" cy="175907"/>
            </a:xfrm>
            <a:prstGeom prst="rect">
              <a:avLst/>
            </a:prstGeom>
          </p:spPr>
        </p:pic>
      </p:grpSp>
      <p:grpSp>
        <p:nvGrpSpPr>
          <p:cNvPr id="118" name="object 118" descr=""/>
          <p:cNvGrpSpPr/>
          <p:nvPr/>
        </p:nvGrpSpPr>
        <p:grpSpPr>
          <a:xfrm>
            <a:off x="10068762" y="2330259"/>
            <a:ext cx="457834" cy="214629"/>
            <a:chOff x="10068762" y="2330259"/>
            <a:chExt cx="457834" cy="214629"/>
          </a:xfrm>
        </p:grpSpPr>
        <p:sp>
          <p:nvSpPr>
            <p:cNvPr id="119" name="object 119" descr=""/>
            <p:cNvSpPr/>
            <p:nvPr/>
          </p:nvSpPr>
          <p:spPr>
            <a:xfrm>
              <a:off x="10068762" y="2330259"/>
              <a:ext cx="17145" cy="179070"/>
            </a:xfrm>
            <a:custGeom>
              <a:avLst/>
              <a:gdLst/>
              <a:ahLst/>
              <a:cxnLst/>
              <a:rect l="l" t="t" r="r" b="b"/>
              <a:pathLst>
                <a:path w="17145" h="179069">
                  <a:moveTo>
                    <a:pt x="17145" y="0"/>
                  </a:moveTo>
                  <a:lnTo>
                    <a:pt x="0" y="0"/>
                  </a:lnTo>
                  <a:lnTo>
                    <a:pt x="0" y="179044"/>
                  </a:lnTo>
                  <a:lnTo>
                    <a:pt x="17145" y="17904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0123068" y="2381427"/>
              <a:ext cx="106413" cy="129095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0258437" y="2381427"/>
              <a:ext cx="221742" cy="129095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10500689" y="2484208"/>
              <a:ext cx="25400" cy="60325"/>
            </a:xfrm>
            <a:custGeom>
              <a:avLst/>
              <a:gdLst/>
              <a:ahLst/>
              <a:cxnLst/>
              <a:rect l="l" t="t" r="r" b="b"/>
              <a:pathLst>
                <a:path w="25400" h="60325">
                  <a:moveTo>
                    <a:pt x="25238" y="15684"/>
                  </a:moveTo>
                  <a:lnTo>
                    <a:pt x="11099" y="15684"/>
                  </a:lnTo>
                  <a:lnTo>
                    <a:pt x="12972" y="25814"/>
                  </a:lnTo>
                  <a:lnTo>
                    <a:pt x="13017" y="26060"/>
                  </a:lnTo>
                  <a:lnTo>
                    <a:pt x="8632" y="26060"/>
                  </a:lnTo>
                  <a:lnTo>
                    <a:pt x="482" y="60325"/>
                  </a:lnTo>
                  <a:lnTo>
                    <a:pt x="12052" y="60325"/>
                  </a:lnTo>
                  <a:lnTo>
                    <a:pt x="22199" y="27025"/>
                  </a:lnTo>
                  <a:lnTo>
                    <a:pt x="22537" y="26060"/>
                  </a:lnTo>
                  <a:lnTo>
                    <a:pt x="9321" y="26060"/>
                  </a:lnTo>
                  <a:lnTo>
                    <a:pt x="8690" y="25814"/>
                  </a:lnTo>
                  <a:lnTo>
                    <a:pt x="22623" y="25814"/>
                  </a:lnTo>
                  <a:lnTo>
                    <a:pt x="23634" y="22847"/>
                  </a:lnTo>
                  <a:lnTo>
                    <a:pt x="24478" y="20027"/>
                  </a:lnTo>
                  <a:lnTo>
                    <a:pt x="24599" y="19621"/>
                  </a:lnTo>
                  <a:lnTo>
                    <a:pt x="24930" y="18186"/>
                  </a:lnTo>
                  <a:lnTo>
                    <a:pt x="25238" y="15684"/>
                  </a:lnTo>
                  <a:close/>
                </a:path>
                <a:path w="25400" h="60325">
                  <a:moveTo>
                    <a:pt x="11099" y="15684"/>
                  </a:moveTo>
                  <a:lnTo>
                    <a:pt x="8690" y="25814"/>
                  </a:lnTo>
                  <a:lnTo>
                    <a:pt x="9321" y="26060"/>
                  </a:lnTo>
                  <a:lnTo>
                    <a:pt x="13017" y="26060"/>
                  </a:lnTo>
                  <a:lnTo>
                    <a:pt x="11099" y="15684"/>
                  </a:lnTo>
                  <a:close/>
                </a:path>
                <a:path w="25400" h="60325">
                  <a:moveTo>
                    <a:pt x="16484" y="0"/>
                  </a:moveTo>
                  <a:lnTo>
                    <a:pt x="9232" y="0"/>
                  </a:lnTo>
                  <a:lnTo>
                    <a:pt x="6001" y="1295"/>
                  </a:lnTo>
                  <a:lnTo>
                    <a:pt x="6131" y="1295"/>
                  </a:lnTo>
                  <a:lnTo>
                    <a:pt x="1244" y="6032"/>
                  </a:lnTo>
                  <a:lnTo>
                    <a:pt x="0" y="9169"/>
                  </a:lnTo>
                  <a:lnTo>
                    <a:pt x="0" y="16891"/>
                  </a:lnTo>
                  <a:lnTo>
                    <a:pt x="1244" y="20027"/>
                  </a:lnTo>
                  <a:lnTo>
                    <a:pt x="6223" y="24853"/>
                  </a:lnTo>
                  <a:lnTo>
                    <a:pt x="8690" y="25814"/>
                  </a:lnTo>
                  <a:lnTo>
                    <a:pt x="11099" y="15684"/>
                  </a:lnTo>
                  <a:lnTo>
                    <a:pt x="25246" y="15684"/>
                  </a:lnTo>
                  <a:lnTo>
                    <a:pt x="25336" y="9499"/>
                  </a:lnTo>
                  <a:lnTo>
                    <a:pt x="24155" y="6438"/>
                  </a:lnTo>
                  <a:lnTo>
                    <a:pt x="19494" y="1295"/>
                  </a:lnTo>
                  <a:lnTo>
                    <a:pt x="16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3" name="object 123" descr=""/>
          <p:cNvGrpSpPr/>
          <p:nvPr/>
        </p:nvGrpSpPr>
        <p:grpSpPr>
          <a:xfrm>
            <a:off x="10608297" y="2354643"/>
            <a:ext cx="654050" cy="156210"/>
            <a:chOff x="10608297" y="2354643"/>
            <a:chExt cx="654050" cy="156210"/>
          </a:xfrm>
        </p:grpSpPr>
        <p:pic>
          <p:nvPicPr>
            <p:cNvPr id="124" name="object 124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608297" y="2354643"/>
              <a:ext cx="345058" cy="155879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988332" y="2381427"/>
              <a:ext cx="116789" cy="127888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1138808" y="2381427"/>
              <a:ext cx="123269" cy="129095"/>
            </a:xfrm>
            <a:prstGeom prst="rect">
              <a:avLst/>
            </a:prstGeom>
          </p:spPr>
        </p:pic>
      </p:grpSp>
      <p:pic>
        <p:nvPicPr>
          <p:cNvPr id="127" name="object 127" descr="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8178952" y="2909379"/>
            <a:ext cx="1105611" cy="180263"/>
          </a:xfrm>
          <a:prstGeom prst="rect">
            <a:avLst/>
          </a:prstGeom>
        </p:spPr>
      </p:pic>
      <p:pic>
        <p:nvPicPr>
          <p:cNvPr id="128" name="object 128" descr="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9379153" y="2960535"/>
            <a:ext cx="666810" cy="175907"/>
          </a:xfrm>
          <a:prstGeom prst="rect">
            <a:avLst/>
          </a:prstGeom>
        </p:spPr>
      </p:pic>
      <p:grpSp>
        <p:nvGrpSpPr>
          <p:cNvPr id="129" name="object 129" descr=""/>
          <p:cNvGrpSpPr/>
          <p:nvPr/>
        </p:nvGrpSpPr>
        <p:grpSpPr>
          <a:xfrm>
            <a:off x="10124516" y="2908185"/>
            <a:ext cx="556260" cy="181610"/>
            <a:chOff x="10124516" y="2908185"/>
            <a:chExt cx="556260" cy="181610"/>
          </a:xfrm>
        </p:grpSpPr>
        <p:pic>
          <p:nvPicPr>
            <p:cNvPr id="130" name="object 130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0124516" y="2908185"/>
              <a:ext cx="311518" cy="181457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471010" y="2960547"/>
              <a:ext cx="209448" cy="127888"/>
            </a:xfrm>
            <a:prstGeom prst="rect">
              <a:avLst/>
            </a:prstGeom>
          </p:spPr>
        </p:pic>
      </p:grpSp>
      <p:grpSp>
        <p:nvGrpSpPr>
          <p:cNvPr id="132" name="object 132" descr=""/>
          <p:cNvGrpSpPr/>
          <p:nvPr/>
        </p:nvGrpSpPr>
        <p:grpSpPr>
          <a:xfrm>
            <a:off x="10786389" y="2909379"/>
            <a:ext cx="997585" cy="180340"/>
            <a:chOff x="10786389" y="2909379"/>
            <a:chExt cx="997585" cy="180340"/>
          </a:xfrm>
        </p:grpSpPr>
        <p:sp>
          <p:nvSpPr>
            <p:cNvPr id="133" name="object 133" descr=""/>
            <p:cNvSpPr/>
            <p:nvPr/>
          </p:nvSpPr>
          <p:spPr>
            <a:xfrm>
              <a:off x="10786389" y="290937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69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44"/>
                  </a:lnTo>
                  <a:lnTo>
                    <a:pt x="21005" y="179044"/>
                  </a:lnTo>
                  <a:lnTo>
                    <a:pt x="21005" y="52362"/>
                  </a:lnTo>
                  <a:close/>
                </a:path>
                <a:path w="25400" h="179069">
                  <a:moveTo>
                    <a:pt x="16090" y="0"/>
                  </a:moveTo>
                  <a:lnTo>
                    <a:pt x="9004" y="0"/>
                  </a:lnTo>
                  <a:lnTo>
                    <a:pt x="6032" y="1181"/>
                  </a:lnTo>
                  <a:lnTo>
                    <a:pt x="1206" y="5842"/>
                  </a:lnTo>
                  <a:lnTo>
                    <a:pt x="107" y="8445"/>
                  </a:lnTo>
                  <a:lnTo>
                    <a:pt x="0" y="15455"/>
                  </a:lnTo>
                  <a:lnTo>
                    <a:pt x="1206" y="18351"/>
                  </a:lnTo>
                  <a:lnTo>
                    <a:pt x="6032" y="23177"/>
                  </a:lnTo>
                  <a:lnTo>
                    <a:pt x="9004" y="24371"/>
                  </a:lnTo>
                  <a:lnTo>
                    <a:pt x="16255" y="24371"/>
                  </a:lnTo>
                  <a:lnTo>
                    <a:pt x="19265" y="23177"/>
                  </a:lnTo>
                  <a:lnTo>
                    <a:pt x="23926" y="18351"/>
                  </a:lnTo>
                  <a:lnTo>
                    <a:pt x="25060" y="15455"/>
                  </a:lnTo>
                  <a:lnTo>
                    <a:pt x="25095" y="8445"/>
                  </a:lnTo>
                  <a:lnTo>
                    <a:pt x="23976" y="5842"/>
                  </a:lnTo>
                  <a:lnTo>
                    <a:pt x="23888" y="5638"/>
                  </a:lnTo>
                  <a:lnTo>
                    <a:pt x="19117" y="1181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4" name="object 1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855160" y="2960547"/>
              <a:ext cx="116789" cy="127888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998492" y="2933763"/>
              <a:ext cx="86613" cy="155879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11112385" y="290937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69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44"/>
                  </a:lnTo>
                  <a:lnTo>
                    <a:pt x="21005" y="179044"/>
                  </a:lnTo>
                  <a:lnTo>
                    <a:pt x="21005" y="52362"/>
                  </a:lnTo>
                  <a:close/>
                </a:path>
                <a:path w="25400" h="179069">
                  <a:moveTo>
                    <a:pt x="16090" y="0"/>
                  </a:moveTo>
                  <a:lnTo>
                    <a:pt x="9004" y="0"/>
                  </a:lnTo>
                  <a:lnTo>
                    <a:pt x="6032" y="1181"/>
                  </a:lnTo>
                  <a:lnTo>
                    <a:pt x="1206" y="5842"/>
                  </a:lnTo>
                  <a:lnTo>
                    <a:pt x="107" y="8445"/>
                  </a:lnTo>
                  <a:lnTo>
                    <a:pt x="0" y="15455"/>
                  </a:lnTo>
                  <a:lnTo>
                    <a:pt x="1206" y="18351"/>
                  </a:lnTo>
                  <a:lnTo>
                    <a:pt x="6032" y="23177"/>
                  </a:lnTo>
                  <a:lnTo>
                    <a:pt x="9004" y="24371"/>
                  </a:lnTo>
                  <a:lnTo>
                    <a:pt x="16255" y="24371"/>
                  </a:lnTo>
                  <a:lnTo>
                    <a:pt x="19265" y="23177"/>
                  </a:lnTo>
                  <a:lnTo>
                    <a:pt x="23926" y="18351"/>
                  </a:lnTo>
                  <a:lnTo>
                    <a:pt x="25060" y="15455"/>
                  </a:lnTo>
                  <a:lnTo>
                    <a:pt x="25095" y="8445"/>
                  </a:lnTo>
                  <a:lnTo>
                    <a:pt x="23976" y="5842"/>
                  </a:lnTo>
                  <a:lnTo>
                    <a:pt x="23888" y="5638"/>
                  </a:lnTo>
                  <a:lnTo>
                    <a:pt x="19117" y="1181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1181156" y="2960547"/>
              <a:ext cx="209448" cy="127888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1426558" y="2960547"/>
              <a:ext cx="106413" cy="129095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1559768" y="2933763"/>
              <a:ext cx="223771" cy="155879"/>
            </a:xfrm>
            <a:prstGeom prst="rect">
              <a:avLst/>
            </a:prstGeom>
          </p:spPr>
        </p:pic>
      </p:grpSp>
      <p:grpSp>
        <p:nvGrpSpPr>
          <p:cNvPr id="140" name="object 140" descr=""/>
          <p:cNvGrpSpPr/>
          <p:nvPr/>
        </p:nvGrpSpPr>
        <p:grpSpPr>
          <a:xfrm>
            <a:off x="11881878" y="2909392"/>
            <a:ext cx="803910" cy="180340"/>
            <a:chOff x="11881878" y="2909392"/>
            <a:chExt cx="803910" cy="180340"/>
          </a:xfrm>
        </p:grpSpPr>
        <p:pic>
          <p:nvPicPr>
            <p:cNvPr id="141" name="object 141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881878" y="2909392"/>
              <a:ext cx="128612" cy="180251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2045480" y="2960547"/>
              <a:ext cx="209943" cy="129095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290412" y="2960547"/>
              <a:ext cx="116789" cy="127888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2439776" y="2960547"/>
              <a:ext cx="245500" cy="129095"/>
            </a:xfrm>
            <a:prstGeom prst="rect">
              <a:avLst/>
            </a:prstGeom>
          </p:spPr>
        </p:pic>
      </p:grpSp>
      <p:pic>
        <p:nvPicPr>
          <p:cNvPr id="145" name="object 145" descr="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2763881" y="2908185"/>
            <a:ext cx="1049058" cy="228257"/>
          </a:xfrm>
          <a:prstGeom prst="rect">
            <a:avLst/>
          </a:prstGeom>
        </p:spPr>
      </p:pic>
      <p:pic>
        <p:nvPicPr>
          <p:cNvPr id="146" name="object 146" descr="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3887805" y="2933763"/>
            <a:ext cx="229412" cy="155879"/>
          </a:xfrm>
          <a:prstGeom prst="rect">
            <a:avLst/>
          </a:prstGeom>
        </p:spPr>
      </p:pic>
      <p:pic>
        <p:nvPicPr>
          <p:cNvPr id="147" name="object 147" descr="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8175320" y="3223323"/>
            <a:ext cx="1491221" cy="155879"/>
          </a:xfrm>
          <a:prstGeom prst="rect">
            <a:avLst/>
          </a:prstGeom>
        </p:spPr>
      </p:pic>
      <p:sp>
        <p:nvSpPr>
          <p:cNvPr id="148" name="object 148" descr=""/>
          <p:cNvSpPr/>
          <p:nvPr/>
        </p:nvSpPr>
        <p:spPr>
          <a:xfrm>
            <a:off x="9713112" y="3198939"/>
            <a:ext cx="17145" cy="179070"/>
          </a:xfrm>
          <a:custGeom>
            <a:avLst/>
            <a:gdLst/>
            <a:ahLst/>
            <a:cxnLst/>
            <a:rect l="l" t="t" r="r" b="b"/>
            <a:pathLst>
              <a:path w="17145" h="179070">
                <a:moveTo>
                  <a:pt x="17145" y="0"/>
                </a:moveTo>
                <a:lnTo>
                  <a:pt x="0" y="0"/>
                </a:lnTo>
                <a:lnTo>
                  <a:pt x="0" y="179044"/>
                </a:lnTo>
                <a:lnTo>
                  <a:pt x="17145" y="179044"/>
                </a:lnTo>
                <a:lnTo>
                  <a:pt x="171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9" name="object 149" descr="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9828466" y="3198939"/>
            <a:ext cx="837879" cy="227063"/>
          </a:xfrm>
          <a:prstGeom prst="rect">
            <a:avLst/>
          </a:prstGeom>
        </p:spPr>
      </p:pic>
      <p:grpSp>
        <p:nvGrpSpPr>
          <p:cNvPr id="150" name="object 150" descr=""/>
          <p:cNvGrpSpPr/>
          <p:nvPr/>
        </p:nvGrpSpPr>
        <p:grpSpPr>
          <a:xfrm>
            <a:off x="10742726" y="3198939"/>
            <a:ext cx="704215" cy="180340"/>
            <a:chOff x="10742726" y="3198939"/>
            <a:chExt cx="704215" cy="180340"/>
          </a:xfrm>
        </p:grpSpPr>
        <p:pic>
          <p:nvPicPr>
            <p:cNvPr id="151" name="object 151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0742726" y="3250095"/>
              <a:ext cx="346760" cy="129095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124463" y="3250095"/>
              <a:ext cx="63715" cy="127888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1219319" y="3198939"/>
              <a:ext cx="227520" cy="180263"/>
            </a:xfrm>
            <a:prstGeom prst="rect">
              <a:avLst/>
            </a:prstGeom>
          </p:spPr>
        </p:pic>
      </p:grpSp>
      <p:grpSp>
        <p:nvGrpSpPr>
          <p:cNvPr id="154" name="object 154" descr=""/>
          <p:cNvGrpSpPr/>
          <p:nvPr/>
        </p:nvGrpSpPr>
        <p:grpSpPr>
          <a:xfrm>
            <a:off x="8151444" y="4142384"/>
            <a:ext cx="1218565" cy="333375"/>
            <a:chOff x="8151444" y="4142384"/>
            <a:chExt cx="1218565" cy="333375"/>
          </a:xfrm>
        </p:grpSpPr>
        <p:sp>
          <p:nvSpPr>
            <p:cNvPr id="155" name="object 155" descr=""/>
            <p:cNvSpPr/>
            <p:nvPr/>
          </p:nvSpPr>
          <p:spPr>
            <a:xfrm>
              <a:off x="8151444" y="4178846"/>
              <a:ext cx="329565" cy="293370"/>
            </a:xfrm>
            <a:custGeom>
              <a:avLst/>
              <a:gdLst/>
              <a:ahLst/>
              <a:cxnLst/>
              <a:rect l="l" t="t" r="r" b="b"/>
              <a:pathLst>
                <a:path w="329565" h="293370">
                  <a:moveTo>
                    <a:pt x="197815" y="0"/>
                  </a:moveTo>
                  <a:lnTo>
                    <a:pt x="130746" y="0"/>
                  </a:lnTo>
                  <a:lnTo>
                    <a:pt x="0" y="293369"/>
                  </a:lnTo>
                  <a:lnTo>
                    <a:pt x="69557" y="293369"/>
                  </a:lnTo>
                  <a:lnTo>
                    <a:pt x="95703" y="230504"/>
                  </a:lnTo>
                  <a:lnTo>
                    <a:pt x="65366" y="230504"/>
                  </a:lnTo>
                  <a:lnTo>
                    <a:pt x="83388" y="178955"/>
                  </a:lnTo>
                  <a:lnTo>
                    <a:pt x="117143" y="178955"/>
                  </a:lnTo>
                  <a:lnTo>
                    <a:pt x="163834" y="66691"/>
                  </a:lnTo>
                  <a:lnTo>
                    <a:pt x="150444" y="34366"/>
                  </a:lnTo>
                  <a:lnTo>
                    <a:pt x="213181" y="34366"/>
                  </a:lnTo>
                  <a:lnTo>
                    <a:pt x="197815" y="0"/>
                  </a:lnTo>
                  <a:close/>
                </a:path>
                <a:path w="329565" h="293370">
                  <a:moveTo>
                    <a:pt x="213181" y="34366"/>
                  </a:moveTo>
                  <a:lnTo>
                    <a:pt x="177279" y="34366"/>
                  </a:lnTo>
                  <a:lnTo>
                    <a:pt x="163834" y="66691"/>
                  </a:lnTo>
                  <a:lnTo>
                    <a:pt x="257733" y="293369"/>
                  </a:lnTo>
                  <a:lnTo>
                    <a:pt x="328993" y="293369"/>
                  </a:lnTo>
                  <a:lnTo>
                    <a:pt x="300883" y="230504"/>
                  </a:lnTo>
                  <a:lnTo>
                    <a:pt x="252704" y="230504"/>
                  </a:lnTo>
                  <a:lnTo>
                    <a:pt x="234276" y="178955"/>
                  </a:lnTo>
                  <a:lnTo>
                    <a:pt x="277833" y="178955"/>
                  </a:lnTo>
                  <a:lnTo>
                    <a:pt x="213181" y="34366"/>
                  </a:lnTo>
                  <a:close/>
                </a:path>
                <a:path w="329565" h="293370">
                  <a:moveTo>
                    <a:pt x="117143" y="178955"/>
                  </a:moveTo>
                  <a:lnTo>
                    <a:pt x="83388" y="178955"/>
                  </a:lnTo>
                  <a:lnTo>
                    <a:pt x="65366" y="230504"/>
                  </a:lnTo>
                  <a:lnTo>
                    <a:pt x="95703" y="230504"/>
                  </a:lnTo>
                  <a:lnTo>
                    <a:pt x="117143" y="178955"/>
                  </a:lnTo>
                  <a:close/>
                </a:path>
                <a:path w="329565" h="293370">
                  <a:moveTo>
                    <a:pt x="210338" y="178955"/>
                  </a:moveTo>
                  <a:lnTo>
                    <a:pt x="117143" y="178955"/>
                  </a:lnTo>
                  <a:lnTo>
                    <a:pt x="95703" y="230504"/>
                  </a:lnTo>
                  <a:lnTo>
                    <a:pt x="231692" y="230504"/>
                  </a:lnTo>
                  <a:lnTo>
                    <a:pt x="210338" y="178955"/>
                  </a:lnTo>
                  <a:close/>
                </a:path>
                <a:path w="329565" h="293370">
                  <a:moveTo>
                    <a:pt x="277833" y="178955"/>
                  </a:moveTo>
                  <a:lnTo>
                    <a:pt x="234276" y="178955"/>
                  </a:lnTo>
                  <a:lnTo>
                    <a:pt x="252704" y="230504"/>
                  </a:lnTo>
                  <a:lnTo>
                    <a:pt x="300883" y="230504"/>
                  </a:lnTo>
                  <a:lnTo>
                    <a:pt x="277833" y="178955"/>
                  </a:lnTo>
                  <a:close/>
                </a:path>
                <a:path w="329565" h="293370">
                  <a:moveTo>
                    <a:pt x="177279" y="34366"/>
                  </a:moveTo>
                  <a:lnTo>
                    <a:pt x="150444" y="34366"/>
                  </a:lnTo>
                  <a:lnTo>
                    <a:pt x="163834" y="66691"/>
                  </a:lnTo>
                  <a:lnTo>
                    <a:pt x="177279" y="343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6" name="object 156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506409" y="4243387"/>
              <a:ext cx="141168" cy="228828"/>
            </a:xfrm>
            <a:prstGeom prst="rect">
              <a:avLst/>
            </a:prstGeom>
          </p:spPr>
        </p:pic>
        <p:sp>
          <p:nvSpPr>
            <p:cNvPr id="157" name="object 157" descr=""/>
            <p:cNvSpPr/>
            <p:nvPr/>
          </p:nvSpPr>
          <p:spPr>
            <a:xfrm>
              <a:off x="8666505" y="4142384"/>
              <a:ext cx="282575" cy="333375"/>
            </a:xfrm>
            <a:custGeom>
              <a:avLst/>
              <a:gdLst/>
              <a:ahLst/>
              <a:cxnLst/>
              <a:rect l="l" t="t" r="r" b="b"/>
              <a:pathLst>
                <a:path w="282575" h="333375">
                  <a:moveTo>
                    <a:pt x="172250" y="318935"/>
                  </a:moveTo>
                  <a:lnTo>
                    <a:pt x="157848" y="281216"/>
                  </a:lnTo>
                  <a:lnTo>
                    <a:pt x="154660" y="272834"/>
                  </a:lnTo>
                  <a:lnTo>
                    <a:pt x="148907" y="276504"/>
                  </a:lnTo>
                  <a:lnTo>
                    <a:pt x="142595" y="279120"/>
                  </a:lnTo>
                  <a:lnTo>
                    <a:pt x="135712" y="280695"/>
                  </a:lnTo>
                  <a:lnTo>
                    <a:pt x="128257" y="281216"/>
                  </a:lnTo>
                  <a:lnTo>
                    <a:pt x="119583" y="281216"/>
                  </a:lnTo>
                  <a:lnTo>
                    <a:pt x="112737" y="278638"/>
                  </a:lnTo>
                  <a:lnTo>
                    <a:pt x="102679" y="268300"/>
                  </a:lnTo>
                  <a:lnTo>
                    <a:pt x="100177" y="260959"/>
                  </a:lnTo>
                  <a:lnTo>
                    <a:pt x="100177" y="159677"/>
                  </a:lnTo>
                  <a:lnTo>
                    <a:pt x="156337" y="159677"/>
                  </a:lnTo>
                  <a:lnTo>
                    <a:pt x="156337" y="109385"/>
                  </a:lnTo>
                  <a:lnTo>
                    <a:pt x="100177" y="109385"/>
                  </a:lnTo>
                  <a:lnTo>
                    <a:pt x="100177" y="54483"/>
                  </a:lnTo>
                  <a:lnTo>
                    <a:pt x="34785" y="54483"/>
                  </a:lnTo>
                  <a:lnTo>
                    <a:pt x="34785" y="109385"/>
                  </a:lnTo>
                  <a:lnTo>
                    <a:pt x="0" y="109385"/>
                  </a:lnTo>
                  <a:lnTo>
                    <a:pt x="0" y="159677"/>
                  </a:lnTo>
                  <a:lnTo>
                    <a:pt x="34785" y="159677"/>
                  </a:lnTo>
                  <a:lnTo>
                    <a:pt x="34785" y="252298"/>
                  </a:lnTo>
                  <a:lnTo>
                    <a:pt x="36169" y="271183"/>
                  </a:lnTo>
                  <a:lnTo>
                    <a:pt x="56997" y="312851"/>
                  </a:lnTo>
                  <a:lnTo>
                    <a:pt x="100215" y="331927"/>
                  </a:lnTo>
                  <a:lnTo>
                    <a:pt x="119024" y="333184"/>
                  </a:lnTo>
                  <a:lnTo>
                    <a:pt x="126492" y="332968"/>
                  </a:lnTo>
                  <a:lnTo>
                    <a:pt x="166966" y="322287"/>
                  </a:lnTo>
                  <a:lnTo>
                    <a:pt x="172250" y="318935"/>
                  </a:lnTo>
                  <a:close/>
                </a:path>
                <a:path w="282575" h="333375">
                  <a:moveTo>
                    <a:pt x="274510" y="104355"/>
                  </a:moveTo>
                  <a:lnTo>
                    <a:pt x="209130" y="104355"/>
                  </a:lnTo>
                  <a:lnTo>
                    <a:pt x="209130" y="329831"/>
                  </a:lnTo>
                  <a:lnTo>
                    <a:pt x="274510" y="329831"/>
                  </a:lnTo>
                  <a:lnTo>
                    <a:pt x="274510" y="104355"/>
                  </a:lnTo>
                  <a:close/>
                </a:path>
                <a:path w="282575" h="333375">
                  <a:moveTo>
                    <a:pt x="282486" y="35204"/>
                  </a:moveTo>
                  <a:lnTo>
                    <a:pt x="281889" y="29032"/>
                  </a:lnTo>
                  <a:lnTo>
                    <a:pt x="281774" y="27813"/>
                  </a:lnTo>
                  <a:lnTo>
                    <a:pt x="279641" y="21120"/>
                  </a:lnTo>
                  <a:lnTo>
                    <a:pt x="250571" y="660"/>
                  </a:lnTo>
                  <a:lnTo>
                    <a:pt x="250939" y="660"/>
                  </a:lnTo>
                  <a:lnTo>
                    <a:pt x="241820" y="0"/>
                  </a:lnTo>
                  <a:lnTo>
                    <a:pt x="233222" y="660"/>
                  </a:lnTo>
                  <a:lnTo>
                    <a:pt x="225475" y="2628"/>
                  </a:lnTo>
                  <a:lnTo>
                    <a:pt x="201282" y="35204"/>
                  </a:lnTo>
                  <a:lnTo>
                    <a:pt x="201168" y="36461"/>
                  </a:lnTo>
                  <a:lnTo>
                    <a:pt x="201790" y="43027"/>
                  </a:lnTo>
                  <a:lnTo>
                    <a:pt x="201866" y="43903"/>
                  </a:lnTo>
                  <a:lnTo>
                    <a:pt x="233222" y="72275"/>
                  </a:lnTo>
                  <a:lnTo>
                    <a:pt x="241820" y="72923"/>
                  </a:lnTo>
                  <a:lnTo>
                    <a:pt x="250418" y="72275"/>
                  </a:lnTo>
                  <a:lnTo>
                    <a:pt x="281787" y="43027"/>
                  </a:lnTo>
                  <a:lnTo>
                    <a:pt x="282371" y="36461"/>
                  </a:lnTo>
                  <a:lnTo>
                    <a:pt x="282486" y="352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979992" y="4243387"/>
              <a:ext cx="204101" cy="232181"/>
            </a:xfrm>
            <a:prstGeom prst="rect">
              <a:avLst/>
            </a:prstGeom>
          </p:spPr>
        </p:pic>
        <p:sp>
          <p:nvSpPr>
            <p:cNvPr id="159" name="object 159" descr=""/>
            <p:cNvSpPr/>
            <p:nvPr/>
          </p:nvSpPr>
          <p:spPr>
            <a:xfrm>
              <a:off x="9197492" y="4196867"/>
              <a:ext cx="172720" cy="278765"/>
            </a:xfrm>
            <a:custGeom>
              <a:avLst/>
              <a:gdLst/>
              <a:ahLst/>
              <a:cxnLst/>
              <a:rect l="l" t="t" r="r" b="b"/>
              <a:pathLst>
                <a:path w="172720" h="278764">
                  <a:moveTo>
                    <a:pt x="100177" y="0"/>
                  </a:moveTo>
                  <a:lnTo>
                    <a:pt x="34785" y="0"/>
                  </a:lnTo>
                  <a:lnTo>
                    <a:pt x="34785" y="197815"/>
                  </a:lnTo>
                  <a:lnTo>
                    <a:pt x="47279" y="246967"/>
                  </a:lnTo>
                  <a:lnTo>
                    <a:pt x="83610" y="273621"/>
                  </a:lnTo>
                  <a:lnTo>
                    <a:pt x="119024" y="278701"/>
                  </a:lnTo>
                  <a:lnTo>
                    <a:pt x="126503" y="278477"/>
                  </a:lnTo>
                  <a:lnTo>
                    <a:pt x="166971" y="267792"/>
                  </a:lnTo>
                  <a:lnTo>
                    <a:pt x="172250" y="264452"/>
                  </a:lnTo>
                  <a:lnTo>
                    <a:pt x="157858" y="226733"/>
                  </a:lnTo>
                  <a:lnTo>
                    <a:pt x="119583" y="226733"/>
                  </a:lnTo>
                  <a:lnTo>
                    <a:pt x="112737" y="224154"/>
                  </a:lnTo>
                  <a:lnTo>
                    <a:pt x="102679" y="213817"/>
                  </a:lnTo>
                  <a:lnTo>
                    <a:pt x="100177" y="206476"/>
                  </a:lnTo>
                  <a:lnTo>
                    <a:pt x="100177" y="0"/>
                  </a:lnTo>
                  <a:close/>
                </a:path>
                <a:path w="172720" h="278764">
                  <a:moveTo>
                    <a:pt x="154660" y="218351"/>
                  </a:moveTo>
                  <a:lnTo>
                    <a:pt x="148917" y="222018"/>
                  </a:lnTo>
                  <a:lnTo>
                    <a:pt x="142601" y="224637"/>
                  </a:lnTo>
                  <a:lnTo>
                    <a:pt x="135715" y="226209"/>
                  </a:lnTo>
                  <a:lnTo>
                    <a:pt x="128257" y="226733"/>
                  </a:lnTo>
                  <a:lnTo>
                    <a:pt x="157858" y="226733"/>
                  </a:lnTo>
                  <a:lnTo>
                    <a:pt x="154660" y="218351"/>
                  </a:lnTo>
                  <a:close/>
                </a:path>
                <a:path w="172720" h="278764">
                  <a:moveTo>
                    <a:pt x="34785" y="54902"/>
                  </a:moveTo>
                  <a:lnTo>
                    <a:pt x="0" y="54902"/>
                  </a:lnTo>
                  <a:lnTo>
                    <a:pt x="0" y="105194"/>
                  </a:lnTo>
                  <a:lnTo>
                    <a:pt x="34785" y="105194"/>
                  </a:lnTo>
                  <a:lnTo>
                    <a:pt x="34785" y="54902"/>
                  </a:lnTo>
                  <a:close/>
                </a:path>
                <a:path w="172720" h="278764">
                  <a:moveTo>
                    <a:pt x="156336" y="54902"/>
                  </a:moveTo>
                  <a:lnTo>
                    <a:pt x="100177" y="54902"/>
                  </a:lnTo>
                  <a:lnTo>
                    <a:pt x="100177" y="105194"/>
                  </a:lnTo>
                  <a:lnTo>
                    <a:pt x="156336" y="105194"/>
                  </a:lnTo>
                  <a:lnTo>
                    <a:pt x="156336" y="54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0" name="object 160" descr=""/>
          <p:cNvGrpSpPr/>
          <p:nvPr/>
        </p:nvGrpSpPr>
        <p:grpSpPr>
          <a:xfrm>
            <a:off x="9504273" y="4161244"/>
            <a:ext cx="1186180" cy="314325"/>
            <a:chOff x="9504273" y="4161244"/>
            <a:chExt cx="1186180" cy="314325"/>
          </a:xfrm>
        </p:grpSpPr>
        <p:sp>
          <p:nvSpPr>
            <p:cNvPr id="161" name="object 161" descr=""/>
            <p:cNvSpPr/>
            <p:nvPr/>
          </p:nvSpPr>
          <p:spPr>
            <a:xfrm>
              <a:off x="9504273" y="4178846"/>
              <a:ext cx="469265" cy="293370"/>
            </a:xfrm>
            <a:custGeom>
              <a:avLst/>
              <a:gdLst/>
              <a:ahLst/>
              <a:cxnLst/>
              <a:rect l="l" t="t" r="r" b="b"/>
              <a:pathLst>
                <a:path w="469265" h="293370">
                  <a:moveTo>
                    <a:pt x="70408" y="0"/>
                  </a:moveTo>
                  <a:lnTo>
                    <a:pt x="0" y="0"/>
                  </a:lnTo>
                  <a:lnTo>
                    <a:pt x="95986" y="293370"/>
                  </a:lnTo>
                  <a:lnTo>
                    <a:pt x="168909" y="293370"/>
                  </a:lnTo>
                  <a:lnTo>
                    <a:pt x="180127" y="259842"/>
                  </a:lnTo>
                  <a:lnTo>
                    <a:pt x="118617" y="259842"/>
                  </a:lnTo>
                  <a:lnTo>
                    <a:pt x="136608" y="206217"/>
                  </a:lnTo>
                  <a:lnTo>
                    <a:pt x="70408" y="0"/>
                  </a:lnTo>
                  <a:close/>
                </a:path>
                <a:path w="469265" h="293370">
                  <a:moveTo>
                    <a:pt x="289742" y="65379"/>
                  </a:moveTo>
                  <a:lnTo>
                    <a:pt x="245186" y="65379"/>
                  </a:lnTo>
                  <a:lnTo>
                    <a:pt x="235406" y="94612"/>
                  </a:lnTo>
                  <a:lnTo>
                    <a:pt x="300075" y="293370"/>
                  </a:lnTo>
                  <a:lnTo>
                    <a:pt x="372998" y="293370"/>
                  </a:lnTo>
                  <a:lnTo>
                    <a:pt x="383968" y="259842"/>
                  </a:lnTo>
                  <a:lnTo>
                    <a:pt x="318515" y="259842"/>
                  </a:lnTo>
                  <a:lnTo>
                    <a:pt x="335660" y="207744"/>
                  </a:lnTo>
                  <a:lnTo>
                    <a:pt x="289742" y="65379"/>
                  </a:lnTo>
                  <a:close/>
                </a:path>
                <a:path w="469265" h="293370">
                  <a:moveTo>
                    <a:pt x="136608" y="206217"/>
                  </a:moveTo>
                  <a:lnTo>
                    <a:pt x="118617" y="259842"/>
                  </a:lnTo>
                  <a:lnTo>
                    <a:pt x="153822" y="259842"/>
                  </a:lnTo>
                  <a:lnTo>
                    <a:pt x="136608" y="206217"/>
                  </a:lnTo>
                  <a:close/>
                </a:path>
                <a:path w="469265" h="293370">
                  <a:moveTo>
                    <a:pt x="268655" y="0"/>
                  </a:moveTo>
                  <a:lnTo>
                    <a:pt x="205790" y="0"/>
                  </a:lnTo>
                  <a:lnTo>
                    <a:pt x="136608" y="206217"/>
                  </a:lnTo>
                  <a:lnTo>
                    <a:pt x="153822" y="259842"/>
                  </a:lnTo>
                  <a:lnTo>
                    <a:pt x="180127" y="259842"/>
                  </a:lnTo>
                  <a:lnTo>
                    <a:pt x="235406" y="94612"/>
                  </a:lnTo>
                  <a:lnTo>
                    <a:pt x="225894" y="65379"/>
                  </a:lnTo>
                  <a:lnTo>
                    <a:pt x="289742" y="65379"/>
                  </a:lnTo>
                  <a:lnTo>
                    <a:pt x="268655" y="0"/>
                  </a:lnTo>
                  <a:close/>
                </a:path>
                <a:path w="469265" h="293370">
                  <a:moveTo>
                    <a:pt x="335660" y="207744"/>
                  </a:moveTo>
                  <a:lnTo>
                    <a:pt x="318515" y="259842"/>
                  </a:lnTo>
                  <a:lnTo>
                    <a:pt x="352463" y="259842"/>
                  </a:lnTo>
                  <a:lnTo>
                    <a:pt x="335660" y="207744"/>
                  </a:lnTo>
                  <a:close/>
                </a:path>
                <a:path w="469265" h="293370">
                  <a:moveTo>
                    <a:pt x="468985" y="0"/>
                  </a:moveTo>
                  <a:lnTo>
                    <a:pt x="404025" y="0"/>
                  </a:lnTo>
                  <a:lnTo>
                    <a:pt x="335660" y="207744"/>
                  </a:lnTo>
                  <a:lnTo>
                    <a:pt x="352463" y="259842"/>
                  </a:lnTo>
                  <a:lnTo>
                    <a:pt x="383968" y="259842"/>
                  </a:lnTo>
                  <a:lnTo>
                    <a:pt x="468985" y="0"/>
                  </a:lnTo>
                  <a:close/>
                </a:path>
                <a:path w="469265" h="293370">
                  <a:moveTo>
                    <a:pt x="245186" y="65379"/>
                  </a:moveTo>
                  <a:lnTo>
                    <a:pt x="225894" y="65379"/>
                  </a:lnTo>
                  <a:lnTo>
                    <a:pt x="235406" y="94612"/>
                  </a:lnTo>
                  <a:lnTo>
                    <a:pt x="245186" y="653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2" name="object 162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972814" y="4243387"/>
              <a:ext cx="247688" cy="232181"/>
            </a:xfrm>
            <a:prstGeom prst="rect">
              <a:avLst/>
            </a:prstGeom>
          </p:spPr>
        </p:pic>
        <p:pic>
          <p:nvPicPr>
            <p:cNvPr id="163" name="object 163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0264101" y="4243387"/>
              <a:ext cx="141168" cy="228828"/>
            </a:xfrm>
            <a:prstGeom prst="rect">
              <a:avLst/>
            </a:prstGeom>
          </p:spPr>
        </p:pic>
        <p:sp>
          <p:nvSpPr>
            <p:cNvPr id="164" name="object 164" descr=""/>
            <p:cNvSpPr/>
            <p:nvPr/>
          </p:nvSpPr>
          <p:spPr>
            <a:xfrm>
              <a:off x="10443057" y="4161244"/>
              <a:ext cx="247650" cy="311150"/>
            </a:xfrm>
            <a:custGeom>
              <a:avLst/>
              <a:gdLst/>
              <a:ahLst/>
              <a:cxnLst/>
              <a:rect l="l" t="t" r="r" b="b"/>
              <a:pathLst>
                <a:path w="247650" h="311150">
                  <a:moveTo>
                    <a:pt x="65379" y="0"/>
                  </a:moveTo>
                  <a:lnTo>
                    <a:pt x="0" y="0"/>
                  </a:lnTo>
                  <a:lnTo>
                    <a:pt x="0" y="310972"/>
                  </a:lnTo>
                  <a:lnTo>
                    <a:pt x="65379" y="310972"/>
                  </a:lnTo>
                  <a:lnTo>
                    <a:pt x="65379" y="264871"/>
                  </a:lnTo>
                  <a:lnTo>
                    <a:pt x="54051" y="264871"/>
                  </a:lnTo>
                  <a:lnTo>
                    <a:pt x="55665" y="188175"/>
                  </a:lnTo>
                  <a:lnTo>
                    <a:pt x="55727" y="185242"/>
                  </a:lnTo>
                  <a:lnTo>
                    <a:pt x="65379" y="176090"/>
                  </a:lnTo>
                  <a:lnTo>
                    <a:pt x="65379" y="0"/>
                  </a:lnTo>
                  <a:close/>
                </a:path>
                <a:path w="247650" h="311150">
                  <a:moveTo>
                    <a:pt x="144981" y="180959"/>
                  </a:moveTo>
                  <a:lnTo>
                    <a:pt x="137883" y="188175"/>
                  </a:lnTo>
                  <a:lnTo>
                    <a:pt x="103924" y="215836"/>
                  </a:lnTo>
                  <a:lnTo>
                    <a:pt x="96953" y="222690"/>
                  </a:lnTo>
                  <a:lnTo>
                    <a:pt x="168059" y="310972"/>
                  </a:lnTo>
                  <a:lnTo>
                    <a:pt x="247256" y="310972"/>
                  </a:lnTo>
                  <a:lnTo>
                    <a:pt x="144981" y="180959"/>
                  </a:lnTo>
                  <a:close/>
                </a:path>
                <a:path w="247650" h="311150">
                  <a:moveTo>
                    <a:pt x="65379" y="176090"/>
                  </a:moveTo>
                  <a:lnTo>
                    <a:pt x="55727" y="185242"/>
                  </a:lnTo>
                  <a:lnTo>
                    <a:pt x="54051" y="264871"/>
                  </a:lnTo>
                  <a:lnTo>
                    <a:pt x="65379" y="253733"/>
                  </a:lnTo>
                  <a:lnTo>
                    <a:pt x="65379" y="176090"/>
                  </a:lnTo>
                  <a:close/>
                </a:path>
                <a:path w="247650" h="311150">
                  <a:moveTo>
                    <a:pt x="65379" y="253733"/>
                  </a:moveTo>
                  <a:lnTo>
                    <a:pt x="54051" y="264871"/>
                  </a:lnTo>
                  <a:lnTo>
                    <a:pt x="65379" y="264871"/>
                  </a:lnTo>
                  <a:lnTo>
                    <a:pt x="65379" y="253733"/>
                  </a:lnTo>
                  <a:close/>
                </a:path>
                <a:path w="247650" h="311150">
                  <a:moveTo>
                    <a:pt x="238874" y="85496"/>
                  </a:moveTo>
                  <a:lnTo>
                    <a:pt x="160921" y="85496"/>
                  </a:lnTo>
                  <a:lnTo>
                    <a:pt x="65379" y="176090"/>
                  </a:lnTo>
                  <a:lnTo>
                    <a:pt x="65379" y="253733"/>
                  </a:lnTo>
                  <a:lnTo>
                    <a:pt x="96953" y="222690"/>
                  </a:lnTo>
                  <a:lnTo>
                    <a:pt x="91770" y="216255"/>
                  </a:lnTo>
                  <a:lnTo>
                    <a:pt x="132854" y="165544"/>
                  </a:lnTo>
                  <a:lnTo>
                    <a:pt x="160143" y="165544"/>
                  </a:lnTo>
                  <a:lnTo>
                    <a:pt x="238874" y="85496"/>
                  </a:lnTo>
                  <a:close/>
                </a:path>
                <a:path w="247650" h="311150">
                  <a:moveTo>
                    <a:pt x="132854" y="165544"/>
                  </a:moveTo>
                  <a:lnTo>
                    <a:pt x="91770" y="216255"/>
                  </a:lnTo>
                  <a:lnTo>
                    <a:pt x="96953" y="222690"/>
                  </a:lnTo>
                  <a:lnTo>
                    <a:pt x="103924" y="215836"/>
                  </a:lnTo>
                  <a:lnTo>
                    <a:pt x="137883" y="188175"/>
                  </a:lnTo>
                  <a:lnTo>
                    <a:pt x="144981" y="180959"/>
                  </a:lnTo>
                  <a:lnTo>
                    <a:pt x="132854" y="165544"/>
                  </a:lnTo>
                  <a:close/>
                </a:path>
                <a:path w="247650" h="311150">
                  <a:moveTo>
                    <a:pt x="160143" y="165544"/>
                  </a:moveTo>
                  <a:lnTo>
                    <a:pt x="132854" y="165544"/>
                  </a:lnTo>
                  <a:lnTo>
                    <a:pt x="144981" y="180959"/>
                  </a:lnTo>
                  <a:lnTo>
                    <a:pt x="160143" y="1655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5" name="object 165" descr=""/>
          <p:cNvSpPr/>
          <p:nvPr/>
        </p:nvSpPr>
        <p:spPr>
          <a:xfrm>
            <a:off x="10842866" y="4178300"/>
            <a:ext cx="67945" cy="293370"/>
          </a:xfrm>
          <a:custGeom>
            <a:avLst/>
            <a:gdLst/>
            <a:ahLst/>
            <a:cxnLst/>
            <a:rect l="l" t="t" r="r" b="b"/>
            <a:pathLst>
              <a:path w="67945" h="293370">
                <a:moveTo>
                  <a:pt x="67894" y="0"/>
                </a:moveTo>
                <a:lnTo>
                  <a:pt x="0" y="0"/>
                </a:lnTo>
                <a:lnTo>
                  <a:pt x="0" y="116840"/>
                </a:lnTo>
                <a:lnTo>
                  <a:pt x="0" y="173990"/>
                </a:lnTo>
                <a:lnTo>
                  <a:pt x="0" y="293370"/>
                </a:lnTo>
                <a:lnTo>
                  <a:pt x="67894" y="293370"/>
                </a:lnTo>
                <a:lnTo>
                  <a:pt x="67894" y="173990"/>
                </a:lnTo>
                <a:lnTo>
                  <a:pt x="62877" y="173990"/>
                </a:lnTo>
                <a:lnTo>
                  <a:pt x="62877" y="116840"/>
                </a:lnTo>
                <a:lnTo>
                  <a:pt x="67894" y="116840"/>
                </a:lnTo>
                <a:lnTo>
                  <a:pt x="67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 descr=""/>
          <p:cNvSpPr/>
          <p:nvPr/>
        </p:nvSpPr>
        <p:spPr>
          <a:xfrm>
            <a:off x="11044035" y="4178300"/>
            <a:ext cx="67945" cy="293370"/>
          </a:xfrm>
          <a:custGeom>
            <a:avLst/>
            <a:gdLst/>
            <a:ahLst/>
            <a:cxnLst/>
            <a:rect l="l" t="t" r="r" b="b"/>
            <a:pathLst>
              <a:path w="67945" h="293370">
                <a:moveTo>
                  <a:pt x="67894" y="0"/>
                </a:moveTo>
                <a:lnTo>
                  <a:pt x="0" y="0"/>
                </a:lnTo>
                <a:lnTo>
                  <a:pt x="0" y="116840"/>
                </a:lnTo>
                <a:lnTo>
                  <a:pt x="0" y="173990"/>
                </a:lnTo>
                <a:lnTo>
                  <a:pt x="0" y="293370"/>
                </a:lnTo>
                <a:lnTo>
                  <a:pt x="67894" y="293370"/>
                </a:lnTo>
                <a:lnTo>
                  <a:pt x="67894" y="173990"/>
                </a:lnTo>
                <a:lnTo>
                  <a:pt x="5029" y="173990"/>
                </a:lnTo>
                <a:lnTo>
                  <a:pt x="5029" y="116840"/>
                </a:lnTo>
                <a:lnTo>
                  <a:pt x="67894" y="116840"/>
                </a:lnTo>
                <a:lnTo>
                  <a:pt x="67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 descr=""/>
          <p:cNvSpPr/>
          <p:nvPr/>
        </p:nvSpPr>
        <p:spPr>
          <a:xfrm>
            <a:off x="10905744" y="4294517"/>
            <a:ext cx="206375" cy="57785"/>
          </a:xfrm>
          <a:custGeom>
            <a:avLst/>
            <a:gdLst/>
            <a:ahLst/>
            <a:cxnLst/>
            <a:rect l="l" t="t" r="r" b="b"/>
            <a:pathLst>
              <a:path w="206375" h="57785">
                <a:moveTo>
                  <a:pt x="138290" y="0"/>
                </a:moveTo>
                <a:lnTo>
                  <a:pt x="5016" y="0"/>
                </a:lnTo>
                <a:lnTo>
                  <a:pt x="0" y="0"/>
                </a:lnTo>
                <a:lnTo>
                  <a:pt x="0" y="57416"/>
                </a:lnTo>
                <a:lnTo>
                  <a:pt x="5016" y="57416"/>
                </a:lnTo>
                <a:lnTo>
                  <a:pt x="138290" y="57416"/>
                </a:lnTo>
                <a:lnTo>
                  <a:pt x="138290" y="0"/>
                </a:lnTo>
                <a:close/>
              </a:path>
              <a:path w="206375" h="57785">
                <a:moveTo>
                  <a:pt x="206184" y="0"/>
                </a:moveTo>
                <a:lnTo>
                  <a:pt x="143319" y="0"/>
                </a:lnTo>
                <a:lnTo>
                  <a:pt x="143319" y="57416"/>
                </a:lnTo>
                <a:lnTo>
                  <a:pt x="206184" y="57416"/>
                </a:lnTo>
                <a:lnTo>
                  <a:pt x="206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 descr=""/>
          <p:cNvSpPr/>
          <p:nvPr/>
        </p:nvSpPr>
        <p:spPr>
          <a:xfrm>
            <a:off x="11168926" y="4142384"/>
            <a:ext cx="367030" cy="414655"/>
          </a:xfrm>
          <a:custGeom>
            <a:avLst/>
            <a:gdLst/>
            <a:ahLst/>
            <a:cxnLst/>
            <a:rect l="l" t="t" r="r" b="b"/>
            <a:pathLst>
              <a:path w="367029" h="414654">
                <a:moveTo>
                  <a:pt x="73342" y="104355"/>
                </a:moveTo>
                <a:lnTo>
                  <a:pt x="7962" y="104355"/>
                </a:lnTo>
                <a:lnTo>
                  <a:pt x="7962" y="329831"/>
                </a:lnTo>
                <a:lnTo>
                  <a:pt x="73342" y="329831"/>
                </a:lnTo>
                <a:lnTo>
                  <a:pt x="73342" y="104355"/>
                </a:lnTo>
                <a:close/>
              </a:path>
              <a:path w="367029" h="414654">
                <a:moveTo>
                  <a:pt x="81318" y="35204"/>
                </a:moveTo>
                <a:lnTo>
                  <a:pt x="80721" y="29032"/>
                </a:lnTo>
                <a:lnTo>
                  <a:pt x="80606" y="27813"/>
                </a:lnTo>
                <a:lnTo>
                  <a:pt x="78473" y="21120"/>
                </a:lnTo>
                <a:lnTo>
                  <a:pt x="49403" y="660"/>
                </a:lnTo>
                <a:lnTo>
                  <a:pt x="49771" y="660"/>
                </a:lnTo>
                <a:lnTo>
                  <a:pt x="40665" y="0"/>
                </a:lnTo>
                <a:lnTo>
                  <a:pt x="32067" y="660"/>
                </a:lnTo>
                <a:lnTo>
                  <a:pt x="24307" y="2628"/>
                </a:lnTo>
                <a:lnTo>
                  <a:pt x="114" y="35204"/>
                </a:lnTo>
                <a:lnTo>
                  <a:pt x="0" y="36461"/>
                </a:lnTo>
                <a:lnTo>
                  <a:pt x="622" y="43027"/>
                </a:lnTo>
                <a:lnTo>
                  <a:pt x="698" y="43903"/>
                </a:lnTo>
                <a:lnTo>
                  <a:pt x="32067" y="72275"/>
                </a:lnTo>
                <a:lnTo>
                  <a:pt x="40665" y="72923"/>
                </a:lnTo>
                <a:lnTo>
                  <a:pt x="49250" y="72275"/>
                </a:lnTo>
                <a:lnTo>
                  <a:pt x="80619" y="43027"/>
                </a:lnTo>
                <a:lnTo>
                  <a:pt x="81203" y="36461"/>
                </a:lnTo>
                <a:lnTo>
                  <a:pt x="81318" y="35204"/>
                </a:lnTo>
                <a:close/>
              </a:path>
              <a:path w="367029" h="414654">
                <a:moveTo>
                  <a:pt x="366712" y="104355"/>
                </a:moveTo>
                <a:lnTo>
                  <a:pt x="304685" y="104355"/>
                </a:lnTo>
                <a:lnTo>
                  <a:pt x="304685" y="133261"/>
                </a:lnTo>
                <a:lnTo>
                  <a:pt x="304800" y="161569"/>
                </a:lnTo>
                <a:lnTo>
                  <a:pt x="304698" y="154647"/>
                </a:lnTo>
                <a:lnTo>
                  <a:pt x="304685" y="133261"/>
                </a:lnTo>
                <a:lnTo>
                  <a:pt x="302171" y="130175"/>
                </a:lnTo>
                <a:lnTo>
                  <a:pt x="302171" y="209969"/>
                </a:lnTo>
                <a:lnTo>
                  <a:pt x="301688" y="217906"/>
                </a:lnTo>
                <a:lnTo>
                  <a:pt x="279996" y="254571"/>
                </a:lnTo>
                <a:lnTo>
                  <a:pt x="243078" y="265290"/>
                </a:lnTo>
                <a:lnTo>
                  <a:pt x="234721" y="264858"/>
                </a:lnTo>
                <a:lnTo>
                  <a:pt x="195541" y="244830"/>
                </a:lnTo>
                <a:lnTo>
                  <a:pt x="183553" y="209969"/>
                </a:lnTo>
                <a:lnTo>
                  <a:pt x="184035" y="201866"/>
                </a:lnTo>
                <a:lnTo>
                  <a:pt x="206121" y="165366"/>
                </a:lnTo>
                <a:lnTo>
                  <a:pt x="243078" y="154647"/>
                </a:lnTo>
                <a:lnTo>
                  <a:pt x="251421" y="155092"/>
                </a:lnTo>
                <a:lnTo>
                  <a:pt x="290474" y="175006"/>
                </a:lnTo>
                <a:lnTo>
                  <a:pt x="302171" y="209969"/>
                </a:lnTo>
                <a:lnTo>
                  <a:pt x="302171" y="130175"/>
                </a:lnTo>
                <a:lnTo>
                  <a:pt x="269062" y="107492"/>
                </a:lnTo>
                <a:lnTo>
                  <a:pt x="244614" y="101841"/>
                </a:lnTo>
                <a:lnTo>
                  <a:pt x="246151" y="101841"/>
                </a:lnTo>
                <a:lnTo>
                  <a:pt x="230085" y="101003"/>
                </a:lnTo>
                <a:lnTo>
                  <a:pt x="214744" y="101841"/>
                </a:lnTo>
                <a:lnTo>
                  <a:pt x="200164" y="104355"/>
                </a:lnTo>
                <a:lnTo>
                  <a:pt x="161239" y="121818"/>
                </a:lnTo>
                <a:lnTo>
                  <a:pt x="132651" y="152336"/>
                </a:lnTo>
                <a:lnTo>
                  <a:pt x="118300" y="193954"/>
                </a:lnTo>
                <a:lnTo>
                  <a:pt x="117348" y="209969"/>
                </a:lnTo>
                <a:lnTo>
                  <a:pt x="118275" y="225374"/>
                </a:lnTo>
                <a:lnTo>
                  <a:pt x="118300" y="225806"/>
                </a:lnTo>
                <a:lnTo>
                  <a:pt x="132651" y="267169"/>
                </a:lnTo>
                <a:lnTo>
                  <a:pt x="161239" y="297827"/>
                </a:lnTo>
                <a:lnTo>
                  <a:pt x="200164" y="315531"/>
                </a:lnTo>
                <a:lnTo>
                  <a:pt x="215404" y="318211"/>
                </a:lnTo>
                <a:lnTo>
                  <a:pt x="216852" y="318211"/>
                </a:lnTo>
                <a:lnTo>
                  <a:pt x="230085" y="318935"/>
                </a:lnTo>
                <a:lnTo>
                  <a:pt x="269062" y="312343"/>
                </a:lnTo>
                <a:lnTo>
                  <a:pt x="301332" y="290449"/>
                </a:lnTo>
                <a:lnTo>
                  <a:pt x="301320" y="300570"/>
                </a:lnTo>
                <a:lnTo>
                  <a:pt x="292493" y="337908"/>
                </a:lnTo>
                <a:lnTo>
                  <a:pt x="251307" y="361137"/>
                </a:lnTo>
                <a:lnTo>
                  <a:pt x="235115" y="362102"/>
                </a:lnTo>
                <a:lnTo>
                  <a:pt x="224383" y="361670"/>
                </a:lnTo>
                <a:lnTo>
                  <a:pt x="181216" y="351434"/>
                </a:lnTo>
                <a:lnTo>
                  <a:pt x="155486" y="336537"/>
                </a:lnTo>
                <a:lnTo>
                  <a:pt x="129501" y="383476"/>
                </a:lnTo>
                <a:lnTo>
                  <a:pt x="164592" y="402386"/>
                </a:lnTo>
                <a:lnTo>
                  <a:pt x="209359" y="412635"/>
                </a:lnTo>
                <a:lnTo>
                  <a:pt x="209715" y="412635"/>
                </a:lnTo>
                <a:lnTo>
                  <a:pt x="224358" y="414007"/>
                </a:lnTo>
                <a:lnTo>
                  <a:pt x="268947" y="412635"/>
                </a:lnTo>
                <a:lnTo>
                  <a:pt x="315887" y="397764"/>
                </a:lnTo>
                <a:lnTo>
                  <a:pt x="348322" y="367792"/>
                </a:lnTo>
                <a:lnTo>
                  <a:pt x="351066" y="362102"/>
                </a:lnTo>
                <a:lnTo>
                  <a:pt x="358533" y="346710"/>
                </a:lnTo>
                <a:lnTo>
                  <a:pt x="364667" y="321487"/>
                </a:lnTo>
                <a:lnTo>
                  <a:pt x="366687" y="292392"/>
                </a:lnTo>
                <a:lnTo>
                  <a:pt x="366712" y="104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 descr=""/>
          <p:cNvSpPr/>
          <p:nvPr/>
        </p:nvSpPr>
        <p:spPr>
          <a:xfrm>
            <a:off x="11596408" y="4161244"/>
            <a:ext cx="230504" cy="311150"/>
          </a:xfrm>
          <a:custGeom>
            <a:avLst/>
            <a:gdLst/>
            <a:ahLst/>
            <a:cxnLst/>
            <a:rect l="l" t="t" r="r" b="b"/>
            <a:pathLst>
              <a:path w="230504" h="311150">
                <a:moveTo>
                  <a:pt x="65379" y="0"/>
                </a:moveTo>
                <a:lnTo>
                  <a:pt x="0" y="0"/>
                </a:lnTo>
                <a:lnTo>
                  <a:pt x="0" y="310972"/>
                </a:lnTo>
                <a:lnTo>
                  <a:pt x="65379" y="310972"/>
                </a:lnTo>
                <a:lnTo>
                  <a:pt x="65379" y="199491"/>
                </a:lnTo>
                <a:lnTo>
                  <a:pt x="65704" y="191947"/>
                </a:lnTo>
                <a:lnTo>
                  <a:pt x="80576" y="153446"/>
                </a:lnTo>
                <a:lnTo>
                  <a:pt x="87264" y="147942"/>
                </a:lnTo>
                <a:lnTo>
                  <a:pt x="65379" y="147942"/>
                </a:lnTo>
                <a:lnTo>
                  <a:pt x="50711" y="129082"/>
                </a:lnTo>
                <a:lnTo>
                  <a:pt x="57442" y="118421"/>
                </a:lnTo>
                <a:lnTo>
                  <a:pt x="65379" y="109192"/>
                </a:lnTo>
                <a:lnTo>
                  <a:pt x="65379" y="0"/>
                </a:lnTo>
                <a:close/>
              </a:path>
              <a:path w="230504" h="311150">
                <a:moveTo>
                  <a:pt x="224074" y="138722"/>
                </a:moveTo>
                <a:lnTo>
                  <a:pt x="119443" y="138722"/>
                </a:lnTo>
                <a:lnTo>
                  <a:pt x="129725" y="139534"/>
                </a:lnTo>
                <a:lnTo>
                  <a:pt x="138777" y="141970"/>
                </a:lnTo>
                <a:lnTo>
                  <a:pt x="164378" y="179217"/>
                </a:lnTo>
                <a:lnTo>
                  <a:pt x="165125" y="191947"/>
                </a:lnTo>
                <a:lnTo>
                  <a:pt x="165125" y="310972"/>
                </a:lnTo>
                <a:lnTo>
                  <a:pt x="230505" y="310972"/>
                </a:lnTo>
                <a:lnTo>
                  <a:pt x="230381" y="179217"/>
                </a:lnTo>
                <a:lnTo>
                  <a:pt x="224305" y="139534"/>
                </a:lnTo>
                <a:lnTo>
                  <a:pt x="224190" y="139129"/>
                </a:lnTo>
                <a:lnTo>
                  <a:pt x="224074" y="138722"/>
                </a:lnTo>
                <a:close/>
              </a:path>
              <a:path w="230504" h="311150">
                <a:moveTo>
                  <a:pt x="65379" y="109192"/>
                </a:moveTo>
                <a:lnTo>
                  <a:pt x="57442" y="118421"/>
                </a:lnTo>
                <a:lnTo>
                  <a:pt x="50711" y="129082"/>
                </a:lnTo>
                <a:lnTo>
                  <a:pt x="65379" y="147942"/>
                </a:lnTo>
                <a:lnTo>
                  <a:pt x="65379" y="109192"/>
                </a:lnTo>
                <a:close/>
              </a:path>
              <a:path w="230504" h="311150">
                <a:moveTo>
                  <a:pt x="137045" y="82143"/>
                </a:moveTo>
                <a:lnTo>
                  <a:pt x="97205" y="88980"/>
                </a:lnTo>
                <a:lnTo>
                  <a:pt x="65379" y="109192"/>
                </a:lnTo>
                <a:lnTo>
                  <a:pt x="65379" y="147942"/>
                </a:lnTo>
                <a:lnTo>
                  <a:pt x="87264" y="147942"/>
                </a:lnTo>
                <a:lnTo>
                  <a:pt x="91579" y="145224"/>
                </a:lnTo>
                <a:lnTo>
                  <a:pt x="97951" y="142381"/>
                </a:lnTo>
                <a:lnTo>
                  <a:pt x="104721" y="140349"/>
                </a:lnTo>
                <a:lnTo>
                  <a:pt x="111885" y="139129"/>
                </a:lnTo>
                <a:lnTo>
                  <a:pt x="119443" y="138722"/>
                </a:lnTo>
                <a:lnTo>
                  <a:pt x="224074" y="138722"/>
                </a:lnTo>
                <a:lnTo>
                  <a:pt x="223668" y="137299"/>
                </a:lnTo>
                <a:lnTo>
                  <a:pt x="195051" y="98882"/>
                </a:lnTo>
                <a:lnTo>
                  <a:pt x="150655" y="82903"/>
                </a:lnTo>
                <a:lnTo>
                  <a:pt x="151866" y="82903"/>
                </a:lnTo>
                <a:lnTo>
                  <a:pt x="137045" y="82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 descr=""/>
          <p:cNvSpPr/>
          <p:nvPr/>
        </p:nvSpPr>
        <p:spPr>
          <a:xfrm>
            <a:off x="11886006" y="4161244"/>
            <a:ext cx="65405" cy="311150"/>
          </a:xfrm>
          <a:custGeom>
            <a:avLst/>
            <a:gdLst/>
            <a:ahLst/>
            <a:cxnLst/>
            <a:rect l="l" t="t" r="r" b="b"/>
            <a:pathLst>
              <a:path w="65404" h="311150">
                <a:moveTo>
                  <a:pt x="65379" y="0"/>
                </a:moveTo>
                <a:lnTo>
                  <a:pt x="0" y="0"/>
                </a:lnTo>
                <a:lnTo>
                  <a:pt x="0" y="310972"/>
                </a:lnTo>
                <a:lnTo>
                  <a:pt x="65379" y="310972"/>
                </a:lnTo>
                <a:lnTo>
                  <a:pt x="653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 descr=""/>
          <p:cNvSpPr/>
          <p:nvPr/>
        </p:nvSpPr>
        <p:spPr>
          <a:xfrm>
            <a:off x="12004192" y="4142384"/>
            <a:ext cx="367030" cy="414655"/>
          </a:xfrm>
          <a:custGeom>
            <a:avLst/>
            <a:gdLst/>
            <a:ahLst/>
            <a:cxnLst/>
            <a:rect l="l" t="t" r="r" b="b"/>
            <a:pathLst>
              <a:path w="367029" h="414654">
                <a:moveTo>
                  <a:pt x="73342" y="104355"/>
                </a:moveTo>
                <a:lnTo>
                  <a:pt x="7962" y="104355"/>
                </a:lnTo>
                <a:lnTo>
                  <a:pt x="7962" y="329831"/>
                </a:lnTo>
                <a:lnTo>
                  <a:pt x="73342" y="329831"/>
                </a:lnTo>
                <a:lnTo>
                  <a:pt x="73342" y="104355"/>
                </a:lnTo>
                <a:close/>
              </a:path>
              <a:path w="367029" h="414654">
                <a:moveTo>
                  <a:pt x="81305" y="35204"/>
                </a:moveTo>
                <a:lnTo>
                  <a:pt x="80708" y="29032"/>
                </a:lnTo>
                <a:lnTo>
                  <a:pt x="80594" y="27813"/>
                </a:lnTo>
                <a:lnTo>
                  <a:pt x="78460" y="21120"/>
                </a:lnTo>
                <a:lnTo>
                  <a:pt x="49390" y="660"/>
                </a:lnTo>
                <a:lnTo>
                  <a:pt x="49771" y="660"/>
                </a:lnTo>
                <a:lnTo>
                  <a:pt x="40652" y="0"/>
                </a:lnTo>
                <a:lnTo>
                  <a:pt x="32054" y="660"/>
                </a:lnTo>
                <a:lnTo>
                  <a:pt x="24307" y="2628"/>
                </a:lnTo>
                <a:lnTo>
                  <a:pt x="114" y="35204"/>
                </a:lnTo>
                <a:lnTo>
                  <a:pt x="0" y="36461"/>
                </a:lnTo>
                <a:lnTo>
                  <a:pt x="622" y="43027"/>
                </a:lnTo>
                <a:lnTo>
                  <a:pt x="698" y="43903"/>
                </a:lnTo>
                <a:lnTo>
                  <a:pt x="32054" y="72275"/>
                </a:lnTo>
                <a:lnTo>
                  <a:pt x="40652" y="72923"/>
                </a:lnTo>
                <a:lnTo>
                  <a:pt x="49250" y="72275"/>
                </a:lnTo>
                <a:lnTo>
                  <a:pt x="80606" y="43027"/>
                </a:lnTo>
                <a:lnTo>
                  <a:pt x="81191" y="36461"/>
                </a:lnTo>
                <a:lnTo>
                  <a:pt x="81305" y="35204"/>
                </a:lnTo>
                <a:close/>
              </a:path>
              <a:path w="367029" h="414654">
                <a:moveTo>
                  <a:pt x="366712" y="104355"/>
                </a:moveTo>
                <a:lnTo>
                  <a:pt x="304685" y="104355"/>
                </a:lnTo>
                <a:lnTo>
                  <a:pt x="304685" y="133261"/>
                </a:lnTo>
                <a:lnTo>
                  <a:pt x="304800" y="161569"/>
                </a:lnTo>
                <a:lnTo>
                  <a:pt x="304698" y="154647"/>
                </a:lnTo>
                <a:lnTo>
                  <a:pt x="304685" y="133261"/>
                </a:lnTo>
                <a:lnTo>
                  <a:pt x="302171" y="130175"/>
                </a:lnTo>
                <a:lnTo>
                  <a:pt x="302171" y="209969"/>
                </a:lnTo>
                <a:lnTo>
                  <a:pt x="301688" y="217906"/>
                </a:lnTo>
                <a:lnTo>
                  <a:pt x="279996" y="254571"/>
                </a:lnTo>
                <a:lnTo>
                  <a:pt x="243078" y="265290"/>
                </a:lnTo>
                <a:lnTo>
                  <a:pt x="234721" y="264858"/>
                </a:lnTo>
                <a:lnTo>
                  <a:pt x="195541" y="244830"/>
                </a:lnTo>
                <a:lnTo>
                  <a:pt x="183553" y="209969"/>
                </a:lnTo>
                <a:lnTo>
                  <a:pt x="184035" y="201866"/>
                </a:lnTo>
                <a:lnTo>
                  <a:pt x="206121" y="165366"/>
                </a:lnTo>
                <a:lnTo>
                  <a:pt x="243078" y="154647"/>
                </a:lnTo>
                <a:lnTo>
                  <a:pt x="251421" y="155092"/>
                </a:lnTo>
                <a:lnTo>
                  <a:pt x="290474" y="175006"/>
                </a:lnTo>
                <a:lnTo>
                  <a:pt x="302171" y="209969"/>
                </a:lnTo>
                <a:lnTo>
                  <a:pt x="302171" y="130175"/>
                </a:lnTo>
                <a:lnTo>
                  <a:pt x="269062" y="107492"/>
                </a:lnTo>
                <a:lnTo>
                  <a:pt x="244614" y="101841"/>
                </a:lnTo>
                <a:lnTo>
                  <a:pt x="246151" y="101841"/>
                </a:lnTo>
                <a:lnTo>
                  <a:pt x="230085" y="101003"/>
                </a:lnTo>
                <a:lnTo>
                  <a:pt x="214744" y="101841"/>
                </a:lnTo>
                <a:lnTo>
                  <a:pt x="200164" y="104355"/>
                </a:lnTo>
                <a:lnTo>
                  <a:pt x="161239" y="121818"/>
                </a:lnTo>
                <a:lnTo>
                  <a:pt x="132651" y="152336"/>
                </a:lnTo>
                <a:lnTo>
                  <a:pt x="118300" y="193954"/>
                </a:lnTo>
                <a:lnTo>
                  <a:pt x="117348" y="209969"/>
                </a:lnTo>
                <a:lnTo>
                  <a:pt x="118275" y="225374"/>
                </a:lnTo>
                <a:lnTo>
                  <a:pt x="118300" y="225806"/>
                </a:lnTo>
                <a:lnTo>
                  <a:pt x="132651" y="267169"/>
                </a:lnTo>
                <a:lnTo>
                  <a:pt x="161239" y="297827"/>
                </a:lnTo>
                <a:lnTo>
                  <a:pt x="200164" y="315531"/>
                </a:lnTo>
                <a:lnTo>
                  <a:pt x="215404" y="318211"/>
                </a:lnTo>
                <a:lnTo>
                  <a:pt x="216852" y="318211"/>
                </a:lnTo>
                <a:lnTo>
                  <a:pt x="230085" y="318935"/>
                </a:lnTo>
                <a:lnTo>
                  <a:pt x="269062" y="312343"/>
                </a:lnTo>
                <a:lnTo>
                  <a:pt x="301332" y="290449"/>
                </a:lnTo>
                <a:lnTo>
                  <a:pt x="301320" y="300570"/>
                </a:lnTo>
                <a:lnTo>
                  <a:pt x="292493" y="337908"/>
                </a:lnTo>
                <a:lnTo>
                  <a:pt x="251307" y="361137"/>
                </a:lnTo>
                <a:lnTo>
                  <a:pt x="235115" y="362102"/>
                </a:lnTo>
                <a:lnTo>
                  <a:pt x="224383" y="361670"/>
                </a:lnTo>
                <a:lnTo>
                  <a:pt x="181216" y="351434"/>
                </a:lnTo>
                <a:lnTo>
                  <a:pt x="155486" y="336537"/>
                </a:lnTo>
                <a:lnTo>
                  <a:pt x="129501" y="383476"/>
                </a:lnTo>
                <a:lnTo>
                  <a:pt x="164592" y="402386"/>
                </a:lnTo>
                <a:lnTo>
                  <a:pt x="209359" y="412635"/>
                </a:lnTo>
                <a:lnTo>
                  <a:pt x="209715" y="412635"/>
                </a:lnTo>
                <a:lnTo>
                  <a:pt x="224358" y="414007"/>
                </a:lnTo>
                <a:lnTo>
                  <a:pt x="268947" y="412635"/>
                </a:lnTo>
                <a:lnTo>
                  <a:pt x="315887" y="397764"/>
                </a:lnTo>
                <a:lnTo>
                  <a:pt x="348322" y="367792"/>
                </a:lnTo>
                <a:lnTo>
                  <a:pt x="351066" y="362102"/>
                </a:lnTo>
                <a:lnTo>
                  <a:pt x="358533" y="346710"/>
                </a:lnTo>
                <a:lnTo>
                  <a:pt x="364667" y="321487"/>
                </a:lnTo>
                <a:lnTo>
                  <a:pt x="366687" y="292392"/>
                </a:lnTo>
                <a:lnTo>
                  <a:pt x="366712" y="104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2" name="object 172" descr=""/>
          <p:cNvGrpSpPr/>
          <p:nvPr/>
        </p:nvGrpSpPr>
        <p:grpSpPr>
          <a:xfrm>
            <a:off x="12431674" y="4161244"/>
            <a:ext cx="654685" cy="314325"/>
            <a:chOff x="12431674" y="4161244"/>
            <a:chExt cx="654685" cy="314325"/>
          </a:xfrm>
        </p:grpSpPr>
        <p:sp>
          <p:nvSpPr>
            <p:cNvPr id="173" name="object 173" descr=""/>
            <p:cNvSpPr/>
            <p:nvPr/>
          </p:nvSpPr>
          <p:spPr>
            <a:xfrm>
              <a:off x="12431675" y="4161243"/>
              <a:ext cx="434975" cy="314325"/>
            </a:xfrm>
            <a:custGeom>
              <a:avLst/>
              <a:gdLst/>
              <a:ahLst/>
              <a:cxnLst/>
              <a:rect l="l" t="t" r="r" b="b"/>
              <a:pathLst>
                <a:path w="434975" h="314325">
                  <a:moveTo>
                    <a:pt x="230505" y="310972"/>
                  </a:moveTo>
                  <a:lnTo>
                    <a:pt x="230378" y="179222"/>
                  </a:lnTo>
                  <a:lnTo>
                    <a:pt x="224294" y="139534"/>
                  </a:lnTo>
                  <a:lnTo>
                    <a:pt x="224180" y="139141"/>
                  </a:lnTo>
                  <a:lnTo>
                    <a:pt x="224066" y="138722"/>
                  </a:lnTo>
                  <a:lnTo>
                    <a:pt x="203936" y="106349"/>
                  </a:lnTo>
                  <a:lnTo>
                    <a:pt x="162445" y="84823"/>
                  </a:lnTo>
                  <a:lnTo>
                    <a:pt x="150647" y="82905"/>
                  </a:lnTo>
                  <a:lnTo>
                    <a:pt x="151853" y="82905"/>
                  </a:lnTo>
                  <a:lnTo>
                    <a:pt x="137045" y="82143"/>
                  </a:lnTo>
                  <a:lnTo>
                    <a:pt x="122974" y="82905"/>
                  </a:lnTo>
                  <a:lnTo>
                    <a:pt x="109689" y="85191"/>
                  </a:lnTo>
                  <a:lnTo>
                    <a:pt x="74828" y="101041"/>
                  </a:lnTo>
                  <a:lnTo>
                    <a:pt x="65379" y="109194"/>
                  </a:lnTo>
                  <a:lnTo>
                    <a:pt x="65379" y="0"/>
                  </a:lnTo>
                  <a:lnTo>
                    <a:pt x="0" y="0"/>
                  </a:lnTo>
                  <a:lnTo>
                    <a:pt x="0" y="310972"/>
                  </a:lnTo>
                  <a:lnTo>
                    <a:pt x="65379" y="310972"/>
                  </a:lnTo>
                  <a:lnTo>
                    <a:pt x="65379" y="199491"/>
                  </a:lnTo>
                  <a:lnTo>
                    <a:pt x="65697" y="191947"/>
                  </a:lnTo>
                  <a:lnTo>
                    <a:pt x="80568" y="153454"/>
                  </a:lnTo>
                  <a:lnTo>
                    <a:pt x="119443" y="138722"/>
                  </a:lnTo>
                  <a:lnTo>
                    <a:pt x="129717" y="139534"/>
                  </a:lnTo>
                  <a:lnTo>
                    <a:pt x="162128" y="168275"/>
                  </a:lnTo>
                  <a:lnTo>
                    <a:pt x="165125" y="191947"/>
                  </a:lnTo>
                  <a:lnTo>
                    <a:pt x="165125" y="310972"/>
                  </a:lnTo>
                  <a:lnTo>
                    <a:pt x="230505" y="310972"/>
                  </a:lnTo>
                  <a:close/>
                </a:path>
                <a:path w="434975" h="314325">
                  <a:moveTo>
                    <a:pt x="434962" y="300075"/>
                  </a:moveTo>
                  <a:lnTo>
                    <a:pt x="420560" y="262356"/>
                  </a:lnTo>
                  <a:lnTo>
                    <a:pt x="417372" y="253974"/>
                  </a:lnTo>
                  <a:lnTo>
                    <a:pt x="411619" y="257644"/>
                  </a:lnTo>
                  <a:lnTo>
                    <a:pt x="405307" y="260261"/>
                  </a:lnTo>
                  <a:lnTo>
                    <a:pt x="398424" y="261835"/>
                  </a:lnTo>
                  <a:lnTo>
                    <a:pt x="390969" y="262356"/>
                  </a:lnTo>
                  <a:lnTo>
                    <a:pt x="382295" y="262356"/>
                  </a:lnTo>
                  <a:lnTo>
                    <a:pt x="375450" y="259778"/>
                  </a:lnTo>
                  <a:lnTo>
                    <a:pt x="365391" y="249440"/>
                  </a:lnTo>
                  <a:lnTo>
                    <a:pt x="362889" y="242100"/>
                  </a:lnTo>
                  <a:lnTo>
                    <a:pt x="362889" y="140817"/>
                  </a:lnTo>
                  <a:lnTo>
                    <a:pt x="419049" y="140817"/>
                  </a:lnTo>
                  <a:lnTo>
                    <a:pt x="419049" y="90525"/>
                  </a:lnTo>
                  <a:lnTo>
                    <a:pt x="362889" y="90525"/>
                  </a:lnTo>
                  <a:lnTo>
                    <a:pt x="362889" y="35623"/>
                  </a:lnTo>
                  <a:lnTo>
                    <a:pt x="297497" y="35623"/>
                  </a:lnTo>
                  <a:lnTo>
                    <a:pt x="297497" y="90525"/>
                  </a:lnTo>
                  <a:lnTo>
                    <a:pt x="262712" y="90525"/>
                  </a:lnTo>
                  <a:lnTo>
                    <a:pt x="262712" y="140817"/>
                  </a:lnTo>
                  <a:lnTo>
                    <a:pt x="297497" y="140817"/>
                  </a:lnTo>
                  <a:lnTo>
                    <a:pt x="297497" y="233438"/>
                  </a:lnTo>
                  <a:lnTo>
                    <a:pt x="298881" y="252323"/>
                  </a:lnTo>
                  <a:lnTo>
                    <a:pt x="319709" y="293992"/>
                  </a:lnTo>
                  <a:lnTo>
                    <a:pt x="362927" y="313067"/>
                  </a:lnTo>
                  <a:lnTo>
                    <a:pt x="381736" y="314325"/>
                  </a:lnTo>
                  <a:lnTo>
                    <a:pt x="389204" y="314109"/>
                  </a:lnTo>
                  <a:lnTo>
                    <a:pt x="429679" y="303428"/>
                  </a:lnTo>
                  <a:lnTo>
                    <a:pt x="434962" y="3000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2881762" y="4243387"/>
              <a:ext cx="204101" cy="232181"/>
            </a:xfrm>
            <a:prstGeom prst="rect">
              <a:avLst/>
            </a:prstGeom>
          </p:spPr>
        </p:pic>
      </p:grpSp>
      <p:sp>
        <p:nvSpPr>
          <p:cNvPr id="175" name="object 175" descr=""/>
          <p:cNvSpPr/>
          <p:nvPr/>
        </p:nvSpPr>
        <p:spPr>
          <a:xfrm>
            <a:off x="8164290" y="4778819"/>
            <a:ext cx="66675" cy="60325"/>
          </a:xfrm>
          <a:custGeom>
            <a:avLst/>
            <a:gdLst/>
            <a:ahLst/>
            <a:cxnLst/>
            <a:rect l="l" t="t" r="r" b="b"/>
            <a:pathLst>
              <a:path w="66675" h="60325">
                <a:moveTo>
                  <a:pt x="65817" y="0"/>
                </a:moveTo>
                <a:lnTo>
                  <a:pt x="54235" y="0"/>
                </a:lnTo>
                <a:lnTo>
                  <a:pt x="44100" y="33299"/>
                </a:lnTo>
                <a:lnTo>
                  <a:pt x="43300" y="35560"/>
                </a:lnTo>
                <a:lnTo>
                  <a:pt x="41021" y="50914"/>
                </a:lnTo>
                <a:lnTo>
                  <a:pt x="42132" y="53848"/>
                </a:lnTo>
                <a:lnTo>
                  <a:pt x="46888" y="58877"/>
                </a:lnTo>
                <a:lnTo>
                  <a:pt x="49892" y="60083"/>
                </a:lnTo>
                <a:lnTo>
                  <a:pt x="57283" y="60083"/>
                </a:lnTo>
                <a:lnTo>
                  <a:pt x="60267" y="58877"/>
                </a:lnTo>
                <a:lnTo>
                  <a:pt x="65081" y="54051"/>
                </a:lnTo>
                <a:lnTo>
                  <a:pt x="66300" y="50914"/>
                </a:lnTo>
                <a:lnTo>
                  <a:pt x="66300" y="44640"/>
                </a:lnTo>
                <a:lnTo>
                  <a:pt x="55200" y="44640"/>
                </a:lnTo>
                <a:lnTo>
                  <a:pt x="53305" y="34452"/>
                </a:lnTo>
                <a:lnTo>
                  <a:pt x="53270" y="34264"/>
                </a:lnTo>
                <a:lnTo>
                  <a:pt x="57668" y="34264"/>
                </a:lnTo>
                <a:lnTo>
                  <a:pt x="65817" y="0"/>
                </a:lnTo>
                <a:close/>
              </a:path>
              <a:path w="66675" h="60325">
                <a:moveTo>
                  <a:pt x="57118" y="34264"/>
                </a:moveTo>
                <a:lnTo>
                  <a:pt x="53270" y="34264"/>
                </a:lnTo>
                <a:lnTo>
                  <a:pt x="55141" y="44323"/>
                </a:lnTo>
                <a:lnTo>
                  <a:pt x="55200" y="44640"/>
                </a:lnTo>
                <a:lnTo>
                  <a:pt x="57623" y="34452"/>
                </a:lnTo>
                <a:lnTo>
                  <a:pt x="57118" y="34264"/>
                </a:lnTo>
                <a:close/>
              </a:path>
              <a:path w="66675" h="60325">
                <a:moveTo>
                  <a:pt x="57623" y="34452"/>
                </a:moveTo>
                <a:lnTo>
                  <a:pt x="55276" y="44323"/>
                </a:lnTo>
                <a:lnTo>
                  <a:pt x="55200" y="44640"/>
                </a:lnTo>
                <a:lnTo>
                  <a:pt x="66300" y="44640"/>
                </a:lnTo>
                <a:lnTo>
                  <a:pt x="66300" y="43192"/>
                </a:lnTo>
                <a:lnTo>
                  <a:pt x="65081" y="40093"/>
                </a:lnTo>
                <a:lnTo>
                  <a:pt x="60399" y="35560"/>
                </a:lnTo>
                <a:lnTo>
                  <a:pt x="60610" y="35560"/>
                </a:lnTo>
                <a:lnTo>
                  <a:pt x="57623" y="34452"/>
                </a:lnTo>
                <a:close/>
              </a:path>
              <a:path w="66675" h="60325">
                <a:moveTo>
                  <a:pt x="57668" y="34264"/>
                </a:moveTo>
                <a:lnTo>
                  <a:pt x="57118" y="34264"/>
                </a:lnTo>
                <a:lnTo>
                  <a:pt x="57623" y="34452"/>
                </a:lnTo>
                <a:lnTo>
                  <a:pt x="57668" y="34264"/>
                </a:lnTo>
                <a:close/>
              </a:path>
              <a:path w="66675" h="60325">
                <a:moveTo>
                  <a:pt x="24796" y="0"/>
                </a:moveTo>
                <a:lnTo>
                  <a:pt x="13201" y="0"/>
                </a:lnTo>
                <a:lnTo>
                  <a:pt x="3079" y="33299"/>
                </a:lnTo>
                <a:lnTo>
                  <a:pt x="2267" y="35560"/>
                </a:lnTo>
                <a:lnTo>
                  <a:pt x="0" y="50914"/>
                </a:lnTo>
                <a:lnTo>
                  <a:pt x="1098" y="53848"/>
                </a:lnTo>
                <a:lnTo>
                  <a:pt x="5854" y="58877"/>
                </a:lnTo>
                <a:lnTo>
                  <a:pt x="8871" y="60083"/>
                </a:lnTo>
                <a:lnTo>
                  <a:pt x="16262" y="60083"/>
                </a:lnTo>
                <a:lnTo>
                  <a:pt x="19246" y="58877"/>
                </a:lnTo>
                <a:lnTo>
                  <a:pt x="24072" y="54051"/>
                </a:lnTo>
                <a:lnTo>
                  <a:pt x="25279" y="50914"/>
                </a:lnTo>
                <a:lnTo>
                  <a:pt x="25279" y="44640"/>
                </a:lnTo>
                <a:lnTo>
                  <a:pt x="14179" y="44640"/>
                </a:lnTo>
                <a:lnTo>
                  <a:pt x="12270" y="34448"/>
                </a:lnTo>
                <a:lnTo>
                  <a:pt x="12236" y="34264"/>
                </a:lnTo>
                <a:lnTo>
                  <a:pt x="16647" y="34264"/>
                </a:lnTo>
                <a:lnTo>
                  <a:pt x="24796" y="0"/>
                </a:lnTo>
                <a:close/>
              </a:path>
              <a:path w="66675" h="60325">
                <a:moveTo>
                  <a:pt x="16110" y="34264"/>
                </a:moveTo>
                <a:lnTo>
                  <a:pt x="12236" y="34264"/>
                </a:lnTo>
                <a:lnTo>
                  <a:pt x="14120" y="44323"/>
                </a:lnTo>
                <a:lnTo>
                  <a:pt x="14179" y="44640"/>
                </a:lnTo>
                <a:lnTo>
                  <a:pt x="16603" y="34448"/>
                </a:lnTo>
                <a:lnTo>
                  <a:pt x="16110" y="34264"/>
                </a:lnTo>
                <a:close/>
              </a:path>
              <a:path w="66675" h="60325">
                <a:moveTo>
                  <a:pt x="16603" y="34448"/>
                </a:moveTo>
                <a:lnTo>
                  <a:pt x="14255" y="44323"/>
                </a:lnTo>
                <a:lnTo>
                  <a:pt x="14179" y="44640"/>
                </a:lnTo>
                <a:lnTo>
                  <a:pt x="25279" y="44640"/>
                </a:lnTo>
                <a:lnTo>
                  <a:pt x="25279" y="43192"/>
                </a:lnTo>
                <a:lnTo>
                  <a:pt x="24072" y="40093"/>
                </a:lnTo>
                <a:lnTo>
                  <a:pt x="21647" y="37769"/>
                </a:lnTo>
                <a:lnTo>
                  <a:pt x="19377" y="35560"/>
                </a:lnTo>
                <a:lnTo>
                  <a:pt x="19587" y="35560"/>
                </a:lnTo>
                <a:lnTo>
                  <a:pt x="16603" y="34448"/>
                </a:lnTo>
                <a:close/>
              </a:path>
              <a:path w="66675" h="60325">
                <a:moveTo>
                  <a:pt x="16647" y="34264"/>
                </a:moveTo>
                <a:lnTo>
                  <a:pt x="16110" y="34264"/>
                </a:lnTo>
                <a:lnTo>
                  <a:pt x="16603" y="34448"/>
                </a:lnTo>
                <a:lnTo>
                  <a:pt x="16647" y="34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6" name="object 176" descr=""/>
          <p:cNvGrpSpPr/>
          <p:nvPr/>
        </p:nvGrpSpPr>
        <p:grpSpPr>
          <a:xfrm>
            <a:off x="8251342" y="4778832"/>
            <a:ext cx="435609" cy="180340"/>
            <a:chOff x="8251342" y="4778832"/>
            <a:chExt cx="435609" cy="180340"/>
          </a:xfrm>
        </p:grpSpPr>
        <p:sp>
          <p:nvSpPr>
            <p:cNvPr id="177" name="object 177" descr=""/>
            <p:cNvSpPr/>
            <p:nvPr/>
          </p:nvSpPr>
          <p:spPr>
            <a:xfrm>
              <a:off x="8251342" y="4788954"/>
              <a:ext cx="137160" cy="168910"/>
            </a:xfrm>
            <a:custGeom>
              <a:avLst/>
              <a:gdLst/>
              <a:ahLst/>
              <a:cxnLst/>
              <a:rect l="l" t="t" r="r" b="b"/>
              <a:pathLst>
                <a:path w="137159" h="168910">
                  <a:moveTo>
                    <a:pt x="13657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9359" y="15240"/>
                  </a:lnTo>
                  <a:lnTo>
                    <a:pt x="59359" y="168910"/>
                  </a:lnTo>
                  <a:lnTo>
                    <a:pt x="77216" y="168910"/>
                  </a:lnTo>
                  <a:lnTo>
                    <a:pt x="77216" y="15240"/>
                  </a:lnTo>
                  <a:lnTo>
                    <a:pt x="136575" y="15240"/>
                  </a:lnTo>
                  <a:lnTo>
                    <a:pt x="1365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8" name="object 178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412771" y="4778832"/>
              <a:ext cx="116789" cy="179044"/>
            </a:xfrm>
            <a:prstGeom prst="rect">
              <a:avLst/>
            </a:prstGeom>
          </p:spPr>
        </p:pic>
        <p:pic>
          <p:nvPicPr>
            <p:cNvPr id="179" name="object 179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563235" y="4829987"/>
              <a:ext cx="123269" cy="129095"/>
            </a:xfrm>
            <a:prstGeom prst="rect">
              <a:avLst/>
            </a:prstGeom>
          </p:spPr>
        </p:pic>
      </p:grpSp>
      <p:grpSp>
        <p:nvGrpSpPr>
          <p:cNvPr id="180" name="object 180" descr=""/>
          <p:cNvGrpSpPr/>
          <p:nvPr/>
        </p:nvGrpSpPr>
        <p:grpSpPr>
          <a:xfrm>
            <a:off x="9449371" y="4778819"/>
            <a:ext cx="311150" cy="180340"/>
            <a:chOff x="9449371" y="4778819"/>
            <a:chExt cx="311150" cy="180340"/>
          </a:xfrm>
        </p:grpSpPr>
        <p:pic>
          <p:nvPicPr>
            <p:cNvPr id="181" name="object 181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449371" y="4788954"/>
              <a:ext cx="258772" cy="170129"/>
            </a:xfrm>
            <a:prstGeom prst="rect">
              <a:avLst/>
            </a:prstGeom>
          </p:spPr>
        </p:pic>
        <p:sp>
          <p:nvSpPr>
            <p:cNvPr id="182" name="object 182" descr=""/>
            <p:cNvSpPr/>
            <p:nvPr/>
          </p:nvSpPr>
          <p:spPr>
            <a:xfrm>
              <a:off x="9743274" y="4778819"/>
              <a:ext cx="17145" cy="179070"/>
            </a:xfrm>
            <a:custGeom>
              <a:avLst/>
              <a:gdLst/>
              <a:ahLst/>
              <a:cxnLst/>
              <a:rect l="l" t="t" r="r" b="b"/>
              <a:pathLst>
                <a:path w="17145" h="179070">
                  <a:moveTo>
                    <a:pt x="17145" y="0"/>
                  </a:moveTo>
                  <a:lnTo>
                    <a:pt x="0" y="0"/>
                  </a:lnTo>
                  <a:lnTo>
                    <a:pt x="0" y="179044"/>
                  </a:lnTo>
                  <a:lnTo>
                    <a:pt x="17145" y="17904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3" name="object 183" descr=""/>
          <p:cNvGrpSpPr/>
          <p:nvPr/>
        </p:nvGrpSpPr>
        <p:grpSpPr>
          <a:xfrm>
            <a:off x="9808184" y="4777613"/>
            <a:ext cx="370840" cy="181610"/>
            <a:chOff x="9808184" y="4777613"/>
            <a:chExt cx="370840" cy="181610"/>
          </a:xfrm>
        </p:grpSpPr>
        <p:sp>
          <p:nvSpPr>
            <p:cNvPr id="184" name="object 184" descr=""/>
            <p:cNvSpPr/>
            <p:nvPr/>
          </p:nvSpPr>
          <p:spPr>
            <a:xfrm>
              <a:off x="9808184" y="4778819"/>
              <a:ext cx="17145" cy="179070"/>
            </a:xfrm>
            <a:custGeom>
              <a:avLst/>
              <a:gdLst/>
              <a:ahLst/>
              <a:cxnLst/>
              <a:rect l="l" t="t" r="r" b="b"/>
              <a:pathLst>
                <a:path w="17145" h="179070">
                  <a:moveTo>
                    <a:pt x="17145" y="0"/>
                  </a:moveTo>
                  <a:lnTo>
                    <a:pt x="0" y="0"/>
                  </a:lnTo>
                  <a:lnTo>
                    <a:pt x="0" y="179044"/>
                  </a:lnTo>
                  <a:lnTo>
                    <a:pt x="17145" y="17904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5" name="object 185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860438" y="4829987"/>
              <a:ext cx="123269" cy="129095"/>
            </a:xfrm>
            <a:prstGeom prst="rect">
              <a:avLst/>
            </a:prstGeom>
          </p:spPr>
        </p:pic>
        <p:pic>
          <p:nvPicPr>
            <p:cNvPr id="186" name="object 18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18839" y="4829975"/>
              <a:ext cx="63715" cy="127888"/>
            </a:xfrm>
            <a:prstGeom prst="rect">
              <a:avLst/>
            </a:prstGeom>
          </p:spPr>
        </p:pic>
        <p:sp>
          <p:nvSpPr>
            <p:cNvPr id="187" name="object 187" descr=""/>
            <p:cNvSpPr/>
            <p:nvPr/>
          </p:nvSpPr>
          <p:spPr>
            <a:xfrm>
              <a:off x="10112463" y="4777613"/>
              <a:ext cx="66675" cy="60325"/>
            </a:xfrm>
            <a:custGeom>
              <a:avLst/>
              <a:gdLst/>
              <a:ahLst/>
              <a:cxnLst/>
              <a:rect l="l" t="t" r="r" b="b"/>
              <a:pathLst>
                <a:path w="66675" h="60325">
                  <a:moveTo>
                    <a:pt x="66259" y="15684"/>
                  </a:moveTo>
                  <a:lnTo>
                    <a:pt x="52120" y="15684"/>
                  </a:lnTo>
                  <a:lnTo>
                    <a:pt x="54008" y="25595"/>
                  </a:lnTo>
                  <a:lnTo>
                    <a:pt x="54051" y="25819"/>
                  </a:lnTo>
                  <a:lnTo>
                    <a:pt x="49697" y="25819"/>
                  </a:lnTo>
                  <a:lnTo>
                    <a:pt x="41503" y="60083"/>
                  </a:lnTo>
                  <a:lnTo>
                    <a:pt x="53086" y="60083"/>
                  </a:lnTo>
                  <a:lnTo>
                    <a:pt x="63461" y="26784"/>
                  </a:lnTo>
                  <a:lnTo>
                    <a:pt x="63805" y="25819"/>
                  </a:lnTo>
                  <a:lnTo>
                    <a:pt x="50342" y="25819"/>
                  </a:lnTo>
                  <a:lnTo>
                    <a:pt x="49750" y="25595"/>
                  </a:lnTo>
                  <a:lnTo>
                    <a:pt x="63885" y="25595"/>
                  </a:lnTo>
                  <a:lnTo>
                    <a:pt x="64221" y="24650"/>
                  </a:lnTo>
                  <a:lnTo>
                    <a:pt x="64871" y="22644"/>
                  </a:lnTo>
                  <a:lnTo>
                    <a:pt x="65565" y="19989"/>
                  </a:lnTo>
                  <a:lnTo>
                    <a:pt x="65671" y="19583"/>
                  </a:lnTo>
                  <a:lnTo>
                    <a:pt x="65951" y="18186"/>
                  </a:lnTo>
                  <a:lnTo>
                    <a:pt x="66259" y="15684"/>
                  </a:lnTo>
                  <a:close/>
                </a:path>
                <a:path w="66675" h="60325">
                  <a:moveTo>
                    <a:pt x="52120" y="15684"/>
                  </a:moveTo>
                  <a:lnTo>
                    <a:pt x="49750" y="25595"/>
                  </a:lnTo>
                  <a:lnTo>
                    <a:pt x="50342" y="25819"/>
                  </a:lnTo>
                  <a:lnTo>
                    <a:pt x="54051" y="25819"/>
                  </a:lnTo>
                  <a:lnTo>
                    <a:pt x="52120" y="15684"/>
                  </a:lnTo>
                  <a:close/>
                </a:path>
                <a:path w="66675" h="60325">
                  <a:moveTo>
                    <a:pt x="57518" y="0"/>
                  </a:moveTo>
                  <a:lnTo>
                    <a:pt x="50266" y="0"/>
                  </a:lnTo>
                  <a:lnTo>
                    <a:pt x="47217" y="1244"/>
                  </a:lnTo>
                  <a:lnTo>
                    <a:pt x="42265" y="6032"/>
                  </a:lnTo>
                  <a:lnTo>
                    <a:pt x="41021" y="9169"/>
                  </a:lnTo>
                  <a:lnTo>
                    <a:pt x="41021" y="16890"/>
                  </a:lnTo>
                  <a:lnTo>
                    <a:pt x="42265" y="19989"/>
                  </a:lnTo>
                  <a:lnTo>
                    <a:pt x="47256" y="24650"/>
                  </a:lnTo>
                  <a:lnTo>
                    <a:pt x="49750" y="25595"/>
                  </a:lnTo>
                  <a:lnTo>
                    <a:pt x="52120" y="15684"/>
                  </a:lnTo>
                  <a:lnTo>
                    <a:pt x="66267" y="15684"/>
                  </a:lnTo>
                  <a:lnTo>
                    <a:pt x="66295" y="9169"/>
                  </a:lnTo>
                  <a:lnTo>
                    <a:pt x="65189" y="6235"/>
                  </a:lnTo>
                  <a:lnTo>
                    <a:pt x="60528" y="1244"/>
                  </a:lnTo>
                  <a:lnTo>
                    <a:pt x="57518" y="0"/>
                  </a:lnTo>
                  <a:close/>
                </a:path>
                <a:path w="66675" h="60325">
                  <a:moveTo>
                    <a:pt x="25250" y="15684"/>
                  </a:moveTo>
                  <a:lnTo>
                    <a:pt x="11099" y="15684"/>
                  </a:lnTo>
                  <a:lnTo>
                    <a:pt x="12987" y="25592"/>
                  </a:lnTo>
                  <a:lnTo>
                    <a:pt x="13030" y="25819"/>
                  </a:lnTo>
                  <a:lnTo>
                    <a:pt x="8679" y="25819"/>
                  </a:lnTo>
                  <a:lnTo>
                    <a:pt x="495" y="60083"/>
                  </a:lnTo>
                  <a:lnTo>
                    <a:pt x="12065" y="60083"/>
                  </a:lnTo>
                  <a:lnTo>
                    <a:pt x="22440" y="26784"/>
                  </a:lnTo>
                  <a:lnTo>
                    <a:pt x="22789" y="25819"/>
                  </a:lnTo>
                  <a:lnTo>
                    <a:pt x="9334" y="25819"/>
                  </a:lnTo>
                  <a:lnTo>
                    <a:pt x="8733" y="25592"/>
                  </a:lnTo>
                  <a:lnTo>
                    <a:pt x="22871" y="25592"/>
                  </a:lnTo>
                  <a:lnTo>
                    <a:pt x="23212" y="24650"/>
                  </a:lnTo>
                  <a:lnTo>
                    <a:pt x="23837" y="22644"/>
                  </a:lnTo>
                  <a:lnTo>
                    <a:pt x="24546" y="19989"/>
                  </a:lnTo>
                  <a:lnTo>
                    <a:pt x="24650" y="19583"/>
                  </a:lnTo>
                  <a:lnTo>
                    <a:pt x="24930" y="18186"/>
                  </a:lnTo>
                  <a:lnTo>
                    <a:pt x="25250" y="15684"/>
                  </a:lnTo>
                  <a:close/>
                </a:path>
                <a:path w="66675" h="60325">
                  <a:moveTo>
                    <a:pt x="11099" y="15684"/>
                  </a:moveTo>
                  <a:lnTo>
                    <a:pt x="8733" y="25592"/>
                  </a:lnTo>
                  <a:lnTo>
                    <a:pt x="9334" y="25819"/>
                  </a:lnTo>
                  <a:lnTo>
                    <a:pt x="13030" y="25819"/>
                  </a:lnTo>
                  <a:lnTo>
                    <a:pt x="11099" y="15684"/>
                  </a:lnTo>
                  <a:close/>
                </a:path>
                <a:path w="66675" h="60325">
                  <a:moveTo>
                    <a:pt x="16484" y="0"/>
                  </a:moveTo>
                  <a:lnTo>
                    <a:pt x="9245" y="0"/>
                  </a:lnTo>
                  <a:lnTo>
                    <a:pt x="6196" y="1244"/>
                  </a:lnTo>
                  <a:lnTo>
                    <a:pt x="1244" y="6032"/>
                  </a:lnTo>
                  <a:lnTo>
                    <a:pt x="0" y="9169"/>
                  </a:lnTo>
                  <a:lnTo>
                    <a:pt x="0" y="16890"/>
                  </a:lnTo>
                  <a:lnTo>
                    <a:pt x="1244" y="19989"/>
                  </a:lnTo>
                  <a:lnTo>
                    <a:pt x="6235" y="24650"/>
                  </a:lnTo>
                  <a:lnTo>
                    <a:pt x="8733" y="25592"/>
                  </a:lnTo>
                  <a:lnTo>
                    <a:pt x="11099" y="15684"/>
                  </a:lnTo>
                  <a:lnTo>
                    <a:pt x="25259" y="15684"/>
                  </a:lnTo>
                  <a:lnTo>
                    <a:pt x="25286" y="9169"/>
                  </a:lnTo>
                  <a:lnTo>
                    <a:pt x="24168" y="6235"/>
                  </a:lnTo>
                  <a:lnTo>
                    <a:pt x="19507" y="1244"/>
                  </a:lnTo>
                  <a:lnTo>
                    <a:pt x="16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8" name="object 188" descr="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10278706" y="4778819"/>
            <a:ext cx="266649" cy="227076"/>
          </a:xfrm>
          <a:prstGeom prst="rect">
            <a:avLst/>
          </a:prstGeom>
        </p:spPr>
      </p:pic>
      <p:grpSp>
        <p:nvGrpSpPr>
          <p:cNvPr id="189" name="object 189" descr=""/>
          <p:cNvGrpSpPr/>
          <p:nvPr/>
        </p:nvGrpSpPr>
        <p:grpSpPr>
          <a:xfrm>
            <a:off x="10634853" y="4778832"/>
            <a:ext cx="565785" cy="180975"/>
            <a:chOff x="10634853" y="4778832"/>
            <a:chExt cx="565785" cy="180975"/>
          </a:xfrm>
        </p:grpSpPr>
        <p:pic>
          <p:nvPicPr>
            <p:cNvPr id="190" name="object 190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0634853" y="4788954"/>
              <a:ext cx="138747" cy="170357"/>
            </a:xfrm>
            <a:prstGeom prst="rect">
              <a:avLst/>
            </a:prstGeom>
          </p:spPr>
        </p:pic>
        <p:pic>
          <p:nvPicPr>
            <p:cNvPr id="191" name="object 191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0806188" y="4829987"/>
              <a:ext cx="103987" cy="129095"/>
            </a:xfrm>
            <a:prstGeom prst="rect">
              <a:avLst/>
            </a:prstGeom>
          </p:spPr>
        </p:pic>
        <p:pic>
          <p:nvPicPr>
            <p:cNvPr id="192" name="object 192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0941545" y="4778832"/>
              <a:ext cx="116789" cy="179044"/>
            </a:xfrm>
            <a:prstGeom prst="rect">
              <a:avLst/>
            </a:prstGeom>
          </p:spPr>
        </p:pic>
        <p:pic>
          <p:nvPicPr>
            <p:cNvPr id="193" name="object 193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1094047" y="4829975"/>
              <a:ext cx="106413" cy="129095"/>
            </a:xfrm>
            <a:prstGeom prst="rect">
              <a:avLst/>
            </a:prstGeom>
          </p:spPr>
        </p:pic>
      </p:grpSp>
      <p:pic>
        <p:nvPicPr>
          <p:cNvPr id="194" name="object 194" descr="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11313858" y="4778819"/>
            <a:ext cx="1821040" cy="180263"/>
          </a:xfrm>
          <a:prstGeom prst="rect">
            <a:avLst/>
          </a:prstGeom>
        </p:spPr>
      </p:pic>
      <p:sp>
        <p:nvSpPr>
          <p:cNvPr id="195" name="object 195" descr=""/>
          <p:cNvSpPr/>
          <p:nvPr/>
        </p:nvSpPr>
        <p:spPr>
          <a:xfrm>
            <a:off x="13220572" y="4886197"/>
            <a:ext cx="120650" cy="12700"/>
          </a:xfrm>
          <a:custGeom>
            <a:avLst/>
            <a:gdLst/>
            <a:ahLst/>
            <a:cxnLst/>
            <a:rect l="l" t="t" r="r" b="b"/>
            <a:pathLst>
              <a:path w="120650" h="12700">
                <a:moveTo>
                  <a:pt x="120650" y="0"/>
                </a:moveTo>
                <a:lnTo>
                  <a:pt x="0" y="0"/>
                </a:lnTo>
                <a:lnTo>
                  <a:pt x="0" y="12306"/>
                </a:lnTo>
                <a:lnTo>
                  <a:pt x="120650" y="12306"/>
                </a:lnTo>
                <a:lnTo>
                  <a:pt x="120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6" name="object 196" descr="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13428293" y="4778819"/>
            <a:ext cx="128612" cy="180251"/>
          </a:xfrm>
          <a:prstGeom prst="rect">
            <a:avLst/>
          </a:prstGeom>
        </p:spPr>
      </p:pic>
      <p:pic>
        <p:nvPicPr>
          <p:cNvPr id="197" name="object 197" descr="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8772296" y="4787506"/>
            <a:ext cx="1190104" cy="461136"/>
          </a:xfrm>
          <a:prstGeom prst="rect">
            <a:avLst/>
          </a:prstGeom>
        </p:spPr>
      </p:pic>
      <p:grpSp>
        <p:nvGrpSpPr>
          <p:cNvPr id="198" name="object 198" descr=""/>
          <p:cNvGrpSpPr/>
          <p:nvPr/>
        </p:nvGrpSpPr>
        <p:grpSpPr>
          <a:xfrm>
            <a:off x="13591920" y="4829974"/>
            <a:ext cx="640080" cy="129539"/>
            <a:chOff x="13591920" y="4829974"/>
            <a:chExt cx="640080" cy="129539"/>
          </a:xfrm>
        </p:grpSpPr>
        <p:pic>
          <p:nvPicPr>
            <p:cNvPr id="199" name="object 199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3591920" y="4829974"/>
              <a:ext cx="209956" cy="129095"/>
            </a:xfrm>
            <a:prstGeom prst="rect">
              <a:avLst/>
            </a:prstGeom>
          </p:spPr>
        </p:pic>
        <p:pic>
          <p:nvPicPr>
            <p:cNvPr id="200" name="object 200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3836878" y="4829987"/>
              <a:ext cx="116789" cy="127888"/>
            </a:xfrm>
            <a:prstGeom prst="rect">
              <a:avLst/>
            </a:prstGeom>
          </p:spPr>
        </p:pic>
        <p:pic>
          <p:nvPicPr>
            <p:cNvPr id="201" name="object 201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3986255" y="4829987"/>
              <a:ext cx="245526" cy="129095"/>
            </a:xfrm>
            <a:prstGeom prst="rect">
              <a:avLst/>
            </a:prstGeom>
          </p:spPr>
        </p:pic>
      </p:grpSp>
      <p:grpSp>
        <p:nvGrpSpPr>
          <p:cNvPr id="202" name="object 202" descr=""/>
          <p:cNvGrpSpPr/>
          <p:nvPr/>
        </p:nvGrpSpPr>
        <p:grpSpPr>
          <a:xfrm>
            <a:off x="14310360" y="4777613"/>
            <a:ext cx="284480" cy="228600"/>
            <a:chOff x="14310360" y="4777613"/>
            <a:chExt cx="284480" cy="228600"/>
          </a:xfrm>
        </p:grpSpPr>
        <p:pic>
          <p:nvPicPr>
            <p:cNvPr id="203" name="object 203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4310360" y="4777613"/>
              <a:ext cx="122809" cy="180251"/>
            </a:xfrm>
            <a:prstGeom prst="rect">
              <a:avLst/>
            </a:prstGeom>
          </p:spPr>
        </p:pic>
        <p:pic>
          <p:nvPicPr>
            <p:cNvPr id="204" name="object 204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4464297" y="4829975"/>
              <a:ext cx="130289" cy="175907"/>
            </a:xfrm>
            <a:prstGeom prst="rect">
              <a:avLst/>
            </a:prstGeom>
          </p:spPr>
        </p:pic>
      </p:grpSp>
      <p:pic>
        <p:nvPicPr>
          <p:cNvPr id="205" name="object 205" descr="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14641093" y="4831194"/>
            <a:ext cx="115582" cy="127888"/>
          </a:xfrm>
          <a:prstGeom prst="rect">
            <a:avLst/>
          </a:prstGeom>
        </p:spPr>
      </p:pic>
      <p:pic>
        <p:nvPicPr>
          <p:cNvPr id="206" name="object 206" descr="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14804516" y="4829974"/>
            <a:ext cx="204251" cy="129108"/>
          </a:xfrm>
          <a:prstGeom prst="rect">
            <a:avLst/>
          </a:prstGeom>
        </p:spPr>
      </p:pic>
      <p:grpSp>
        <p:nvGrpSpPr>
          <p:cNvPr id="207" name="object 207" descr=""/>
          <p:cNvGrpSpPr/>
          <p:nvPr/>
        </p:nvGrpSpPr>
        <p:grpSpPr>
          <a:xfrm>
            <a:off x="8153374" y="5068379"/>
            <a:ext cx="514350" cy="180340"/>
            <a:chOff x="8153374" y="5068379"/>
            <a:chExt cx="514350" cy="180340"/>
          </a:xfrm>
        </p:grpSpPr>
        <p:pic>
          <p:nvPicPr>
            <p:cNvPr id="208" name="object 208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153374" y="5120754"/>
              <a:ext cx="208241" cy="126682"/>
            </a:xfrm>
            <a:prstGeom prst="rect">
              <a:avLst/>
            </a:prstGeom>
          </p:spPr>
        </p:pic>
        <p:sp>
          <p:nvSpPr>
            <p:cNvPr id="209" name="object 209" descr=""/>
            <p:cNvSpPr/>
            <p:nvPr/>
          </p:nvSpPr>
          <p:spPr>
            <a:xfrm>
              <a:off x="8383574" y="506837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70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44"/>
                  </a:lnTo>
                  <a:lnTo>
                    <a:pt x="21005" y="179044"/>
                  </a:lnTo>
                  <a:lnTo>
                    <a:pt x="21005" y="52362"/>
                  </a:lnTo>
                  <a:close/>
                </a:path>
                <a:path w="25400" h="179070">
                  <a:moveTo>
                    <a:pt x="16090" y="0"/>
                  </a:moveTo>
                  <a:lnTo>
                    <a:pt x="9004" y="0"/>
                  </a:lnTo>
                  <a:lnTo>
                    <a:pt x="6032" y="1181"/>
                  </a:lnTo>
                  <a:lnTo>
                    <a:pt x="1206" y="5841"/>
                  </a:lnTo>
                  <a:lnTo>
                    <a:pt x="107" y="8445"/>
                  </a:lnTo>
                  <a:lnTo>
                    <a:pt x="0" y="15455"/>
                  </a:lnTo>
                  <a:lnTo>
                    <a:pt x="1206" y="18351"/>
                  </a:lnTo>
                  <a:lnTo>
                    <a:pt x="6032" y="23177"/>
                  </a:lnTo>
                  <a:lnTo>
                    <a:pt x="9004" y="24371"/>
                  </a:lnTo>
                  <a:lnTo>
                    <a:pt x="16243" y="24371"/>
                  </a:lnTo>
                  <a:lnTo>
                    <a:pt x="19265" y="23177"/>
                  </a:lnTo>
                  <a:lnTo>
                    <a:pt x="23926" y="18351"/>
                  </a:lnTo>
                  <a:lnTo>
                    <a:pt x="25060" y="15455"/>
                  </a:lnTo>
                  <a:lnTo>
                    <a:pt x="25095" y="8445"/>
                  </a:lnTo>
                  <a:lnTo>
                    <a:pt x="23976" y="5841"/>
                  </a:lnTo>
                  <a:lnTo>
                    <a:pt x="23888" y="5638"/>
                  </a:lnTo>
                  <a:lnTo>
                    <a:pt x="21462" y="3390"/>
                  </a:lnTo>
                  <a:lnTo>
                    <a:pt x="19116" y="1181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0" name="object 210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432558" y="5092763"/>
              <a:ext cx="86613" cy="155879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550312" y="5068392"/>
              <a:ext cx="116789" cy="179044"/>
            </a:xfrm>
            <a:prstGeom prst="rect">
              <a:avLst/>
            </a:prstGeom>
          </p:spPr>
        </p:pic>
      </p:grpSp>
      <p:grpSp>
        <p:nvGrpSpPr>
          <p:cNvPr id="212" name="object 212" descr=""/>
          <p:cNvGrpSpPr/>
          <p:nvPr/>
        </p:nvGrpSpPr>
        <p:grpSpPr>
          <a:xfrm>
            <a:off x="8164290" y="5647499"/>
            <a:ext cx="835660" cy="180340"/>
            <a:chOff x="8164290" y="5647499"/>
            <a:chExt cx="835660" cy="180340"/>
          </a:xfrm>
        </p:grpSpPr>
        <p:sp>
          <p:nvSpPr>
            <p:cNvPr id="213" name="object 213" descr=""/>
            <p:cNvSpPr/>
            <p:nvPr/>
          </p:nvSpPr>
          <p:spPr>
            <a:xfrm>
              <a:off x="8164290" y="5647499"/>
              <a:ext cx="66675" cy="60325"/>
            </a:xfrm>
            <a:custGeom>
              <a:avLst/>
              <a:gdLst/>
              <a:ahLst/>
              <a:cxnLst/>
              <a:rect l="l" t="t" r="r" b="b"/>
              <a:pathLst>
                <a:path w="66675" h="60325">
                  <a:moveTo>
                    <a:pt x="65817" y="0"/>
                  </a:moveTo>
                  <a:lnTo>
                    <a:pt x="54235" y="0"/>
                  </a:lnTo>
                  <a:lnTo>
                    <a:pt x="44100" y="33299"/>
                  </a:lnTo>
                  <a:lnTo>
                    <a:pt x="43300" y="35560"/>
                  </a:lnTo>
                  <a:lnTo>
                    <a:pt x="41021" y="50914"/>
                  </a:lnTo>
                  <a:lnTo>
                    <a:pt x="42132" y="53848"/>
                  </a:lnTo>
                  <a:lnTo>
                    <a:pt x="46888" y="58877"/>
                  </a:lnTo>
                  <a:lnTo>
                    <a:pt x="49892" y="60083"/>
                  </a:lnTo>
                  <a:lnTo>
                    <a:pt x="57283" y="60083"/>
                  </a:lnTo>
                  <a:lnTo>
                    <a:pt x="60267" y="58877"/>
                  </a:lnTo>
                  <a:lnTo>
                    <a:pt x="65081" y="54051"/>
                  </a:lnTo>
                  <a:lnTo>
                    <a:pt x="66300" y="50914"/>
                  </a:lnTo>
                  <a:lnTo>
                    <a:pt x="66300" y="44640"/>
                  </a:lnTo>
                  <a:lnTo>
                    <a:pt x="55200" y="44640"/>
                  </a:lnTo>
                  <a:lnTo>
                    <a:pt x="53305" y="34452"/>
                  </a:lnTo>
                  <a:lnTo>
                    <a:pt x="53270" y="34264"/>
                  </a:lnTo>
                  <a:lnTo>
                    <a:pt x="57668" y="34264"/>
                  </a:lnTo>
                  <a:lnTo>
                    <a:pt x="65817" y="0"/>
                  </a:lnTo>
                  <a:close/>
                </a:path>
                <a:path w="66675" h="60325">
                  <a:moveTo>
                    <a:pt x="57118" y="34264"/>
                  </a:moveTo>
                  <a:lnTo>
                    <a:pt x="53270" y="34264"/>
                  </a:lnTo>
                  <a:lnTo>
                    <a:pt x="55141" y="44323"/>
                  </a:lnTo>
                  <a:lnTo>
                    <a:pt x="55200" y="44640"/>
                  </a:lnTo>
                  <a:lnTo>
                    <a:pt x="57623" y="34452"/>
                  </a:lnTo>
                  <a:lnTo>
                    <a:pt x="57118" y="34264"/>
                  </a:lnTo>
                  <a:close/>
                </a:path>
                <a:path w="66675" h="60325">
                  <a:moveTo>
                    <a:pt x="57623" y="34452"/>
                  </a:moveTo>
                  <a:lnTo>
                    <a:pt x="55276" y="44323"/>
                  </a:lnTo>
                  <a:lnTo>
                    <a:pt x="55200" y="44640"/>
                  </a:lnTo>
                  <a:lnTo>
                    <a:pt x="66300" y="44640"/>
                  </a:lnTo>
                  <a:lnTo>
                    <a:pt x="66300" y="43192"/>
                  </a:lnTo>
                  <a:lnTo>
                    <a:pt x="65081" y="40093"/>
                  </a:lnTo>
                  <a:lnTo>
                    <a:pt x="60399" y="35560"/>
                  </a:lnTo>
                  <a:lnTo>
                    <a:pt x="60610" y="35560"/>
                  </a:lnTo>
                  <a:lnTo>
                    <a:pt x="57623" y="34452"/>
                  </a:lnTo>
                  <a:close/>
                </a:path>
                <a:path w="66675" h="60325">
                  <a:moveTo>
                    <a:pt x="57668" y="34264"/>
                  </a:moveTo>
                  <a:lnTo>
                    <a:pt x="57118" y="34264"/>
                  </a:lnTo>
                  <a:lnTo>
                    <a:pt x="57623" y="34452"/>
                  </a:lnTo>
                  <a:lnTo>
                    <a:pt x="57668" y="34264"/>
                  </a:lnTo>
                  <a:close/>
                </a:path>
                <a:path w="66675" h="60325">
                  <a:moveTo>
                    <a:pt x="24796" y="0"/>
                  </a:moveTo>
                  <a:lnTo>
                    <a:pt x="13201" y="0"/>
                  </a:lnTo>
                  <a:lnTo>
                    <a:pt x="3079" y="33299"/>
                  </a:lnTo>
                  <a:lnTo>
                    <a:pt x="2267" y="35560"/>
                  </a:lnTo>
                  <a:lnTo>
                    <a:pt x="0" y="50914"/>
                  </a:lnTo>
                  <a:lnTo>
                    <a:pt x="1098" y="53848"/>
                  </a:lnTo>
                  <a:lnTo>
                    <a:pt x="5854" y="58877"/>
                  </a:lnTo>
                  <a:lnTo>
                    <a:pt x="8871" y="60083"/>
                  </a:lnTo>
                  <a:lnTo>
                    <a:pt x="16262" y="60083"/>
                  </a:lnTo>
                  <a:lnTo>
                    <a:pt x="19246" y="58877"/>
                  </a:lnTo>
                  <a:lnTo>
                    <a:pt x="24072" y="54051"/>
                  </a:lnTo>
                  <a:lnTo>
                    <a:pt x="25279" y="50914"/>
                  </a:lnTo>
                  <a:lnTo>
                    <a:pt x="25279" y="44640"/>
                  </a:lnTo>
                  <a:lnTo>
                    <a:pt x="14179" y="44640"/>
                  </a:lnTo>
                  <a:lnTo>
                    <a:pt x="12270" y="34448"/>
                  </a:lnTo>
                  <a:lnTo>
                    <a:pt x="12236" y="34264"/>
                  </a:lnTo>
                  <a:lnTo>
                    <a:pt x="16647" y="34264"/>
                  </a:lnTo>
                  <a:lnTo>
                    <a:pt x="24796" y="0"/>
                  </a:lnTo>
                  <a:close/>
                </a:path>
                <a:path w="66675" h="60325">
                  <a:moveTo>
                    <a:pt x="16110" y="34264"/>
                  </a:moveTo>
                  <a:lnTo>
                    <a:pt x="12236" y="34264"/>
                  </a:lnTo>
                  <a:lnTo>
                    <a:pt x="14120" y="44323"/>
                  </a:lnTo>
                  <a:lnTo>
                    <a:pt x="14179" y="44640"/>
                  </a:lnTo>
                  <a:lnTo>
                    <a:pt x="16603" y="34448"/>
                  </a:lnTo>
                  <a:lnTo>
                    <a:pt x="16110" y="34264"/>
                  </a:lnTo>
                  <a:close/>
                </a:path>
                <a:path w="66675" h="60325">
                  <a:moveTo>
                    <a:pt x="16603" y="34448"/>
                  </a:moveTo>
                  <a:lnTo>
                    <a:pt x="14255" y="44323"/>
                  </a:lnTo>
                  <a:lnTo>
                    <a:pt x="14179" y="44640"/>
                  </a:lnTo>
                  <a:lnTo>
                    <a:pt x="25279" y="44640"/>
                  </a:lnTo>
                  <a:lnTo>
                    <a:pt x="25279" y="43192"/>
                  </a:lnTo>
                  <a:lnTo>
                    <a:pt x="24072" y="40093"/>
                  </a:lnTo>
                  <a:lnTo>
                    <a:pt x="21647" y="37769"/>
                  </a:lnTo>
                  <a:lnTo>
                    <a:pt x="19377" y="35560"/>
                  </a:lnTo>
                  <a:lnTo>
                    <a:pt x="19587" y="35560"/>
                  </a:lnTo>
                  <a:lnTo>
                    <a:pt x="16603" y="34448"/>
                  </a:lnTo>
                  <a:close/>
                </a:path>
                <a:path w="66675" h="60325">
                  <a:moveTo>
                    <a:pt x="16647" y="34264"/>
                  </a:moveTo>
                  <a:lnTo>
                    <a:pt x="16110" y="34264"/>
                  </a:lnTo>
                  <a:lnTo>
                    <a:pt x="16603" y="34448"/>
                  </a:lnTo>
                  <a:lnTo>
                    <a:pt x="16647" y="34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4" name="object 214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251342" y="5657634"/>
              <a:ext cx="503450" cy="170116"/>
            </a:xfrm>
            <a:prstGeom prst="rect">
              <a:avLst/>
            </a:prstGeom>
          </p:spPr>
        </p:pic>
        <p:pic>
          <p:nvPicPr>
            <p:cNvPr id="215" name="object 215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789911" y="5698655"/>
              <a:ext cx="209448" cy="127888"/>
            </a:xfrm>
            <a:prstGeom prst="rect">
              <a:avLst/>
            </a:prstGeom>
          </p:spPr>
        </p:pic>
      </p:grpSp>
      <p:grpSp>
        <p:nvGrpSpPr>
          <p:cNvPr id="216" name="object 216" descr=""/>
          <p:cNvGrpSpPr/>
          <p:nvPr/>
        </p:nvGrpSpPr>
        <p:grpSpPr>
          <a:xfrm>
            <a:off x="9112770" y="5647499"/>
            <a:ext cx="587375" cy="180340"/>
            <a:chOff x="9112770" y="5647499"/>
            <a:chExt cx="587375" cy="180340"/>
          </a:xfrm>
        </p:grpSpPr>
        <p:pic>
          <p:nvPicPr>
            <p:cNvPr id="217" name="object 217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9112770" y="5657634"/>
              <a:ext cx="141160" cy="168909"/>
            </a:xfrm>
            <a:prstGeom prst="rect">
              <a:avLst/>
            </a:prstGeom>
          </p:spPr>
        </p:pic>
        <p:sp>
          <p:nvSpPr>
            <p:cNvPr id="218" name="object 218" descr=""/>
            <p:cNvSpPr/>
            <p:nvPr/>
          </p:nvSpPr>
          <p:spPr>
            <a:xfrm>
              <a:off x="9287230" y="564749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70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44"/>
                  </a:lnTo>
                  <a:lnTo>
                    <a:pt x="21005" y="179044"/>
                  </a:lnTo>
                  <a:lnTo>
                    <a:pt x="21005" y="52362"/>
                  </a:lnTo>
                  <a:close/>
                </a:path>
                <a:path w="25400" h="179070">
                  <a:moveTo>
                    <a:pt x="16090" y="0"/>
                  </a:moveTo>
                  <a:lnTo>
                    <a:pt x="9004" y="0"/>
                  </a:lnTo>
                  <a:lnTo>
                    <a:pt x="6032" y="1168"/>
                  </a:lnTo>
                  <a:lnTo>
                    <a:pt x="1206" y="5842"/>
                  </a:lnTo>
                  <a:lnTo>
                    <a:pt x="102" y="8445"/>
                  </a:lnTo>
                  <a:lnTo>
                    <a:pt x="0" y="15443"/>
                  </a:lnTo>
                  <a:lnTo>
                    <a:pt x="1206" y="18338"/>
                  </a:lnTo>
                  <a:lnTo>
                    <a:pt x="6032" y="23164"/>
                  </a:lnTo>
                  <a:lnTo>
                    <a:pt x="9004" y="24371"/>
                  </a:lnTo>
                  <a:lnTo>
                    <a:pt x="16255" y="24371"/>
                  </a:lnTo>
                  <a:lnTo>
                    <a:pt x="19265" y="23164"/>
                  </a:lnTo>
                  <a:lnTo>
                    <a:pt x="23926" y="18338"/>
                  </a:lnTo>
                  <a:lnTo>
                    <a:pt x="25065" y="15443"/>
                  </a:lnTo>
                  <a:lnTo>
                    <a:pt x="25095" y="8445"/>
                  </a:lnTo>
                  <a:lnTo>
                    <a:pt x="23976" y="5842"/>
                  </a:lnTo>
                  <a:lnTo>
                    <a:pt x="23888" y="5638"/>
                  </a:lnTo>
                  <a:lnTo>
                    <a:pt x="19103" y="1168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9" name="object 219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9356001" y="5647499"/>
              <a:ext cx="209461" cy="180251"/>
            </a:xfrm>
            <a:prstGeom prst="rect">
              <a:avLst/>
            </a:prstGeom>
          </p:spPr>
        </p:pic>
        <p:pic>
          <p:nvPicPr>
            <p:cNvPr id="220" name="object 220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9595637" y="5698655"/>
              <a:ext cx="103987" cy="129095"/>
            </a:xfrm>
            <a:prstGeom prst="rect">
              <a:avLst/>
            </a:prstGeom>
          </p:spPr>
        </p:pic>
      </p:grpSp>
      <p:sp>
        <p:nvSpPr>
          <p:cNvPr id="221" name="object 221" descr=""/>
          <p:cNvSpPr/>
          <p:nvPr/>
        </p:nvSpPr>
        <p:spPr>
          <a:xfrm>
            <a:off x="9797822" y="5646292"/>
            <a:ext cx="125095" cy="180340"/>
          </a:xfrm>
          <a:custGeom>
            <a:avLst/>
            <a:gdLst/>
            <a:ahLst/>
            <a:cxnLst/>
            <a:rect l="l" t="t" r="r" b="b"/>
            <a:pathLst>
              <a:path w="125095" h="180339">
                <a:moveTo>
                  <a:pt x="17843" y="11341"/>
                </a:moveTo>
                <a:lnTo>
                  <a:pt x="0" y="11341"/>
                </a:lnTo>
                <a:lnTo>
                  <a:pt x="0" y="180263"/>
                </a:lnTo>
                <a:lnTo>
                  <a:pt x="17843" y="180263"/>
                </a:lnTo>
                <a:lnTo>
                  <a:pt x="17843" y="11341"/>
                </a:lnTo>
                <a:close/>
              </a:path>
              <a:path w="125095" h="180339">
                <a:moveTo>
                  <a:pt x="81178" y="25819"/>
                </a:moveTo>
                <a:lnTo>
                  <a:pt x="71424" y="25819"/>
                </a:lnTo>
                <a:lnTo>
                  <a:pt x="67729" y="25819"/>
                </a:lnTo>
                <a:lnTo>
                  <a:pt x="67068" y="25819"/>
                </a:lnTo>
                <a:lnTo>
                  <a:pt x="58889" y="60083"/>
                </a:lnTo>
                <a:lnTo>
                  <a:pt x="70459" y="60083"/>
                </a:lnTo>
                <a:lnTo>
                  <a:pt x="80835" y="26784"/>
                </a:lnTo>
                <a:lnTo>
                  <a:pt x="81178" y="25819"/>
                </a:lnTo>
                <a:close/>
              </a:path>
              <a:path w="125095" h="180339">
                <a:moveTo>
                  <a:pt x="83680" y="9169"/>
                </a:moveTo>
                <a:lnTo>
                  <a:pt x="82562" y="6235"/>
                </a:lnTo>
                <a:lnTo>
                  <a:pt x="77901" y="1244"/>
                </a:lnTo>
                <a:lnTo>
                  <a:pt x="74879" y="0"/>
                </a:lnTo>
                <a:lnTo>
                  <a:pt x="67640" y="0"/>
                </a:lnTo>
                <a:lnTo>
                  <a:pt x="64579" y="1244"/>
                </a:lnTo>
                <a:lnTo>
                  <a:pt x="59639" y="6032"/>
                </a:lnTo>
                <a:lnTo>
                  <a:pt x="58394" y="9169"/>
                </a:lnTo>
                <a:lnTo>
                  <a:pt x="58394" y="16891"/>
                </a:lnTo>
                <a:lnTo>
                  <a:pt x="59639" y="19989"/>
                </a:lnTo>
                <a:lnTo>
                  <a:pt x="64630" y="24650"/>
                </a:lnTo>
                <a:lnTo>
                  <a:pt x="67119" y="25603"/>
                </a:lnTo>
                <a:lnTo>
                  <a:pt x="71374" y="25603"/>
                </a:lnTo>
                <a:lnTo>
                  <a:pt x="81254" y="25603"/>
                </a:lnTo>
                <a:lnTo>
                  <a:pt x="81597" y="24650"/>
                </a:lnTo>
                <a:lnTo>
                  <a:pt x="82232" y="22644"/>
                </a:lnTo>
                <a:lnTo>
                  <a:pt x="82931" y="19989"/>
                </a:lnTo>
                <a:lnTo>
                  <a:pt x="83045" y="19583"/>
                </a:lnTo>
                <a:lnTo>
                  <a:pt x="83324" y="18186"/>
                </a:lnTo>
                <a:lnTo>
                  <a:pt x="83642" y="15684"/>
                </a:lnTo>
                <a:lnTo>
                  <a:pt x="83680" y="9169"/>
                </a:lnTo>
                <a:close/>
              </a:path>
              <a:path w="125095" h="180339">
                <a:moveTo>
                  <a:pt x="122199" y="25819"/>
                </a:moveTo>
                <a:lnTo>
                  <a:pt x="112445" y="25819"/>
                </a:lnTo>
                <a:lnTo>
                  <a:pt x="108737" y="25819"/>
                </a:lnTo>
                <a:lnTo>
                  <a:pt x="108089" y="25819"/>
                </a:lnTo>
                <a:lnTo>
                  <a:pt x="99898" y="60083"/>
                </a:lnTo>
                <a:lnTo>
                  <a:pt x="111480" y="60083"/>
                </a:lnTo>
                <a:lnTo>
                  <a:pt x="121856" y="26784"/>
                </a:lnTo>
                <a:lnTo>
                  <a:pt x="122199" y="25819"/>
                </a:lnTo>
                <a:close/>
              </a:path>
              <a:path w="125095" h="180339">
                <a:moveTo>
                  <a:pt x="124688" y="9169"/>
                </a:moveTo>
                <a:lnTo>
                  <a:pt x="123583" y="6235"/>
                </a:lnTo>
                <a:lnTo>
                  <a:pt x="118922" y="1244"/>
                </a:lnTo>
                <a:lnTo>
                  <a:pt x="115912" y="0"/>
                </a:lnTo>
                <a:lnTo>
                  <a:pt x="108661" y="0"/>
                </a:lnTo>
                <a:lnTo>
                  <a:pt x="105600" y="1244"/>
                </a:lnTo>
                <a:lnTo>
                  <a:pt x="100660" y="6032"/>
                </a:lnTo>
                <a:lnTo>
                  <a:pt x="99415" y="9169"/>
                </a:lnTo>
                <a:lnTo>
                  <a:pt x="99415" y="16891"/>
                </a:lnTo>
                <a:lnTo>
                  <a:pt x="100660" y="19989"/>
                </a:lnTo>
                <a:lnTo>
                  <a:pt x="105651" y="24650"/>
                </a:lnTo>
                <a:lnTo>
                  <a:pt x="108140" y="25603"/>
                </a:lnTo>
                <a:lnTo>
                  <a:pt x="112395" y="25603"/>
                </a:lnTo>
                <a:lnTo>
                  <a:pt x="122275" y="25603"/>
                </a:lnTo>
                <a:lnTo>
                  <a:pt x="122605" y="24650"/>
                </a:lnTo>
                <a:lnTo>
                  <a:pt x="123266" y="22644"/>
                </a:lnTo>
                <a:lnTo>
                  <a:pt x="123952" y="19989"/>
                </a:lnTo>
                <a:lnTo>
                  <a:pt x="124066" y="19583"/>
                </a:lnTo>
                <a:lnTo>
                  <a:pt x="124345" y="18186"/>
                </a:lnTo>
                <a:lnTo>
                  <a:pt x="124650" y="15684"/>
                </a:lnTo>
                <a:lnTo>
                  <a:pt x="124688" y="9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2" name="object 222" descr="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10022458" y="5647499"/>
            <a:ext cx="266636" cy="227063"/>
          </a:xfrm>
          <a:prstGeom prst="rect">
            <a:avLst/>
          </a:prstGeom>
        </p:spPr>
      </p:pic>
      <p:pic>
        <p:nvPicPr>
          <p:cNvPr id="223" name="object 223" descr="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10365105" y="5647499"/>
            <a:ext cx="1047216" cy="180492"/>
          </a:xfrm>
          <a:prstGeom prst="rect">
            <a:avLst/>
          </a:prstGeom>
        </p:spPr>
      </p:pic>
      <p:pic>
        <p:nvPicPr>
          <p:cNvPr id="224" name="object 224" descr="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11525732" y="5647499"/>
            <a:ext cx="1048775" cy="227063"/>
          </a:xfrm>
          <a:prstGeom prst="rect">
            <a:avLst/>
          </a:prstGeom>
        </p:spPr>
      </p:pic>
      <p:sp>
        <p:nvSpPr>
          <p:cNvPr id="225" name="object 225" descr=""/>
          <p:cNvSpPr/>
          <p:nvPr/>
        </p:nvSpPr>
        <p:spPr>
          <a:xfrm>
            <a:off x="12648958" y="5754878"/>
            <a:ext cx="120650" cy="12700"/>
          </a:xfrm>
          <a:custGeom>
            <a:avLst/>
            <a:gdLst/>
            <a:ahLst/>
            <a:cxnLst/>
            <a:rect l="l" t="t" r="r" b="b"/>
            <a:pathLst>
              <a:path w="120650" h="12700">
                <a:moveTo>
                  <a:pt x="120650" y="0"/>
                </a:moveTo>
                <a:lnTo>
                  <a:pt x="0" y="0"/>
                </a:lnTo>
                <a:lnTo>
                  <a:pt x="0" y="12306"/>
                </a:lnTo>
                <a:lnTo>
                  <a:pt x="120650" y="12306"/>
                </a:lnTo>
                <a:lnTo>
                  <a:pt x="120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6" name="object 226" descr=""/>
          <p:cNvGrpSpPr/>
          <p:nvPr/>
        </p:nvGrpSpPr>
        <p:grpSpPr>
          <a:xfrm>
            <a:off x="12856692" y="5647499"/>
            <a:ext cx="259079" cy="180340"/>
            <a:chOff x="12856692" y="5647499"/>
            <a:chExt cx="259079" cy="180340"/>
          </a:xfrm>
        </p:grpSpPr>
        <p:pic>
          <p:nvPicPr>
            <p:cNvPr id="227" name="object 227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2856692" y="5647499"/>
              <a:ext cx="116789" cy="179044"/>
            </a:xfrm>
            <a:prstGeom prst="rect">
              <a:avLst/>
            </a:prstGeom>
          </p:spPr>
        </p:pic>
        <p:pic>
          <p:nvPicPr>
            <p:cNvPr id="228" name="object 228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3009156" y="5698655"/>
              <a:ext cx="106413" cy="129095"/>
            </a:xfrm>
            <a:prstGeom prst="rect">
              <a:avLst/>
            </a:prstGeom>
          </p:spPr>
        </p:pic>
      </p:grpSp>
      <p:grpSp>
        <p:nvGrpSpPr>
          <p:cNvPr id="229" name="object 229" descr=""/>
          <p:cNvGrpSpPr/>
          <p:nvPr/>
        </p:nvGrpSpPr>
        <p:grpSpPr>
          <a:xfrm>
            <a:off x="13162253" y="5647499"/>
            <a:ext cx="653415" cy="180340"/>
            <a:chOff x="13162253" y="5647499"/>
            <a:chExt cx="653415" cy="180340"/>
          </a:xfrm>
        </p:grpSpPr>
        <p:pic>
          <p:nvPicPr>
            <p:cNvPr id="230" name="object 230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3162253" y="5698655"/>
              <a:ext cx="116789" cy="127888"/>
            </a:xfrm>
            <a:prstGeom prst="rect">
              <a:avLst/>
            </a:prstGeom>
          </p:spPr>
        </p:pic>
        <p:pic>
          <p:nvPicPr>
            <p:cNvPr id="231" name="object 231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3312583" y="5647499"/>
              <a:ext cx="128612" cy="180251"/>
            </a:xfrm>
            <a:prstGeom prst="rect">
              <a:avLst/>
            </a:prstGeom>
          </p:spPr>
        </p:pic>
        <p:sp>
          <p:nvSpPr>
            <p:cNvPr id="232" name="object 232" descr=""/>
            <p:cNvSpPr/>
            <p:nvPr/>
          </p:nvSpPr>
          <p:spPr>
            <a:xfrm>
              <a:off x="13479525" y="5753671"/>
              <a:ext cx="63500" cy="15240"/>
            </a:xfrm>
            <a:custGeom>
              <a:avLst/>
              <a:gdLst/>
              <a:ahLst/>
              <a:cxnLst/>
              <a:rect l="l" t="t" r="r" b="b"/>
              <a:pathLst>
                <a:path w="63500" h="15239">
                  <a:moveTo>
                    <a:pt x="63233" y="0"/>
                  </a:moveTo>
                  <a:lnTo>
                    <a:pt x="0" y="0"/>
                  </a:lnTo>
                  <a:lnTo>
                    <a:pt x="0" y="14960"/>
                  </a:lnTo>
                  <a:lnTo>
                    <a:pt x="63233" y="14960"/>
                  </a:lnTo>
                  <a:lnTo>
                    <a:pt x="632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3" name="object 23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570724" y="5698655"/>
              <a:ext cx="115087" cy="129095"/>
            </a:xfrm>
            <a:prstGeom prst="rect">
              <a:avLst/>
            </a:prstGeom>
          </p:spPr>
        </p:pic>
        <p:pic>
          <p:nvPicPr>
            <p:cNvPr id="234" name="object 234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3708798" y="5698655"/>
              <a:ext cx="106413" cy="129095"/>
            </a:xfrm>
            <a:prstGeom prst="rect">
              <a:avLst/>
            </a:prstGeom>
          </p:spPr>
        </p:pic>
      </p:grpSp>
      <p:grpSp>
        <p:nvGrpSpPr>
          <p:cNvPr id="235" name="object 235" descr=""/>
          <p:cNvGrpSpPr/>
          <p:nvPr/>
        </p:nvGrpSpPr>
        <p:grpSpPr>
          <a:xfrm>
            <a:off x="13861668" y="5647499"/>
            <a:ext cx="489584" cy="180340"/>
            <a:chOff x="13861668" y="5647499"/>
            <a:chExt cx="489584" cy="180340"/>
          </a:xfrm>
        </p:grpSpPr>
        <p:pic>
          <p:nvPicPr>
            <p:cNvPr id="236" name="object 236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3861668" y="5698655"/>
              <a:ext cx="338236" cy="129095"/>
            </a:xfrm>
            <a:prstGeom prst="rect">
              <a:avLst/>
            </a:prstGeom>
          </p:spPr>
        </p:pic>
        <p:pic>
          <p:nvPicPr>
            <p:cNvPr id="237" name="object 237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4222285" y="5647499"/>
              <a:ext cx="128612" cy="180251"/>
            </a:xfrm>
            <a:prstGeom prst="rect">
              <a:avLst/>
            </a:prstGeom>
          </p:spPr>
        </p:pic>
      </p:grpSp>
      <p:grpSp>
        <p:nvGrpSpPr>
          <p:cNvPr id="238" name="object 238" descr=""/>
          <p:cNvGrpSpPr/>
          <p:nvPr/>
        </p:nvGrpSpPr>
        <p:grpSpPr>
          <a:xfrm>
            <a:off x="14449056" y="5647499"/>
            <a:ext cx="458470" cy="227329"/>
            <a:chOff x="14449056" y="5647499"/>
            <a:chExt cx="458470" cy="227329"/>
          </a:xfrm>
        </p:grpSpPr>
        <p:pic>
          <p:nvPicPr>
            <p:cNvPr id="239" name="object 23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449056" y="5698655"/>
              <a:ext cx="115087" cy="129095"/>
            </a:xfrm>
            <a:prstGeom prst="rect">
              <a:avLst/>
            </a:prstGeom>
          </p:spPr>
        </p:pic>
        <p:sp>
          <p:nvSpPr>
            <p:cNvPr id="240" name="object 240" descr=""/>
            <p:cNvSpPr/>
            <p:nvPr/>
          </p:nvSpPr>
          <p:spPr>
            <a:xfrm>
              <a:off x="14595728" y="5647499"/>
              <a:ext cx="17145" cy="179070"/>
            </a:xfrm>
            <a:custGeom>
              <a:avLst/>
              <a:gdLst/>
              <a:ahLst/>
              <a:cxnLst/>
              <a:rect l="l" t="t" r="r" b="b"/>
              <a:pathLst>
                <a:path w="17144" h="179070">
                  <a:moveTo>
                    <a:pt x="17144" y="0"/>
                  </a:moveTo>
                  <a:lnTo>
                    <a:pt x="0" y="0"/>
                  </a:lnTo>
                  <a:lnTo>
                    <a:pt x="0" y="179044"/>
                  </a:lnTo>
                  <a:lnTo>
                    <a:pt x="17144" y="179044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1" name="object 241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4649995" y="5698655"/>
              <a:ext cx="257289" cy="175907"/>
            </a:xfrm>
            <a:prstGeom prst="rect">
              <a:avLst/>
            </a:prstGeom>
          </p:spPr>
        </p:pic>
      </p:grpSp>
      <p:grpSp>
        <p:nvGrpSpPr>
          <p:cNvPr id="242" name="object 242" descr=""/>
          <p:cNvGrpSpPr/>
          <p:nvPr/>
        </p:nvGrpSpPr>
        <p:grpSpPr>
          <a:xfrm>
            <a:off x="8155546" y="5937059"/>
            <a:ext cx="480059" cy="180340"/>
            <a:chOff x="8155546" y="5937059"/>
            <a:chExt cx="480059" cy="180340"/>
          </a:xfrm>
        </p:grpSpPr>
        <p:pic>
          <p:nvPicPr>
            <p:cNvPr id="243" name="object 243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155546" y="5961443"/>
              <a:ext cx="86613" cy="155879"/>
            </a:xfrm>
            <a:prstGeom prst="rect">
              <a:avLst/>
            </a:prstGeom>
          </p:spPr>
        </p:pic>
        <p:sp>
          <p:nvSpPr>
            <p:cNvPr id="244" name="object 244" descr=""/>
            <p:cNvSpPr/>
            <p:nvPr/>
          </p:nvSpPr>
          <p:spPr>
            <a:xfrm>
              <a:off x="8269440" y="5937059"/>
              <a:ext cx="86360" cy="179070"/>
            </a:xfrm>
            <a:custGeom>
              <a:avLst/>
              <a:gdLst/>
              <a:ahLst/>
              <a:cxnLst/>
              <a:rect l="l" t="t" r="r" b="b"/>
              <a:pathLst>
                <a:path w="86359" h="179070">
                  <a:moveTo>
                    <a:pt x="20993" y="52362"/>
                  </a:moveTo>
                  <a:lnTo>
                    <a:pt x="3848" y="52362"/>
                  </a:lnTo>
                  <a:lnTo>
                    <a:pt x="3848" y="179044"/>
                  </a:lnTo>
                  <a:lnTo>
                    <a:pt x="20993" y="179044"/>
                  </a:lnTo>
                  <a:lnTo>
                    <a:pt x="20993" y="52362"/>
                  </a:lnTo>
                  <a:close/>
                </a:path>
                <a:path w="86359" h="179070">
                  <a:moveTo>
                    <a:pt x="25082" y="8445"/>
                  </a:moveTo>
                  <a:lnTo>
                    <a:pt x="23964" y="5842"/>
                  </a:lnTo>
                  <a:lnTo>
                    <a:pt x="23888" y="5638"/>
                  </a:lnTo>
                  <a:lnTo>
                    <a:pt x="19113" y="1181"/>
                  </a:lnTo>
                  <a:lnTo>
                    <a:pt x="16078" y="0"/>
                  </a:lnTo>
                  <a:lnTo>
                    <a:pt x="9004" y="0"/>
                  </a:lnTo>
                  <a:lnTo>
                    <a:pt x="6019" y="1181"/>
                  </a:lnTo>
                  <a:lnTo>
                    <a:pt x="1193" y="5842"/>
                  </a:lnTo>
                  <a:lnTo>
                    <a:pt x="88" y="8445"/>
                  </a:lnTo>
                  <a:lnTo>
                    <a:pt x="0" y="15455"/>
                  </a:lnTo>
                  <a:lnTo>
                    <a:pt x="1193" y="18351"/>
                  </a:lnTo>
                  <a:lnTo>
                    <a:pt x="6019" y="23177"/>
                  </a:lnTo>
                  <a:lnTo>
                    <a:pt x="9004" y="24371"/>
                  </a:lnTo>
                  <a:lnTo>
                    <a:pt x="16243" y="24371"/>
                  </a:lnTo>
                  <a:lnTo>
                    <a:pt x="19253" y="23177"/>
                  </a:lnTo>
                  <a:lnTo>
                    <a:pt x="23926" y="18351"/>
                  </a:lnTo>
                  <a:lnTo>
                    <a:pt x="25044" y="15455"/>
                  </a:lnTo>
                  <a:lnTo>
                    <a:pt x="25082" y="8445"/>
                  </a:lnTo>
                  <a:close/>
                </a:path>
                <a:path w="86359" h="179070">
                  <a:moveTo>
                    <a:pt x="85915" y="0"/>
                  </a:moveTo>
                  <a:lnTo>
                    <a:pt x="68770" y="0"/>
                  </a:lnTo>
                  <a:lnTo>
                    <a:pt x="68770" y="179057"/>
                  </a:lnTo>
                  <a:lnTo>
                    <a:pt x="85915" y="179057"/>
                  </a:lnTo>
                  <a:lnTo>
                    <a:pt x="859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5" name="object 24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90464" y="5988227"/>
              <a:ext cx="244773" cy="129095"/>
            </a:xfrm>
            <a:prstGeom prst="rect">
              <a:avLst/>
            </a:prstGeom>
          </p:spPr>
        </p:pic>
      </p:grpSp>
      <p:grpSp>
        <p:nvGrpSpPr>
          <p:cNvPr id="246" name="object 246" descr=""/>
          <p:cNvGrpSpPr/>
          <p:nvPr/>
        </p:nvGrpSpPr>
        <p:grpSpPr>
          <a:xfrm>
            <a:off x="8717038" y="5988215"/>
            <a:ext cx="281305" cy="129539"/>
            <a:chOff x="8717038" y="5988215"/>
            <a:chExt cx="281305" cy="129539"/>
          </a:xfrm>
        </p:grpSpPr>
        <p:pic>
          <p:nvPicPr>
            <p:cNvPr id="247" name="object 247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8717038" y="5988215"/>
              <a:ext cx="129095" cy="129095"/>
            </a:xfrm>
            <a:prstGeom prst="rect">
              <a:avLst/>
            </a:prstGeom>
          </p:spPr>
        </p:pic>
        <p:pic>
          <p:nvPicPr>
            <p:cNvPr id="248" name="object 24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881122" y="5988227"/>
              <a:ext cx="116789" cy="127888"/>
            </a:xfrm>
            <a:prstGeom prst="rect">
              <a:avLst/>
            </a:prstGeom>
          </p:spPr>
        </p:pic>
      </p:grpSp>
      <p:grpSp>
        <p:nvGrpSpPr>
          <p:cNvPr id="249" name="object 249" descr=""/>
          <p:cNvGrpSpPr/>
          <p:nvPr/>
        </p:nvGrpSpPr>
        <p:grpSpPr>
          <a:xfrm>
            <a:off x="9085491" y="5937059"/>
            <a:ext cx="711200" cy="214629"/>
            <a:chOff x="9085491" y="5937059"/>
            <a:chExt cx="711200" cy="214629"/>
          </a:xfrm>
        </p:grpSpPr>
        <p:pic>
          <p:nvPicPr>
            <p:cNvPr id="250" name="object 250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9085491" y="5988214"/>
              <a:ext cx="346760" cy="129095"/>
            </a:xfrm>
            <a:prstGeom prst="rect">
              <a:avLst/>
            </a:prstGeom>
          </p:spPr>
        </p:pic>
        <p:pic>
          <p:nvPicPr>
            <p:cNvPr id="251" name="object 251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9454451" y="5988214"/>
              <a:ext cx="129095" cy="129095"/>
            </a:xfrm>
            <a:prstGeom prst="rect">
              <a:avLst/>
            </a:prstGeom>
          </p:spPr>
        </p:pic>
        <p:pic>
          <p:nvPicPr>
            <p:cNvPr id="252" name="object 252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9605733" y="5937059"/>
              <a:ext cx="128612" cy="180251"/>
            </a:xfrm>
            <a:prstGeom prst="rect">
              <a:avLst/>
            </a:prstGeom>
          </p:spPr>
        </p:pic>
        <p:sp>
          <p:nvSpPr>
            <p:cNvPr id="253" name="object 253" descr=""/>
            <p:cNvSpPr/>
            <p:nvPr/>
          </p:nvSpPr>
          <p:spPr>
            <a:xfrm>
              <a:off x="9771278" y="6091008"/>
              <a:ext cx="25400" cy="60325"/>
            </a:xfrm>
            <a:custGeom>
              <a:avLst/>
              <a:gdLst/>
              <a:ahLst/>
              <a:cxnLst/>
              <a:rect l="l" t="t" r="r" b="b"/>
              <a:pathLst>
                <a:path w="25400" h="60325">
                  <a:moveTo>
                    <a:pt x="25238" y="15684"/>
                  </a:moveTo>
                  <a:lnTo>
                    <a:pt x="11099" y="15684"/>
                  </a:lnTo>
                  <a:lnTo>
                    <a:pt x="12972" y="25814"/>
                  </a:lnTo>
                  <a:lnTo>
                    <a:pt x="13017" y="26060"/>
                  </a:lnTo>
                  <a:lnTo>
                    <a:pt x="8632" y="26060"/>
                  </a:lnTo>
                  <a:lnTo>
                    <a:pt x="482" y="60325"/>
                  </a:lnTo>
                  <a:lnTo>
                    <a:pt x="12052" y="60325"/>
                  </a:lnTo>
                  <a:lnTo>
                    <a:pt x="22199" y="27025"/>
                  </a:lnTo>
                  <a:lnTo>
                    <a:pt x="22537" y="26060"/>
                  </a:lnTo>
                  <a:lnTo>
                    <a:pt x="9321" y="26060"/>
                  </a:lnTo>
                  <a:lnTo>
                    <a:pt x="8690" y="25814"/>
                  </a:lnTo>
                  <a:lnTo>
                    <a:pt x="22623" y="25814"/>
                  </a:lnTo>
                  <a:lnTo>
                    <a:pt x="23634" y="22847"/>
                  </a:lnTo>
                  <a:lnTo>
                    <a:pt x="24478" y="20027"/>
                  </a:lnTo>
                  <a:lnTo>
                    <a:pt x="24599" y="19621"/>
                  </a:lnTo>
                  <a:lnTo>
                    <a:pt x="24930" y="18186"/>
                  </a:lnTo>
                  <a:lnTo>
                    <a:pt x="25238" y="15684"/>
                  </a:lnTo>
                  <a:close/>
                </a:path>
                <a:path w="25400" h="60325">
                  <a:moveTo>
                    <a:pt x="11099" y="15684"/>
                  </a:moveTo>
                  <a:lnTo>
                    <a:pt x="8690" y="25814"/>
                  </a:lnTo>
                  <a:lnTo>
                    <a:pt x="9321" y="26060"/>
                  </a:lnTo>
                  <a:lnTo>
                    <a:pt x="13017" y="26060"/>
                  </a:lnTo>
                  <a:lnTo>
                    <a:pt x="11099" y="15684"/>
                  </a:lnTo>
                  <a:close/>
                </a:path>
                <a:path w="25400" h="60325">
                  <a:moveTo>
                    <a:pt x="16484" y="0"/>
                  </a:moveTo>
                  <a:lnTo>
                    <a:pt x="9232" y="0"/>
                  </a:lnTo>
                  <a:lnTo>
                    <a:pt x="6001" y="1295"/>
                  </a:lnTo>
                  <a:lnTo>
                    <a:pt x="6131" y="1295"/>
                  </a:lnTo>
                  <a:lnTo>
                    <a:pt x="1244" y="6032"/>
                  </a:lnTo>
                  <a:lnTo>
                    <a:pt x="0" y="9169"/>
                  </a:lnTo>
                  <a:lnTo>
                    <a:pt x="0" y="16891"/>
                  </a:lnTo>
                  <a:lnTo>
                    <a:pt x="1244" y="20027"/>
                  </a:lnTo>
                  <a:lnTo>
                    <a:pt x="6223" y="24853"/>
                  </a:lnTo>
                  <a:lnTo>
                    <a:pt x="8690" y="25814"/>
                  </a:lnTo>
                  <a:lnTo>
                    <a:pt x="11099" y="15684"/>
                  </a:lnTo>
                  <a:lnTo>
                    <a:pt x="25246" y="15684"/>
                  </a:lnTo>
                  <a:lnTo>
                    <a:pt x="25336" y="9499"/>
                  </a:lnTo>
                  <a:lnTo>
                    <a:pt x="24155" y="6438"/>
                  </a:lnTo>
                  <a:lnTo>
                    <a:pt x="19494" y="1295"/>
                  </a:lnTo>
                  <a:lnTo>
                    <a:pt x="16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54" name="object 254" descr="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9896487" y="5937059"/>
            <a:ext cx="928776" cy="227063"/>
          </a:xfrm>
          <a:prstGeom prst="rect">
            <a:avLst/>
          </a:prstGeom>
        </p:spPr>
      </p:pic>
      <p:grpSp>
        <p:nvGrpSpPr>
          <p:cNvPr id="255" name="object 255" descr=""/>
          <p:cNvGrpSpPr/>
          <p:nvPr/>
        </p:nvGrpSpPr>
        <p:grpSpPr>
          <a:xfrm>
            <a:off x="10918647" y="5937059"/>
            <a:ext cx="673100" cy="180340"/>
            <a:chOff x="10918647" y="5937059"/>
            <a:chExt cx="673100" cy="180340"/>
          </a:xfrm>
        </p:grpSpPr>
        <p:pic>
          <p:nvPicPr>
            <p:cNvPr id="256" name="object 256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0918647" y="5988227"/>
              <a:ext cx="245970" cy="129095"/>
            </a:xfrm>
            <a:prstGeom prst="rect">
              <a:avLst/>
            </a:prstGeom>
          </p:spPr>
        </p:pic>
        <p:pic>
          <p:nvPicPr>
            <p:cNvPr id="257" name="object 25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199736" y="5988214"/>
              <a:ext cx="63715" cy="127888"/>
            </a:xfrm>
            <a:prstGeom prst="rect">
              <a:avLst/>
            </a:prstGeom>
          </p:spPr>
        </p:pic>
        <p:sp>
          <p:nvSpPr>
            <p:cNvPr id="258" name="object 258" descr=""/>
            <p:cNvSpPr/>
            <p:nvPr/>
          </p:nvSpPr>
          <p:spPr>
            <a:xfrm>
              <a:off x="11290706" y="593705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70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44"/>
                  </a:lnTo>
                  <a:lnTo>
                    <a:pt x="21005" y="179044"/>
                  </a:lnTo>
                  <a:lnTo>
                    <a:pt x="21005" y="52362"/>
                  </a:lnTo>
                  <a:close/>
                </a:path>
                <a:path w="25400" h="179070">
                  <a:moveTo>
                    <a:pt x="16090" y="0"/>
                  </a:moveTo>
                  <a:lnTo>
                    <a:pt x="9004" y="0"/>
                  </a:lnTo>
                  <a:lnTo>
                    <a:pt x="6032" y="1181"/>
                  </a:lnTo>
                  <a:lnTo>
                    <a:pt x="1206" y="5841"/>
                  </a:lnTo>
                  <a:lnTo>
                    <a:pt x="102" y="8445"/>
                  </a:lnTo>
                  <a:lnTo>
                    <a:pt x="0" y="15455"/>
                  </a:lnTo>
                  <a:lnTo>
                    <a:pt x="1206" y="18351"/>
                  </a:lnTo>
                  <a:lnTo>
                    <a:pt x="6032" y="23177"/>
                  </a:lnTo>
                  <a:lnTo>
                    <a:pt x="9004" y="24371"/>
                  </a:lnTo>
                  <a:lnTo>
                    <a:pt x="16255" y="24371"/>
                  </a:lnTo>
                  <a:lnTo>
                    <a:pt x="19265" y="23177"/>
                  </a:lnTo>
                  <a:lnTo>
                    <a:pt x="23926" y="18351"/>
                  </a:lnTo>
                  <a:lnTo>
                    <a:pt x="25060" y="15455"/>
                  </a:lnTo>
                  <a:lnTo>
                    <a:pt x="25095" y="8445"/>
                  </a:lnTo>
                  <a:lnTo>
                    <a:pt x="23976" y="5841"/>
                  </a:lnTo>
                  <a:lnTo>
                    <a:pt x="23888" y="5638"/>
                  </a:lnTo>
                  <a:lnTo>
                    <a:pt x="19117" y="1181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9" name="object 25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346834" y="5988227"/>
              <a:ext cx="244773" cy="129095"/>
            </a:xfrm>
            <a:prstGeom prst="rect">
              <a:avLst/>
            </a:prstGeom>
          </p:spPr>
        </p:pic>
      </p:grpSp>
      <p:grpSp>
        <p:nvGrpSpPr>
          <p:cNvPr id="260" name="object 260" descr=""/>
          <p:cNvGrpSpPr/>
          <p:nvPr/>
        </p:nvGrpSpPr>
        <p:grpSpPr>
          <a:xfrm>
            <a:off x="8164290" y="6516179"/>
            <a:ext cx="537210" cy="180975"/>
            <a:chOff x="8164290" y="6516179"/>
            <a:chExt cx="537210" cy="180975"/>
          </a:xfrm>
        </p:grpSpPr>
        <p:sp>
          <p:nvSpPr>
            <p:cNvPr id="261" name="object 261" descr=""/>
            <p:cNvSpPr/>
            <p:nvPr/>
          </p:nvSpPr>
          <p:spPr>
            <a:xfrm>
              <a:off x="8164290" y="6516179"/>
              <a:ext cx="66675" cy="60325"/>
            </a:xfrm>
            <a:custGeom>
              <a:avLst/>
              <a:gdLst/>
              <a:ahLst/>
              <a:cxnLst/>
              <a:rect l="l" t="t" r="r" b="b"/>
              <a:pathLst>
                <a:path w="66675" h="60325">
                  <a:moveTo>
                    <a:pt x="65817" y="0"/>
                  </a:moveTo>
                  <a:lnTo>
                    <a:pt x="54235" y="0"/>
                  </a:lnTo>
                  <a:lnTo>
                    <a:pt x="44100" y="33299"/>
                  </a:lnTo>
                  <a:lnTo>
                    <a:pt x="43300" y="35559"/>
                  </a:lnTo>
                  <a:lnTo>
                    <a:pt x="41021" y="50914"/>
                  </a:lnTo>
                  <a:lnTo>
                    <a:pt x="42132" y="53847"/>
                  </a:lnTo>
                  <a:lnTo>
                    <a:pt x="46888" y="58877"/>
                  </a:lnTo>
                  <a:lnTo>
                    <a:pt x="49892" y="60083"/>
                  </a:lnTo>
                  <a:lnTo>
                    <a:pt x="57283" y="60083"/>
                  </a:lnTo>
                  <a:lnTo>
                    <a:pt x="60267" y="58877"/>
                  </a:lnTo>
                  <a:lnTo>
                    <a:pt x="65081" y="54051"/>
                  </a:lnTo>
                  <a:lnTo>
                    <a:pt x="66300" y="50914"/>
                  </a:lnTo>
                  <a:lnTo>
                    <a:pt x="66300" y="44640"/>
                  </a:lnTo>
                  <a:lnTo>
                    <a:pt x="55200" y="44640"/>
                  </a:lnTo>
                  <a:lnTo>
                    <a:pt x="53305" y="34452"/>
                  </a:lnTo>
                  <a:lnTo>
                    <a:pt x="53270" y="34264"/>
                  </a:lnTo>
                  <a:lnTo>
                    <a:pt x="57668" y="34264"/>
                  </a:lnTo>
                  <a:lnTo>
                    <a:pt x="65817" y="0"/>
                  </a:lnTo>
                  <a:close/>
                </a:path>
                <a:path w="66675" h="60325">
                  <a:moveTo>
                    <a:pt x="57118" y="34264"/>
                  </a:moveTo>
                  <a:lnTo>
                    <a:pt x="53270" y="34264"/>
                  </a:lnTo>
                  <a:lnTo>
                    <a:pt x="55141" y="44322"/>
                  </a:lnTo>
                  <a:lnTo>
                    <a:pt x="55200" y="44640"/>
                  </a:lnTo>
                  <a:lnTo>
                    <a:pt x="57623" y="34452"/>
                  </a:lnTo>
                  <a:lnTo>
                    <a:pt x="57118" y="34264"/>
                  </a:lnTo>
                  <a:close/>
                </a:path>
                <a:path w="66675" h="60325">
                  <a:moveTo>
                    <a:pt x="57623" y="34452"/>
                  </a:moveTo>
                  <a:lnTo>
                    <a:pt x="55276" y="44322"/>
                  </a:lnTo>
                  <a:lnTo>
                    <a:pt x="55200" y="44640"/>
                  </a:lnTo>
                  <a:lnTo>
                    <a:pt x="66300" y="44640"/>
                  </a:lnTo>
                  <a:lnTo>
                    <a:pt x="66300" y="43192"/>
                  </a:lnTo>
                  <a:lnTo>
                    <a:pt x="65081" y="40093"/>
                  </a:lnTo>
                  <a:lnTo>
                    <a:pt x="60399" y="35559"/>
                  </a:lnTo>
                  <a:lnTo>
                    <a:pt x="60610" y="35559"/>
                  </a:lnTo>
                  <a:lnTo>
                    <a:pt x="57623" y="34452"/>
                  </a:lnTo>
                  <a:close/>
                </a:path>
                <a:path w="66675" h="60325">
                  <a:moveTo>
                    <a:pt x="57668" y="34264"/>
                  </a:moveTo>
                  <a:lnTo>
                    <a:pt x="57118" y="34264"/>
                  </a:lnTo>
                  <a:lnTo>
                    <a:pt x="57623" y="34452"/>
                  </a:lnTo>
                  <a:lnTo>
                    <a:pt x="57668" y="34264"/>
                  </a:lnTo>
                  <a:close/>
                </a:path>
                <a:path w="66675" h="60325">
                  <a:moveTo>
                    <a:pt x="24796" y="0"/>
                  </a:moveTo>
                  <a:lnTo>
                    <a:pt x="13201" y="0"/>
                  </a:lnTo>
                  <a:lnTo>
                    <a:pt x="3079" y="33299"/>
                  </a:lnTo>
                  <a:lnTo>
                    <a:pt x="2267" y="35559"/>
                  </a:lnTo>
                  <a:lnTo>
                    <a:pt x="0" y="50914"/>
                  </a:lnTo>
                  <a:lnTo>
                    <a:pt x="1098" y="53847"/>
                  </a:lnTo>
                  <a:lnTo>
                    <a:pt x="5854" y="58877"/>
                  </a:lnTo>
                  <a:lnTo>
                    <a:pt x="8871" y="60083"/>
                  </a:lnTo>
                  <a:lnTo>
                    <a:pt x="16262" y="60083"/>
                  </a:lnTo>
                  <a:lnTo>
                    <a:pt x="19246" y="58877"/>
                  </a:lnTo>
                  <a:lnTo>
                    <a:pt x="24072" y="54051"/>
                  </a:lnTo>
                  <a:lnTo>
                    <a:pt x="25279" y="50914"/>
                  </a:lnTo>
                  <a:lnTo>
                    <a:pt x="25279" y="44640"/>
                  </a:lnTo>
                  <a:lnTo>
                    <a:pt x="14179" y="44640"/>
                  </a:lnTo>
                  <a:lnTo>
                    <a:pt x="12270" y="34448"/>
                  </a:lnTo>
                  <a:lnTo>
                    <a:pt x="12236" y="34264"/>
                  </a:lnTo>
                  <a:lnTo>
                    <a:pt x="16647" y="34264"/>
                  </a:lnTo>
                  <a:lnTo>
                    <a:pt x="24796" y="0"/>
                  </a:lnTo>
                  <a:close/>
                </a:path>
                <a:path w="66675" h="60325">
                  <a:moveTo>
                    <a:pt x="16110" y="34264"/>
                  </a:moveTo>
                  <a:lnTo>
                    <a:pt x="12236" y="34264"/>
                  </a:lnTo>
                  <a:lnTo>
                    <a:pt x="14120" y="44322"/>
                  </a:lnTo>
                  <a:lnTo>
                    <a:pt x="14179" y="44640"/>
                  </a:lnTo>
                  <a:lnTo>
                    <a:pt x="16603" y="34448"/>
                  </a:lnTo>
                  <a:lnTo>
                    <a:pt x="16110" y="34264"/>
                  </a:lnTo>
                  <a:close/>
                </a:path>
                <a:path w="66675" h="60325">
                  <a:moveTo>
                    <a:pt x="16603" y="34448"/>
                  </a:moveTo>
                  <a:lnTo>
                    <a:pt x="14255" y="44322"/>
                  </a:lnTo>
                  <a:lnTo>
                    <a:pt x="14179" y="44640"/>
                  </a:lnTo>
                  <a:lnTo>
                    <a:pt x="25279" y="44640"/>
                  </a:lnTo>
                  <a:lnTo>
                    <a:pt x="25279" y="43192"/>
                  </a:lnTo>
                  <a:lnTo>
                    <a:pt x="24072" y="40093"/>
                  </a:lnTo>
                  <a:lnTo>
                    <a:pt x="21647" y="37769"/>
                  </a:lnTo>
                  <a:lnTo>
                    <a:pt x="19377" y="35559"/>
                  </a:lnTo>
                  <a:lnTo>
                    <a:pt x="19587" y="35559"/>
                  </a:lnTo>
                  <a:lnTo>
                    <a:pt x="16603" y="34448"/>
                  </a:lnTo>
                  <a:close/>
                </a:path>
                <a:path w="66675" h="60325">
                  <a:moveTo>
                    <a:pt x="16647" y="34264"/>
                  </a:moveTo>
                  <a:lnTo>
                    <a:pt x="16110" y="34264"/>
                  </a:lnTo>
                  <a:lnTo>
                    <a:pt x="16603" y="34448"/>
                  </a:lnTo>
                  <a:lnTo>
                    <a:pt x="16647" y="34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2" name="object 262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8256168" y="6524866"/>
              <a:ext cx="295592" cy="171805"/>
            </a:xfrm>
            <a:prstGeom prst="rect">
              <a:avLst/>
            </a:prstGeom>
          </p:spPr>
        </p:pic>
        <p:pic>
          <p:nvPicPr>
            <p:cNvPr id="263" name="object 263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8585542" y="6568554"/>
              <a:ext cx="115582" cy="127888"/>
            </a:xfrm>
            <a:prstGeom prst="rect">
              <a:avLst/>
            </a:prstGeom>
          </p:spPr>
        </p:pic>
      </p:grpSp>
      <p:grpSp>
        <p:nvGrpSpPr>
          <p:cNvPr id="264" name="object 264" descr=""/>
          <p:cNvGrpSpPr/>
          <p:nvPr/>
        </p:nvGrpSpPr>
        <p:grpSpPr>
          <a:xfrm>
            <a:off x="8748890" y="6514986"/>
            <a:ext cx="429259" cy="227329"/>
            <a:chOff x="8748890" y="6514986"/>
            <a:chExt cx="429259" cy="227329"/>
          </a:xfrm>
        </p:grpSpPr>
        <p:pic>
          <p:nvPicPr>
            <p:cNvPr id="265" name="object 265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8748890" y="6567335"/>
              <a:ext cx="128612" cy="174701"/>
            </a:xfrm>
            <a:prstGeom prst="rect">
              <a:avLst/>
            </a:prstGeom>
          </p:spPr>
        </p:pic>
        <p:sp>
          <p:nvSpPr>
            <p:cNvPr id="266" name="object 266" descr=""/>
            <p:cNvSpPr/>
            <p:nvPr/>
          </p:nvSpPr>
          <p:spPr>
            <a:xfrm>
              <a:off x="8912491" y="6516179"/>
              <a:ext cx="17145" cy="179070"/>
            </a:xfrm>
            <a:custGeom>
              <a:avLst/>
              <a:gdLst/>
              <a:ahLst/>
              <a:cxnLst/>
              <a:rect l="l" t="t" r="r" b="b"/>
              <a:pathLst>
                <a:path w="17145" h="179070">
                  <a:moveTo>
                    <a:pt x="17145" y="0"/>
                  </a:moveTo>
                  <a:lnTo>
                    <a:pt x="0" y="0"/>
                  </a:lnTo>
                  <a:lnTo>
                    <a:pt x="0" y="179044"/>
                  </a:lnTo>
                  <a:lnTo>
                    <a:pt x="17145" y="17904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7" name="object 267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8964758" y="6567348"/>
              <a:ext cx="123269" cy="129095"/>
            </a:xfrm>
            <a:prstGeom prst="rect">
              <a:avLst/>
            </a:prstGeom>
          </p:spPr>
        </p:pic>
        <p:sp>
          <p:nvSpPr>
            <p:cNvPr id="268" name="object 268" descr=""/>
            <p:cNvSpPr/>
            <p:nvPr/>
          </p:nvSpPr>
          <p:spPr>
            <a:xfrm>
              <a:off x="9111805" y="6514986"/>
              <a:ext cx="66675" cy="60325"/>
            </a:xfrm>
            <a:custGeom>
              <a:avLst/>
              <a:gdLst/>
              <a:ahLst/>
              <a:cxnLst/>
              <a:rect l="l" t="t" r="r" b="b"/>
              <a:pathLst>
                <a:path w="66675" h="60325">
                  <a:moveTo>
                    <a:pt x="66259" y="15684"/>
                  </a:moveTo>
                  <a:lnTo>
                    <a:pt x="52120" y="15684"/>
                  </a:lnTo>
                  <a:lnTo>
                    <a:pt x="54008" y="25595"/>
                  </a:lnTo>
                  <a:lnTo>
                    <a:pt x="54051" y="25819"/>
                  </a:lnTo>
                  <a:lnTo>
                    <a:pt x="49697" y="25819"/>
                  </a:lnTo>
                  <a:lnTo>
                    <a:pt x="41503" y="60083"/>
                  </a:lnTo>
                  <a:lnTo>
                    <a:pt x="53086" y="60083"/>
                  </a:lnTo>
                  <a:lnTo>
                    <a:pt x="63461" y="26784"/>
                  </a:lnTo>
                  <a:lnTo>
                    <a:pt x="63805" y="25819"/>
                  </a:lnTo>
                  <a:lnTo>
                    <a:pt x="50342" y="25819"/>
                  </a:lnTo>
                  <a:lnTo>
                    <a:pt x="49750" y="25595"/>
                  </a:lnTo>
                  <a:lnTo>
                    <a:pt x="63885" y="25595"/>
                  </a:lnTo>
                  <a:lnTo>
                    <a:pt x="64221" y="24650"/>
                  </a:lnTo>
                  <a:lnTo>
                    <a:pt x="64871" y="22644"/>
                  </a:lnTo>
                  <a:lnTo>
                    <a:pt x="65565" y="19989"/>
                  </a:lnTo>
                  <a:lnTo>
                    <a:pt x="65671" y="19583"/>
                  </a:lnTo>
                  <a:lnTo>
                    <a:pt x="65951" y="18186"/>
                  </a:lnTo>
                  <a:lnTo>
                    <a:pt x="66259" y="15684"/>
                  </a:lnTo>
                  <a:close/>
                </a:path>
                <a:path w="66675" h="60325">
                  <a:moveTo>
                    <a:pt x="52120" y="15684"/>
                  </a:moveTo>
                  <a:lnTo>
                    <a:pt x="49750" y="25595"/>
                  </a:lnTo>
                  <a:lnTo>
                    <a:pt x="50342" y="25819"/>
                  </a:lnTo>
                  <a:lnTo>
                    <a:pt x="54051" y="25819"/>
                  </a:lnTo>
                  <a:lnTo>
                    <a:pt x="52120" y="15684"/>
                  </a:lnTo>
                  <a:close/>
                </a:path>
                <a:path w="66675" h="60325">
                  <a:moveTo>
                    <a:pt x="57518" y="0"/>
                  </a:moveTo>
                  <a:lnTo>
                    <a:pt x="50266" y="0"/>
                  </a:lnTo>
                  <a:lnTo>
                    <a:pt x="47217" y="1244"/>
                  </a:lnTo>
                  <a:lnTo>
                    <a:pt x="42265" y="6032"/>
                  </a:lnTo>
                  <a:lnTo>
                    <a:pt x="41021" y="9169"/>
                  </a:lnTo>
                  <a:lnTo>
                    <a:pt x="41021" y="16891"/>
                  </a:lnTo>
                  <a:lnTo>
                    <a:pt x="42265" y="19989"/>
                  </a:lnTo>
                  <a:lnTo>
                    <a:pt x="47256" y="24650"/>
                  </a:lnTo>
                  <a:lnTo>
                    <a:pt x="49750" y="25595"/>
                  </a:lnTo>
                  <a:lnTo>
                    <a:pt x="52120" y="15684"/>
                  </a:lnTo>
                  <a:lnTo>
                    <a:pt x="66267" y="15684"/>
                  </a:lnTo>
                  <a:lnTo>
                    <a:pt x="66295" y="9169"/>
                  </a:lnTo>
                  <a:lnTo>
                    <a:pt x="65189" y="6235"/>
                  </a:lnTo>
                  <a:lnTo>
                    <a:pt x="60528" y="1244"/>
                  </a:lnTo>
                  <a:lnTo>
                    <a:pt x="57518" y="0"/>
                  </a:lnTo>
                  <a:close/>
                </a:path>
                <a:path w="66675" h="60325">
                  <a:moveTo>
                    <a:pt x="25250" y="15684"/>
                  </a:moveTo>
                  <a:lnTo>
                    <a:pt x="11099" y="15684"/>
                  </a:lnTo>
                  <a:lnTo>
                    <a:pt x="12987" y="25592"/>
                  </a:lnTo>
                  <a:lnTo>
                    <a:pt x="13030" y="25819"/>
                  </a:lnTo>
                  <a:lnTo>
                    <a:pt x="8679" y="25819"/>
                  </a:lnTo>
                  <a:lnTo>
                    <a:pt x="495" y="60083"/>
                  </a:lnTo>
                  <a:lnTo>
                    <a:pt x="12065" y="60083"/>
                  </a:lnTo>
                  <a:lnTo>
                    <a:pt x="22440" y="26784"/>
                  </a:lnTo>
                  <a:lnTo>
                    <a:pt x="22789" y="25819"/>
                  </a:lnTo>
                  <a:lnTo>
                    <a:pt x="9334" y="25819"/>
                  </a:lnTo>
                  <a:lnTo>
                    <a:pt x="8733" y="25592"/>
                  </a:lnTo>
                  <a:lnTo>
                    <a:pt x="22871" y="25592"/>
                  </a:lnTo>
                  <a:lnTo>
                    <a:pt x="23212" y="24650"/>
                  </a:lnTo>
                  <a:lnTo>
                    <a:pt x="23837" y="22644"/>
                  </a:lnTo>
                  <a:lnTo>
                    <a:pt x="24546" y="19989"/>
                  </a:lnTo>
                  <a:lnTo>
                    <a:pt x="24650" y="19583"/>
                  </a:lnTo>
                  <a:lnTo>
                    <a:pt x="24930" y="18186"/>
                  </a:lnTo>
                  <a:lnTo>
                    <a:pt x="25250" y="15684"/>
                  </a:lnTo>
                  <a:close/>
                </a:path>
                <a:path w="66675" h="60325">
                  <a:moveTo>
                    <a:pt x="11099" y="15684"/>
                  </a:moveTo>
                  <a:lnTo>
                    <a:pt x="8733" y="25592"/>
                  </a:lnTo>
                  <a:lnTo>
                    <a:pt x="9334" y="25819"/>
                  </a:lnTo>
                  <a:lnTo>
                    <a:pt x="13030" y="25819"/>
                  </a:lnTo>
                  <a:lnTo>
                    <a:pt x="11099" y="15684"/>
                  </a:lnTo>
                  <a:close/>
                </a:path>
                <a:path w="66675" h="60325">
                  <a:moveTo>
                    <a:pt x="16484" y="0"/>
                  </a:moveTo>
                  <a:lnTo>
                    <a:pt x="9245" y="0"/>
                  </a:lnTo>
                  <a:lnTo>
                    <a:pt x="6196" y="1244"/>
                  </a:lnTo>
                  <a:lnTo>
                    <a:pt x="1244" y="6032"/>
                  </a:lnTo>
                  <a:lnTo>
                    <a:pt x="0" y="9169"/>
                  </a:lnTo>
                  <a:lnTo>
                    <a:pt x="0" y="16891"/>
                  </a:lnTo>
                  <a:lnTo>
                    <a:pt x="1244" y="19989"/>
                  </a:lnTo>
                  <a:lnTo>
                    <a:pt x="6235" y="24650"/>
                  </a:lnTo>
                  <a:lnTo>
                    <a:pt x="8733" y="25592"/>
                  </a:lnTo>
                  <a:lnTo>
                    <a:pt x="11099" y="15684"/>
                  </a:lnTo>
                  <a:lnTo>
                    <a:pt x="25259" y="15684"/>
                  </a:lnTo>
                  <a:lnTo>
                    <a:pt x="25286" y="9169"/>
                  </a:lnTo>
                  <a:lnTo>
                    <a:pt x="24168" y="6235"/>
                  </a:lnTo>
                  <a:lnTo>
                    <a:pt x="19507" y="1244"/>
                  </a:lnTo>
                  <a:lnTo>
                    <a:pt x="16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9" name="object 269" descr="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9278048" y="6516179"/>
            <a:ext cx="266649" cy="227075"/>
          </a:xfrm>
          <a:prstGeom prst="rect">
            <a:avLst/>
          </a:prstGeom>
        </p:spPr>
      </p:pic>
      <p:pic>
        <p:nvPicPr>
          <p:cNvPr id="270" name="object 270" descr="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9635642" y="6526326"/>
            <a:ext cx="962075" cy="170116"/>
          </a:xfrm>
          <a:prstGeom prst="rect">
            <a:avLst/>
          </a:prstGeom>
        </p:spPr>
      </p:pic>
      <p:grpSp>
        <p:nvGrpSpPr>
          <p:cNvPr id="271" name="object 271" descr=""/>
          <p:cNvGrpSpPr/>
          <p:nvPr/>
        </p:nvGrpSpPr>
        <p:grpSpPr>
          <a:xfrm>
            <a:off x="10711116" y="6516192"/>
            <a:ext cx="995680" cy="227329"/>
            <a:chOff x="10711116" y="6516192"/>
            <a:chExt cx="995680" cy="227329"/>
          </a:xfrm>
        </p:grpSpPr>
        <p:pic>
          <p:nvPicPr>
            <p:cNvPr id="272" name="object 272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711116" y="6526326"/>
              <a:ext cx="175425" cy="168909"/>
            </a:xfrm>
            <a:prstGeom prst="rect">
              <a:avLst/>
            </a:prstGeom>
          </p:spPr>
        </p:pic>
        <p:pic>
          <p:nvPicPr>
            <p:cNvPr id="273" name="object 273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0925149" y="6567335"/>
              <a:ext cx="129095" cy="129095"/>
            </a:xfrm>
            <a:prstGeom prst="rect">
              <a:avLst/>
            </a:prstGeom>
          </p:spPr>
        </p:pic>
        <p:pic>
          <p:nvPicPr>
            <p:cNvPr id="274" name="object 274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1076444" y="6567335"/>
              <a:ext cx="129095" cy="129095"/>
            </a:xfrm>
            <a:prstGeom prst="rect">
              <a:avLst/>
            </a:prstGeom>
          </p:spPr>
        </p:pic>
        <p:pic>
          <p:nvPicPr>
            <p:cNvPr id="275" name="object 275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1240528" y="6540563"/>
              <a:ext cx="167220" cy="155879"/>
            </a:xfrm>
            <a:prstGeom prst="rect">
              <a:avLst/>
            </a:prstGeom>
          </p:spPr>
        </p:pic>
        <p:pic>
          <p:nvPicPr>
            <p:cNvPr id="276" name="object 276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1438877" y="6516192"/>
              <a:ext cx="267360" cy="227063"/>
            </a:xfrm>
            <a:prstGeom prst="rect">
              <a:avLst/>
            </a:prstGeom>
          </p:spPr>
        </p:pic>
      </p:grpSp>
      <p:sp>
        <p:nvSpPr>
          <p:cNvPr id="277" name="object 277" descr=""/>
          <p:cNvSpPr/>
          <p:nvPr/>
        </p:nvSpPr>
        <p:spPr>
          <a:xfrm>
            <a:off x="11769687" y="6623570"/>
            <a:ext cx="120650" cy="12700"/>
          </a:xfrm>
          <a:custGeom>
            <a:avLst/>
            <a:gdLst/>
            <a:ahLst/>
            <a:cxnLst/>
            <a:rect l="l" t="t" r="r" b="b"/>
            <a:pathLst>
              <a:path w="120650" h="12700">
                <a:moveTo>
                  <a:pt x="120650" y="0"/>
                </a:moveTo>
                <a:lnTo>
                  <a:pt x="0" y="0"/>
                </a:lnTo>
                <a:lnTo>
                  <a:pt x="0" y="12306"/>
                </a:lnTo>
                <a:lnTo>
                  <a:pt x="120650" y="12306"/>
                </a:lnTo>
                <a:lnTo>
                  <a:pt x="120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8" name="object 278" descr=""/>
          <p:cNvGrpSpPr/>
          <p:nvPr/>
        </p:nvGrpSpPr>
        <p:grpSpPr>
          <a:xfrm>
            <a:off x="11977433" y="6516179"/>
            <a:ext cx="161290" cy="180340"/>
            <a:chOff x="11977433" y="6516179"/>
            <a:chExt cx="161290" cy="180340"/>
          </a:xfrm>
        </p:grpSpPr>
        <p:sp>
          <p:nvSpPr>
            <p:cNvPr id="279" name="object 279" descr=""/>
            <p:cNvSpPr/>
            <p:nvPr/>
          </p:nvSpPr>
          <p:spPr>
            <a:xfrm>
              <a:off x="11977433" y="6516179"/>
              <a:ext cx="17145" cy="179070"/>
            </a:xfrm>
            <a:custGeom>
              <a:avLst/>
              <a:gdLst/>
              <a:ahLst/>
              <a:cxnLst/>
              <a:rect l="l" t="t" r="r" b="b"/>
              <a:pathLst>
                <a:path w="17145" h="179070">
                  <a:moveTo>
                    <a:pt x="17145" y="0"/>
                  </a:moveTo>
                  <a:lnTo>
                    <a:pt x="0" y="0"/>
                  </a:lnTo>
                  <a:lnTo>
                    <a:pt x="0" y="179044"/>
                  </a:lnTo>
                  <a:lnTo>
                    <a:pt x="17145" y="17904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0" name="object 280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2031738" y="6567348"/>
              <a:ext cx="106413" cy="129095"/>
            </a:xfrm>
            <a:prstGeom prst="rect">
              <a:avLst/>
            </a:prstGeom>
          </p:spPr>
        </p:pic>
      </p:grpSp>
      <p:grpSp>
        <p:nvGrpSpPr>
          <p:cNvPr id="281" name="object 281" descr=""/>
          <p:cNvGrpSpPr/>
          <p:nvPr/>
        </p:nvGrpSpPr>
        <p:grpSpPr>
          <a:xfrm>
            <a:off x="12184722" y="6567334"/>
            <a:ext cx="848994" cy="176530"/>
            <a:chOff x="12184722" y="6567334"/>
            <a:chExt cx="848994" cy="176530"/>
          </a:xfrm>
        </p:grpSpPr>
        <p:pic>
          <p:nvPicPr>
            <p:cNvPr id="282" name="object 282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2184722" y="6567334"/>
              <a:ext cx="211137" cy="175907"/>
            </a:xfrm>
            <a:prstGeom prst="rect">
              <a:avLst/>
            </a:prstGeom>
          </p:spPr>
        </p:pic>
        <p:pic>
          <p:nvPicPr>
            <p:cNvPr id="283" name="object 283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2430994" y="6567347"/>
              <a:ext cx="123269" cy="129095"/>
            </a:xfrm>
            <a:prstGeom prst="rect">
              <a:avLst/>
            </a:prstGeom>
          </p:spPr>
        </p:pic>
        <p:sp>
          <p:nvSpPr>
            <p:cNvPr id="284" name="object 284" descr=""/>
            <p:cNvSpPr/>
            <p:nvPr/>
          </p:nvSpPr>
          <p:spPr>
            <a:xfrm>
              <a:off x="12582372" y="6622363"/>
              <a:ext cx="63500" cy="15240"/>
            </a:xfrm>
            <a:custGeom>
              <a:avLst/>
              <a:gdLst/>
              <a:ahLst/>
              <a:cxnLst/>
              <a:rect l="l" t="t" r="r" b="b"/>
              <a:pathLst>
                <a:path w="63500" h="15240">
                  <a:moveTo>
                    <a:pt x="63233" y="0"/>
                  </a:moveTo>
                  <a:lnTo>
                    <a:pt x="0" y="0"/>
                  </a:lnTo>
                  <a:lnTo>
                    <a:pt x="0" y="14960"/>
                  </a:lnTo>
                  <a:lnTo>
                    <a:pt x="63233" y="14960"/>
                  </a:lnTo>
                  <a:lnTo>
                    <a:pt x="632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5" name="object 285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2666408" y="6567347"/>
              <a:ext cx="237591" cy="129095"/>
            </a:xfrm>
            <a:prstGeom prst="rect">
              <a:avLst/>
            </a:prstGeom>
          </p:spPr>
        </p:pic>
        <p:pic>
          <p:nvPicPr>
            <p:cNvPr id="286" name="object 286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2926987" y="6567347"/>
              <a:ext cx="106413" cy="129095"/>
            </a:xfrm>
            <a:prstGeom prst="rect">
              <a:avLst/>
            </a:prstGeom>
          </p:spPr>
        </p:pic>
      </p:grpSp>
      <p:grpSp>
        <p:nvGrpSpPr>
          <p:cNvPr id="287" name="object 287" descr=""/>
          <p:cNvGrpSpPr/>
          <p:nvPr/>
        </p:nvGrpSpPr>
        <p:grpSpPr>
          <a:xfrm>
            <a:off x="13079984" y="6516179"/>
            <a:ext cx="175895" cy="180340"/>
            <a:chOff x="13079984" y="6516179"/>
            <a:chExt cx="175895" cy="180340"/>
          </a:xfrm>
        </p:grpSpPr>
        <p:sp>
          <p:nvSpPr>
            <p:cNvPr id="288" name="object 288" descr=""/>
            <p:cNvSpPr/>
            <p:nvPr/>
          </p:nvSpPr>
          <p:spPr>
            <a:xfrm>
              <a:off x="13079984" y="6516179"/>
              <a:ext cx="17145" cy="179070"/>
            </a:xfrm>
            <a:custGeom>
              <a:avLst/>
              <a:gdLst/>
              <a:ahLst/>
              <a:cxnLst/>
              <a:rect l="l" t="t" r="r" b="b"/>
              <a:pathLst>
                <a:path w="17144" h="179070">
                  <a:moveTo>
                    <a:pt x="17144" y="0"/>
                  </a:moveTo>
                  <a:lnTo>
                    <a:pt x="0" y="0"/>
                  </a:lnTo>
                  <a:lnTo>
                    <a:pt x="0" y="179044"/>
                  </a:lnTo>
                  <a:lnTo>
                    <a:pt x="17144" y="179044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9" name="object 289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3132137" y="6567348"/>
              <a:ext cx="123269" cy="129095"/>
            </a:xfrm>
            <a:prstGeom prst="rect">
              <a:avLst/>
            </a:prstGeom>
          </p:spPr>
        </p:pic>
      </p:grpSp>
      <p:pic>
        <p:nvPicPr>
          <p:cNvPr id="290" name="object 290" descr=""/>
          <p:cNvPicPr/>
          <p:nvPr/>
        </p:nvPicPr>
        <p:blipFill>
          <a:blip r:embed="rId146" cstate="print"/>
          <a:stretch>
            <a:fillRect/>
          </a:stretch>
        </p:blipFill>
        <p:spPr>
          <a:xfrm>
            <a:off x="13340981" y="6516179"/>
            <a:ext cx="837968" cy="227063"/>
          </a:xfrm>
          <a:prstGeom prst="rect">
            <a:avLst/>
          </a:prstGeom>
        </p:spPr>
      </p:pic>
      <p:grpSp>
        <p:nvGrpSpPr>
          <p:cNvPr id="291" name="object 291" descr=""/>
          <p:cNvGrpSpPr/>
          <p:nvPr/>
        </p:nvGrpSpPr>
        <p:grpSpPr>
          <a:xfrm>
            <a:off x="8157718" y="6856902"/>
            <a:ext cx="386080" cy="129539"/>
            <a:chOff x="8157718" y="6856902"/>
            <a:chExt cx="386080" cy="129539"/>
          </a:xfrm>
        </p:grpSpPr>
        <p:pic>
          <p:nvPicPr>
            <p:cNvPr id="292" name="object 29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57718" y="6856902"/>
              <a:ext cx="237667" cy="129095"/>
            </a:xfrm>
            <a:prstGeom prst="rect">
              <a:avLst/>
            </a:prstGeom>
          </p:spPr>
        </p:pic>
        <p:pic>
          <p:nvPicPr>
            <p:cNvPr id="293" name="object 29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427707" y="6858108"/>
              <a:ext cx="115582" cy="127888"/>
            </a:xfrm>
            <a:prstGeom prst="rect">
              <a:avLst/>
            </a:prstGeom>
          </p:spPr>
        </p:pic>
      </p:grpSp>
      <p:sp>
        <p:nvSpPr>
          <p:cNvPr id="294" name="object 294" descr=""/>
          <p:cNvSpPr/>
          <p:nvPr/>
        </p:nvSpPr>
        <p:spPr>
          <a:xfrm>
            <a:off x="8591067" y="6805739"/>
            <a:ext cx="17145" cy="179070"/>
          </a:xfrm>
          <a:custGeom>
            <a:avLst/>
            <a:gdLst/>
            <a:ahLst/>
            <a:cxnLst/>
            <a:rect l="l" t="t" r="r" b="b"/>
            <a:pathLst>
              <a:path w="17145" h="179070">
                <a:moveTo>
                  <a:pt x="17145" y="0"/>
                </a:moveTo>
                <a:lnTo>
                  <a:pt x="0" y="0"/>
                </a:lnTo>
                <a:lnTo>
                  <a:pt x="0" y="179044"/>
                </a:lnTo>
                <a:lnTo>
                  <a:pt x="17145" y="179044"/>
                </a:lnTo>
                <a:lnTo>
                  <a:pt x="171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5" name="object 295" descr=""/>
          <p:cNvGrpSpPr/>
          <p:nvPr/>
        </p:nvGrpSpPr>
        <p:grpSpPr>
          <a:xfrm>
            <a:off x="8655977" y="6830118"/>
            <a:ext cx="376555" cy="201930"/>
            <a:chOff x="8655977" y="6830118"/>
            <a:chExt cx="376555" cy="201930"/>
          </a:xfrm>
        </p:grpSpPr>
        <p:pic>
          <p:nvPicPr>
            <p:cNvPr id="296" name="object 296" descr="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8655977" y="6830118"/>
              <a:ext cx="230428" cy="201481"/>
            </a:xfrm>
            <a:prstGeom prst="rect">
              <a:avLst/>
            </a:prstGeom>
          </p:spPr>
        </p:pic>
        <p:pic>
          <p:nvPicPr>
            <p:cNvPr id="297" name="object 29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916339" y="6858109"/>
              <a:ext cx="115582" cy="127888"/>
            </a:xfrm>
            <a:prstGeom prst="rect">
              <a:avLst/>
            </a:prstGeom>
          </p:spPr>
        </p:pic>
      </p:grpSp>
      <p:pic>
        <p:nvPicPr>
          <p:cNvPr id="298" name="object 298" descr="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9079686" y="6856900"/>
            <a:ext cx="204251" cy="129098"/>
          </a:xfrm>
          <a:prstGeom prst="rect">
            <a:avLst/>
          </a:prstGeom>
        </p:spPr>
      </p:pic>
      <p:sp>
        <p:nvSpPr>
          <p:cNvPr id="299" name="object 299" descr=""/>
          <p:cNvSpPr/>
          <p:nvPr/>
        </p:nvSpPr>
        <p:spPr>
          <a:xfrm>
            <a:off x="9383471" y="6805752"/>
            <a:ext cx="178435" cy="226060"/>
          </a:xfrm>
          <a:custGeom>
            <a:avLst/>
            <a:gdLst/>
            <a:ahLst/>
            <a:cxnLst/>
            <a:rect l="l" t="t" r="r" b="b"/>
            <a:pathLst>
              <a:path w="178434" h="226059">
                <a:moveTo>
                  <a:pt x="44399" y="0"/>
                </a:moveTo>
                <a:lnTo>
                  <a:pt x="27990" y="0"/>
                </a:lnTo>
                <a:lnTo>
                  <a:pt x="21717" y="11214"/>
                </a:lnTo>
                <a:lnTo>
                  <a:pt x="7366" y="50546"/>
                </a:lnTo>
                <a:lnTo>
                  <a:pt x="457" y="96545"/>
                </a:lnTo>
                <a:lnTo>
                  <a:pt x="0" y="112928"/>
                </a:lnTo>
                <a:lnTo>
                  <a:pt x="457" y="129298"/>
                </a:lnTo>
                <a:lnTo>
                  <a:pt x="7366" y="175056"/>
                </a:lnTo>
                <a:lnTo>
                  <a:pt x="21717" y="214439"/>
                </a:lnTo>
                <a:lnTo>
                  <a:pt x="27990" y="225856"/>
                </a:lnTo>
                <a:lnTo>
                  <a:pt x="44399" y="225856"/>
                </a:lnTo>
                <a:lnTo>
                  <a:pt x="37757" y="213233"/>
                </a:lnTo>
                <a:lnTo>
                  <a:pt x="32054" y="200253"/>
                </a:lnTo>
                <a:lnTo>
                  <a:pt x="20612" y="158915"/>
                </a:lnTo>
                <a:lnTo>
                  <a:pt x="16891" y="112928"/>
                </a:lnTo>
                <a:lnTo>
                  <a:pt x="17297" y="97040"/>
                </a:lnTo>
                <a:lnTo>
                  <a:pt x="23520" y="52730"/>
                </a:lnTo>
                <a:lnTo>
                  <a:pt x="37757" y="12611"/>
                </a:lnTo>
                <a:lnTo>
                  <a:pt x="44399" y="0"/>
                </a:lnTo>
                <a:close/>
              </a:path>
              <a:path w="178434" h="226059">
                <a:moveTo>
                  <a:pt x="178079" y="76974"/>
                </a:moveTo>
                <a:lnTo>
                  <a:pt x="166497" y="76974"/>
                </a:lnTo>
                <a:lnTo>
                  <a:pt x="166344" y="83896"/>
                </a:lnTo>
                <a:lnTo>
                  <a:pt x="164566" y="89484"/>
                </a:lnTo>
                <a:lnTo>
                  <a:pt x="157822" y="98005"/>
                </a:lnTo>
                <a:lnTo>
                  <a:pt x="153301" y="100139"/>
                </a:lnTo>
                <a:lnTo>
                  <a:pt x="143497" y="100139"/>
                </a:lnTo>
                <a:lnTo>
                  <a:pt x="139674" y="98894"/>
                </a:lnTo>
                <a:lnTo>
                  <a:pt x="132753" y="93903"/>
                </a:lnTo>
                <a:lnTo>
                  <a:pt x="129298" y="91046"/>
                </a:lnTo>
                <a:lnTo>
                  <a:pt x="122389" y="84620"/>
                </a:lnTo>
                <a:lnTo>
                  <a:pt x="118516" y="81762"/>
                </a:lnTo>
                <a:lnTo>
                  <a:pt x="109994" y="76771"/>
                </a:lnTo>
                <a:lnTo>
                  <a:pt x="104978" y="75526"/>
                </a:lnTo>
                <a:lnTo>
                  <a:pt x="90652" y="75526"/>
                </a:lnTo>
                <a:lnTo>
                  <a:pt x="69253" y="111963"/>
                </a:lnTo>
                <a:lnTo>
                  <a:pt x="80835" y="111963"/>
                </a:lnTo>
                <a:lnTo>
                  <a:pt x="81165" y="104889"/>
                </a:lnTo>
                <a:lnTo>
                  <a:pt x="82969" y="99301"/>
                </a:lnTo>
                <a:lnTo>
                  <a:pt x="89573" y="91097"/>
                </a:lnTo>
                <a:lnTo>
                  <a:pt x="94030" y="89039"/>
                </a:lnTo>
                <a:lnTo>
                  <a:pt x="103847" y="89039"/>
                </a:lnTo>
                <a:lnTo>
                  <a:pt x="107632" y="90246"/>
                </a:lnTo>
                <a:lnTo>
                  <a:pt x="114388" y="95072"/>
                </a:lnTo>
                <a:lnTo>
                  <a:pt x="117830" y="97891"/>
                </a:lnTo>
                <a:lnTo>
                  <a:pt x="124917" y="104330"/>
                </a:lnTo>
                <a:lnTo>
                  <a:pt x="128828" y="107175"/>
                </a:lnTo>
                <a:lnTo>
                  <a:pt x="137337" y="112166"/>
                </a:lnTo>
                <a:lnTo>
                  <a:pt x="142367" y="113411"/>
                </a:lnTo>
                <a:lnTo>
                  <a:pt x="148158" y="113411"/>
                </a:lnTo>
                <a:lnTo>
                  <a:pt x="156857" y="113411"/>
                </a:lnTo>
                <a:lnTo>
                  <a:pt x="177355" y="85471"/>
                </a:lnTo>
                <a:lnTo>
                  <a:pt x="178079" y="76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0" name="object 300" descr=""/>
          <p:cNvGrpSpPr/>
          <p:nvPr/>
        </p:nvGrpSpPr>
        <p:grpSpPr>
          <a:xfrm>
            <a:off x="9574593" y="6814429"/>
            <a:ext cx="552450" cy="172085"/>
            <a:chOff x="9574593" y="6814429"/>
            <a:chExt cx="552450" cy="172085"/>
          </a:xfrm>
        </p:grpSpPr>
        <p:sp>
          <p:nvSpPr>
            <p:cNvPr id="301" name="object 301" descr=""/>
            <p:cNvSpPr/>
            <p:nvPr/>
          </p:nvSpPr>
          <p:spPr>
            <a:xfrm>
              <a:off x="9574594" y="6815886"/>
              <a:ext cx="57785" cy="168910"/>
            </a:xfrm>
            <a:custGeom>
              <a:avLst/>
              <a:gdLst/>
              <a:ahLst/>
              <a:cxnLst/>
              <a:rect l="l" t="t" r="r" b="b"/>
              <a:pathLst>
                <a:path w="57784" h="168909">
                  <a:moveTo>
                    <a:pt x="57188" y="0"/>
                  </a:moveTo>
                  <a:lnTo>
                    <a:pt x="47332" y="0"/>
                  </a:lnTo>
                  <a:lnTo>
                    <a:pt x="47332" y="15240"/>
                  </a:lnTo>
                  <a:lnTo>
                    <a:pt x="43751" y="15240"/>
                  </a:lnTo>
                  <a:lnTo>
                    <a:pt x="43751" y="11430"/>
                  </a:lnTo>
                  <a:lnTo>
                    <a:pt x="47332" y="15240"/>
                  </a:lnTo>
                  <a:lnTo>
                    <a:pt x="47332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39814" y="15240"/>
                  </a:lnTo>
                  <a:lnTo>
                    <a:pt x="39814" y="168910"/>
                  </a:lnTo>
                  <a:lnTo>
                    <a:pt x="57188" y="168910"/>
                  </a:lnTo>
                  <a:lnTo>
                    <a:pt x="57188" y="15443"/>
                  </a:lnTo>
                  <a:lnTo>
                    <a:pt x="57188" y="15240"/>
                  </a:lnTo>
                  <a:lnTo>
                    <a:pt x="57188" y="7620"/>
                  </a:lnTo>
                  <a:lnTo>
                    <a:pt x="57188" y="7239"/>
                  </a:lnTo>
                  <a:lnTo>
                    <a:pt x="57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2" name="object 302" descr="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9672079" y="6814429"/>
              <a:ext cx="134886" cy="171805"/>
            </a:xfrm>
            <a:prstGeom prst="rect">
              <a:avLst/>
            </a:prstGeom>
          </p:spPr>
        </p:pic>
        <p:pic>
          <p:nvPicPr>
            <p:cNvPr id="303" name="object 303" descr="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9831819" y="6814429"/>
              <a:ext cx="134886" cy="171805"/>
            </a:xfrm>
            <a:prstGeom prst="rect">
              <a:avLst/>
            </a:prstGeom>
          </p:spPr>
        </p:pic>
        <p:pic>
          <p:nvPicPr>
            <p:cNvPr id="304" name="object 304" descr="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9991560" y="6814429"/>
              <a:ext cx="134886" cy="171805"/>
            </a:xfrm>
            <a:prstGeom prst="rect">
              <a:avLst/>
            </a:prstGeom>
          </p:spPr>
        </p:pic>
      </p:grpSp>
      <p:grpSp>
        <p:nvGrpSpPr>
          <p:cNvPr id="305" name="object 305" descr=""/>
          <p:cNvGrpSpPr/>
          <p:nvPr/>
        </p:nvGrpSpPr>
        <p:grpSpPr>
          <a:xfrm>
            <a:off x="10225861" y="6805744"/>
            <a:ext cx="335915" cy="227329"/>
            <a:chOff x="10225861" y="6805744"/>
            <a:chExt cx="335915" cy="227329"/>
          </a:xfrm>
        </p:grpSpPr>
        <p:pic>
          <p:nvPicPr>
            <p:cNvPr id="306" name="object 306" descr="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0225861" y="6805744"/>
              <a:ext cx="257454" cy="227060"/>
            </a:xfrm>
            <a:prstGeom prst="rect">
              <a:avLst/>
            </a:prstGeom>
          </p:spPr>
        </p:pic>
        <p:sp>
          <p:nvSpPr>
            <p:cNvPr id="307" name="object 307" descr=""/>
            <p:cNvSpPr/>
            <p:nvPr/>
          </p:nvSpPr>
          <p:spPr>
            <a:xfrm>
              <a:off x="10516856" y="6805744"/>
              <a:ext cx="45085" cy="226060"/>
            </a:xfrm>
            <a:custGeom>
              <a:avLst/>
              <a:gdLst/>
              <a:ahLst/>
              <a:cxnLst/>
              <a:rect l="l" t="t" r="r" b="b"/>
              <a:pathLst>
                <a:path w="45084" h="226059">
                  <a:moveTo>
                    <a:pt x="16408" y="0"/>
                  </a:moveTo>
                  <a:lnTo>
                    <a:pt x="0" y="0"/>
                  </a:lnTo>
                  <a:lnTo>
                    <a:pt x="6748" y="12616"/>
                  </a:lnTo>
                  <a:lnTo>
                    <a:pt x="12517" y="25607"/>
                  </a:lnTo>
                  <a:lnTo>
                    <a:pt x="24022" y="66944"/>
                  </a:lnTo>
                  <a:lnTo>
                    <a:pt x="27762" y="112928"/>
                  </a:lnTo>
                  <a:lnTo>
                    <a:pt x="27345" y="128819"/>
                  </a:lnTo>
                  <a:lnTo>
                    <a:pt x="21120" y="173139"/>
                  </a:lnTo>
                  <a:lnTo>
                    <a:pt x="6748" y="213240"/>
                  </a:lnTo>
                  <a:lnTo>
                    <a:pt x="0" y="225856"/>
                  </a:lnTo>
                  <a:lnTo>
                    <a:pt x="16408" y="225856"/>
                  </a:lnTo>
                  <a:lnTo>
                    <a:pt x="33376" y="189046"/>
                  </a:lnTo>
                  <a:lnTo>
                    <a:pt x="42837" y="145111"/>
                  </a:lnTo>
                  <a:lnTo>
                    <a:pt x="44653" y="112928"/>
                  </a:lnTo>
                  <a:lnTo>
                    <a:pt x="44198" y="96542"/>
                  </a:lnTo>
                  <a:lnTo>
                    <a:pt x="37401" y="50545"/>
                  </a:lnTo>
                  <a:lnTo>
                    <a:pt x="22883" y="11210"/>
                  </a:lnTo>
                  <a:lnTo>
                    <a:pt x="16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08" name="object 308" descr="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7899400" y="4292600"/>
            <a:ext cx="139700" cy="139700"/>
          </a:xfrm>
          <a:prstGeom prst="rect">
            <a:avLst/>
          </a:prstGeom>
        </p:spPr>
      </p:pic>
      <p:pic>
        <p:nvPicPr>
          <p:cNvPr id="309" name="object 309" descr="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7912100" y="685800"/>
            <a:ext cx="139700" cy="139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15240000" y="0"/>
                </a:moveTo>
                <a:lnTo>
                  <a:pt x="0" y="0"/>
                </a:lnTo>
                <a:lnTo>
                  <a:pt x="0" y="7975600"/>
                </a:lnTo>
                <a:lnTo>
                  <a:pt x="15240000" y="79756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CFCFC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9410700" y="0"/>
            <a:ext cx="5829300" cy="7937500"/>
            <a:chOff x="9410700" y="0"/>
            <a:chExt cx="5829300" cy="7937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0700" y="0"/>
              <a:ext cx="5829300" cy="79375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00" y="1511300"/>
              <a:ext cx="3657600" cy="5486400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836705" y="572046"/>
            <a:ext cx="269240" cy="293370"/>
          </a:xfrm>
          <a:custGeom>
            <a:avLst/>
            <a:gdLst/>
            <a:ahLst/>
            <a:cxnLst/>
            <a:rect l="l" t="t" r="r" b="b"/>
            <a:pathLst>
              <a:path w="269240" h="293369">
                <a:moveTo>
                  <a:pt x="143332" y="0"/>
                </a:moveTo>
                <a:lnTo>
                  <a:pt x="0" y="0"/>
                </a:lnTo>
                <a:lnTo>
                  <a:pt x="0" y="293369"/>
                </a:lnTo>
                <a:lnTo>
                  <a:pt x="151701" y="293369"/>
                </a:lnTo>
                <a:lnTo>
                  <a:pt x="178864" y="292048"/>
                </a:lnTo>
                <a:lnTo>
                  <a:pt x="222660" y="281464"/>
                </a:lnTo>
                <a:lnTo>
                  <a:pt x="261610" y="246903"/>
                </a:lnTo>
                <a:lnTo>
                  <a:pt x="263262" y="242239"/>
                </a:lnTo>
                <a:lnTo>
                  <a:pt x="67462" y="242239"/>
                </a:lnTo>
                <a:lnTo>
                  <a:pt x="67462" y="169735"/>
                </a:lnTo>
                <a:lnTo>
                  <a:pt x="62433" y="169735"/>
                </a:lnTo>
                <a:lnTo>
                  <a:pt x="62433" y="120281"/>
                </a:lnTo>
                <a:lnTo>
                  <a:pt x="67462" y="120281"/>
                </a:lnTo>
                <a:lnTo>
                  <a:pt x="67462" y="51130"/>
                </a:lnTo>
                <a:lnTo>
                  <a:pt x="249501" y="51130"/>
                </a:lnTo>
                <a:lnTo>
                  <a:pt x="247410" y="45262"/>
                </a:lnTo>
                <a:lnTo>
                  <a:pt x="210860" y="11787"/>
                </a:lnTo>
                <a:lnTo>
                  <a:pt x="169270" y="1309"/>
                </a:lnTo>
                <a:lnTo>
                  <a:pt x="143332" y="0"/>
                </a:lnTo>
                <a:close/>
              </a:path>
              <a:path w="269240" h="293369">
                <a:moveTo>
                  <a:pt x="249501" y="51130"/>
                </a:moveTo>
                <a:lnTo>
                  <a:pt x="134937" y="51130"/>
                </a:lnTo>
                <a:lnTo>
                  <a:pt x="146579" y="51667"/>
                </a:lnTo>
                <a:lnTo>
                  <a:pt x="156781" y="53279"/>
                </a:lnTo>
                <a:lnTo>
                  <a:pt x="186067" y="85496"/>
                </a:lnTo>
                <a:lnTo>
                  <a:pt x="185243" y="93735"/>
                </a:lnTo>
                <a:lnTo>
                  <a:pt x="146579" y="119743"/>
                </a:lnTo>
                <a:lnTo>
                  <a:pt x="134937" y="120281"/>
                </a:lnTo>
                <a:lnTo>
                  <a:pt x="67462" y="120281"/>
                </a:lnTo>
                <a:lnTo>
                  <a:pt x="67462" y="169735"/>
                </a:lnTo>
                <a:lnTo>
                  <a:pt x="146672" y="169735"/>
                </a:lnTo>
                <a:lnTo>
                  <a:pt x="159076" y="170297"/>
                </a:lnTo>
                <a:lnTo>
                  <a:pt x="196915" y="190115"/>
                </a:lnTo>
                <a:lnTo>
                  <a:pt x="200317" y="206197"/>
                </a:lnTo>
                <a:lnTo>
                  <a:pt x="199466" y="214985"/>
                </a:lnTo>
                <a:lnTo>
                  <a:pt x="169883" y="240088"/>
                </a:lnTo>
                <a:lnTo>
                  <a:pt x="146672" y="242239"/>
                </a:lnTo>
                <a:lnTo>
                  <a:pt x="263262" y="242239"/>
                </a:lnTo>
                <a:lnTo>
                  <a:pt x="267189" y="231147"/>
                </a:lnTo>
                <a:lnTo>
                  <a:pt x="269049" y="213321"/>
                </a:lnTo>
                <a:lnTo>
                  <a:pt x="268303" y="201037"/>
                </a:lnTo>
                <a:lnTo>
                  <a:pt x="266139" y="190115"/>
                </a:lnTo>
                <a:lnTo>
                  <a:pt x="266066" y="189747"/>
                </a:lnTo>
                <a:lnTo>
                  <a:pt x="262336" y="179453"/>
                </a:lnTo>
                <a:lnTo>
                  <a:pt x="257191" y="170297"/>
                </a:lnTo>
                <a:lnTo>
                  <a:pt x="257111" y="170154"/>
                </a:lnTo>
                <a:lnTo>
                  <a:pt x="250550" y="161891"/>
                </a:lnTo>
                <a:lnTo>
                  <a:pt x="242812" y="154703"/>
                </a:lnTo>
                <a:lnTo>
                  <a:pt x="238453" y="151714"/>
                </a:lnTo>
                <a:lnTo>
                  <a:pt x="166789" y="151714"/>
                </a:lnTo>
                <a:lnTo>
                  <a:pt x="174751" y="134531"/>
                </a:lnTo>
                <a:lnTo>
                  <a:pt x="225293" y="134531"/>
                </a:lnTo>
                <a:lnTo>
                  <a:pt x="229654" y="131337"/>
                </a:lnTo>
                <a:lnTo>
                  <a:pt x="251552" y="97804"/>
                </a:lnTo>
                <a:lnTo>
                  <a:pt x="254306" y="77442"/>
                </a:lnTo>
                <a:lnTo>
                  <a:pt x="254380" y="76276"/>
                </a:lnTo>
                <a:lnTo>
                  <a:pt x="252638" y="59931"/>
                </a:lnTo>
                <a:lnTo>
                  <a:pt x="249501" y="51130"/>
                </a:lnTo>
                <a:close/>
              </a:path>
              <a:path w="269240" h="293369">
                <a:moveTo>
                  <a:pt x="67462" y="120281"/>
                </a:moveTo>
                <a:lnTo>
                  <a:pt x="62433" y="120281"/>
                </a:lnTo>
                <a:lnTo>
                  <a:pt x="62433" y="169735"/>
                </a:lnTo>
                <a:lnTo>
                  <a:pt x="67462" y="169735"/>
                </a:lnTo>
                <a:lnTo>
                  <a:pt x="67462" y="120281"/>
                </a:lnTo>
                <a:close/>
              </a:path>
              <a:path w="269240" h="293369">
                <a:moveTo>
                  <a:pt x="174751" y="134531"/>
                </a:moveTo>
                <a:lnTo>
                  <a:pt x="166789" y="151714"/>
                </a:lnTo>
                <a:lnTo>
                  <a:pt x="179204" y="151137"/>
                </a:lnTo>
                <a:lnTo>
                  <a:pt x="190887" y="149409"/>
                </a:lnTo>
                <a:lnTo>
                  <a:pt x="201836" y="146527"/>
                </a:lnTo>
                <a:lnTo>
                  <a:pt x="212051" y="142493"/>
                </a:lnTo>
                <a:lnTo>
                  <a:pt x="215521" y="140598"/>
                </a:lnTo>
                <a:lnTo>
                  <a:pt x="212717" y="139599"/>
                </a:lnTo>
                <a:lnTo>
                  <a:pt x="200847" y="136782"/>
                </a:lnTo>
                <a:lnTo>
                  <a:pt x="188191" y="135093"/>
                </a:lnTo>
                <a:lnTo>
                  <a:pt x="174751" y="134531"/>
                </a:lnTo>
                <a:close/>
              </a:path>
              <a:path w="269240" h="293369">
                <a:moveTo>
                  <a:pt x="215521" y="140598"/>
                </a:moveTo>
                <a:lnTo>
                  <a:pt x="166789" y="151714"/>
                </a:lnTo>
                <a:lnTo>
                  <a:pt x="238453" y="151714"/>
                </a:lnTo>
                <a:lnTo>
                  <a:pt x="233896" y="148589"/>
                </a:lnTo>
                <a:lnTo>
                  <a:pt x="223799" y="143548"/>
                </a:lnTo>
                <a:lnTo>
                  <a:pt x="215521" y="140598"/>
                </a:lnTo>
                <a:close/>
              </a:path>
              <a:path w="269240" h="293369">
                <a:moveTo>
                  <a:pt x="225293" y="134531"/>
                </a:moveTo>
                <a:lnTo>
                  <a:pt x="174751" y="134531"/>
                </a:lnTo>
                <a:lnTo>
                  <a:pt x="188191" y="135093"/>
                </a:lnTo>
                <a:lnTo>
                  <a:pt x="200847" y="136782"/>
                </a:lnTo>
                <a:lnTo>
                  <a:pt x="212717" y="139599"/>
                </a:lnTo>
                <a:lnTo>
                  <a:pt x="215521" y="140598"/>
                </a:lnTo>
                <a:lnTo>
                  <a:pt x="221376" y="137400"/>
                </a:lnTo>
                <a:lnTo>
                  <a:pt x="225293" y="134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152699" y="636587"/>
            <a:ext cx="1278255" cy="232410"/>
            <a:chOff x="1152699" y="636587"/>
            <a:chExt cx="1278255" cy="23241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2699" y="636587"/>
              <a:ext cx="407788" cy="23218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568030" y="639940"/>
              <a:ext cx="392430" cy="226060"/>
            </a:xfrm>
            <a:custGeom>
              <a:avLst/>
              <a:gdLst/>
              <a:ahLst/>
              <a:cxnLst/>
              <a:rect l="l" t="t" r="r" b="b"/>
              <a:pathLst>
                <a:path w="392430" h="226059">
                  <a:moveTo>
                    <a:pt x="61594" y="0"/>
                  </a:moveTo>
                  <a:lnTo>
                    <a:pt x="0" y="0"/>
                  </a:lnTo>
                  <a:lnTo>
                    <a:pt x="81292" y="225475"/>
                  </a:lnTo>
                  <a:lnTo>
                    <a:pt x="144157" y="225475"/>
                  </a:lnTo>
                  <a:lnTo>
                    <a:pt x="155875" y="194043"/>
                  </a:lnTo>
                  <a:lnTo>
                    <a:pt x="99733" y="194043"/>
                  </a:lnTo>
                  <a:lnTo>
                    <a:pt x="114709" y="152767"/>
                  </a:lnTo>
                  <a:lnTo>
                    <a:pt x="61594" y="0"/>
                  </a:lnTo>
                  <a:close/>
                </a:path>
                <a:path w="392430" h="226059">
                  <a:moveTo>
                    <a:pt x="246275" y="59093"/>
                  </a:moveTo>
                  <a:lnTo>
                    <a:pt x="206184" y="59093"/>
                  </a:lnTo>
                  <a:lnTo>
                    <a:pt x="196379" y="85394"/>
                  </a:lnTo>
                  <a:lnTo>
                    <a:pt x="246837" y="225475"/>
                  </a:lnTo>
                  <a:lnTo>
                    <a:pt x="310133" y="225475"/>
                  </a:lnTo>
                  <a:lnTo>
                    <a:pt x="321525" y="194043"/>
                  </a:lnTo>
                  <a:lnTo>
                    <a:pt x="264452" y="194043"/>
                  </a:lnTo>
                  <a:lnTo>
                    <a:pt x="279247" y="152767"/>
                  </a:lnTo>
                  <a:lnTo>
                    <a:pt x="246275" y="59093"/>
                  </a:lnTo>
                  <a:close/>
                </a:path>
                <a:path w="392430" h="226059">
                  <a:moveTo>
                    <a:pt x="114727" y="152767"/>
                  </a:moveTo>
                  <a:lnTo>
                    <a:pt x="99733" y="194043"/>
                  </a:lnTo>
                  <a:lnTo>
                    <a:pt x="129082" y="194043"/>
                  </a:lnTo>
                  <a:lnTo>
                    <a:pt x="114727" y="152767"/>
                  </a:lnTo>
                  <a:close/>
                </a:path>
                <a:path w="392430" h="226059">
                  <a:moveTo>
                    <a:pt x="225475" y="0"/>
                  </a:moveTo>
                  <a:lnTo>
                    <a:pt x="170141" y="0"/>
                  </a:lnTo>
                  <a:lnTo>
                    <a:pt x="114727" y="152767"/>
                  </a:lnTo>
                  <a:lnTo>
                    <a:pt x="129082" y="194043"/>
                  </a:lnTo>
                  <a:lnTo>
                    <a:pt x="155875" y="194043"/>
                  </a:lnTo>
                  <a:lnTo>
                    <a:pt x="196379" y="85394"/>
                  </a:lnTo>
                  <a:lnTo>
                    <a:pt x="186905" y="59093"/>
                  </a:lnTo>
                  <a:lnTo>
                    <a:pt x="246275" y="59093"/>
                  </a:lnTo>
                  <a:lnTo>
                    <a:pt x="225475" y="0"/>
                  </a:lnTo>
                  <a:close/>
                </a:path>
                <a:path w="392430" h="226059">
                  <a:moveTo>
                    <a:pt x="279247" y="152767"/>
                  </a:moveTo>
                  <a:lnTo>
                    <a:pt x="264452" y="194043"/>
                  </a:lnTo>
                  <a:lnTo>
                    <a:pt x="293776" y="194043"/>
                  </a:lnTo>
                  <a:lnTo>
                    <a:pt x="279247" y="152767"/>
                  </a:lnTo>
                  <a:close/>
                </a:path>
                <a:path w="392430" h="226059">
                  <a:moveTo>
                    <a:pt x="391845" y="0"/>
                  </a:moveTo>
                  <a:lnTo>
                    <a:pt x="334009" y="0"/>
                  </a:lnTo>
                  <a:lnTo>
                    <a:pt x="279247" y="152767"/>
                  </a:lnTo>
                  <a:lnTo>
                    <a:pt x="293776" y="194043"/>
                  </a:lnTo>
                  <a:lnTo>
                    <a:pt x="321525" y="194043"/>
                  </a:lnTo>
                  <a:lnTo>
                    <a:pt x="391845" y="0"/>
                  </a:lnTo>
                  <a:close/>
                </a:path>
                <a:path w="392430" h="226059">
                  <a:moveTo>
                    <a:pt x="206184" y="59093"/>
                  </a:moveTo>
                  <a:lnTo>
                    <a:pt x="186905" y="59093"/>
                  </a:lnTo>
                  <a:lnTo>
                    <a:pt x="196379" y="85394"/>
                  </a:lnTo>
                  <a:lnTo>
                    <a:pt x="206184" y="590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5337" y="636587"/>
              <a:ext cx="204101" cy="23218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2896" y="636587"/>
              <a:ext cx="237583" cy="232181"/>
            </a:xfrm>
            <a:prstGeom prst="rect">
              <a:avLst/>
            </a:prstGeom>
          </p:spPr>
        </p:pic>
      </p:grpSp>
      <p:sp>
        <p:nvSpPr>
          <p:cNvPr id="12" name="object 12" descr=""/>
          <p:cNvSpPr/>
          <p:nvPr/>
        </p:nvSpPr>
        <p:spPr>
          <a:xfrm>
            <a:off x="2577630" y="568274"/>
            <a:ext cx="281305" cy="302260"/>
          </a:xfrm>
          <a:custGeom>
            <a:avLst/>
            <a:gdLst/>
            <a:ahLst/>
            <a:cxnLst/>
            <a:rect l="l" t="t" r="r" b="b"/>
            <a:pathLst>
              <a:path w="281305" h="302259">
                <a:moveTo>
                  <a:pt x="64817" y="134268"/>
                </a:moveTo>
                <a:lnTo>
                  <a:pt x="30463" y="157608"/>
                </a:lnTo>
                <a:lnTo>
                  <a:pt x="5651" y="190997"/>
                </a:lnTo>
                <a:lnTo>
                  <a:pt x="99" y="219948"/>
                </a:lnTo>
                <a:lnTo>
                  <a:pt x="0" y="221703"/>
                </a:lnTo>
                <a:lnTo>
                  <a:pt x="14668" y="263194"/>
                </a:lnTo>
                <a:lnTo>
                  <a:pt x="54483" y="291693"/>
                </a:lnTo>
                <a:lnTo>
                  <a:pt x="96209" y="301516"/>
                </a:lnTo>
                <a:lnTo>
                  <a:pt x="111899" y="302171"/>
                </a:lnTo>
                <a:lnTo>
                  <a:pt x="131937" y="301097"/>
                </a:lnTo>
                <a:lnTo>
                  <a:pt x="186080" y="284988"/>
                </a:lnTo>
                <a:lnTo>
                  <a:pt x="209886" y="269401"/>
                </a:lnTo>
                <a:lnTo>
                  <a:pt x="190116" y="251040"/>
                </a:lnTo>
                <a:lnTo>
                  <a:pt x="116509" y="251040"/>
                </a:lnTo>
                <a:lnTo>
                  <a:pt x="108803" y="250754"/>
                </a:lnTo>
                <a:lnTo>
                  <a:pt x="72885" y="236372"/>
                </a:lnTo>
                <a:lnTo>
                  <a:pt x="64122" y="207035"/>
                </a:lnTo>
                <a:lnTo>
                  <a:pt x="65938" y="200190"/>
                </a:lnTo>
                <a:lnTo>
                  <a:pt x="94121" y="171267"/>
                </a:lnTo>
                <a:lnTo>
                  <a:pt x="100307" y="167637"/>
                </a:lnTo>
                <a:lnTo>
                  <a:pt x="74587" y="143751"/>
                </a:lnTo>
                <a:lnTo>
                  <a:pt x="67626" y="137150"/>
                </a:lnTo>
                <a:lnTo>
                  <a:pt x="64817" y="134268"/>
                </a:lnTo>
                <a:close/>
              </a:path>
              <a:path w="281305" h="302259">
                <a:moveTo>
                  <a:pt x="246544" y="228934"/>
                </a:moveTo>
                <a:lnTo>
                  <a:pt x="216568" y="264242"/>
                </a:lnTo>
                <a:lnTo>
                  <a:pt x="209886" y="269401"/>
                </a:lnTo>
                <a:lnTo>
                  <a:pt x="245173" y="302171"/>
                </a:lnTo>
                <a:lnTo>
                  <a:pt x="280797" y="260680"/>
                </a:lnTo>
                <a:lnTo>
                  <a:pt x="246544" y="228934"/>
                </a:lnTo>
                <a:close/>
              </a:path>
              <a:path w="281305" h="302259">
                <a:moveTo>
                  <a:pt x="206263" y="191600"/>
                </a:moveTo>
                <a:lnTo>
                  <a:pt x="183195" y="224224"/>
                </a:lnTo>
                <a:lnTo>
                  <a:pt x="171562" y="233810"/>
                </a:lnTo>
                <a:lnTo>
                  <a:pt x="209886" y="269401"/>
                </a:lnTo>
                <a:lnTo>
                  <a:pt x="216568" y="264242"/>
                </a:lnTo>
                <a:lnTo>
                  <a:pt x="229844" y="251198"/>
                </a:lnTo>
                <a:lnTo>
                  <a:pt x="241808" y="236372"/>
                </a:lnTo>
                <a:lnTo>
                  <a:pt x="246544" y="228934"/>
                </a:lnTo>
                <a:lnTo>
                  <a:pt x="206263" y="191600"/>
                </a:lnTo>
                <a:close/>
              </a:path>
              <a:path w="281305" h="302259">
                <a:moveTo>
                  <a:pt x="171562" y="233810"/>
                </a:moveTo>
                <a:lnTo>
                  <a:pt x="129030" y="250295"/>
                </a:lnTo>
                <a:lnTo>
                  <a:pt x="116509" y="251040"/>
                </a:lnTo>
                <a:lnTo>
                  <a:pt x="190116" y="251040"/>
                </a:lnTo>
                <a:lnTo>
                  <a:pt x="171562" y="233810"/>
                </a:lnTo>
                <a:close/>
              </a:path>
              <a:path w="281305" h="302259">
                <a:moveTo>
                  <a:pt x="152504" y="141774"/>
                </a:moveTo>
                <a:lnTo>
                  <a:pt x="149567" y="143436"/>
                </a:lnTo>
                <a:lnTo>
                  <a:pt x="136090" y="150273"/>
                </a:lnTo>
                <a:lnTo>
                  <a:pt x="121119" y="157162"/>
                </a:lnTo>
                <a:lnTo>
                  <a:pt x="110995" y="161943"/>
                </a:lnTo>
                <a:lnTo>
                  <a:pt x="101995" y="166646"/>
                </a:lnTo>
                <a:lnTo>
                  <a:pt x="100307" y="167637"/>
                </a:lnTo>
                <a:lnTo>
                  <a:pt x="171562" y="233810"/>
                </a:lnTo>
                <a:lnTo>
                  <a:pt x="199694" y="203479"/>
                </a:lnTo>
                <a:lnTo>
                  <a:pt x="206263" y="191600"/>
                </a:lnTo>
                <a:lnTo>
                  <a:pt x="152504" y="141774"/>
                </a:lnTo>
                <a:close/>
              </a:path>
              <a:path w="281305" h="302259">
                <a:moveTo>
                  <a:pt x="220865" y="145846"/>
                </a:moveTo>
                <a:lnTo>
                  <a:pt x="206597" y="190997"/>
                </a:lnTo>
                <a:lnTo>
                  <a:pt x="206263" y="191600"/>
                </a:lnTo>
                <a:lnTo>
                  <a:pt x="246544" y="228934"/>
                </a:lnTo>
                <a:lnTo>
                  <a:pt x="252266" y="219948"/>
                </a:lnTo>
                <a:lnTo>
                  <a:pt x="260992" y="202110"/>
                </a:lnTo>
                <a:lnTo>
                  <a:pt x="267988" y="182858"/>
                </a:lnTo>
                <a:lnTo>
                  <a:pt x="273253" y="162191"/>
                </a:lnTo>
                <a:lnTo>
                  <a:pt x="220865" y="145846"/>
                </a:lnTo>
                <a:close/>
              </a:path>
              <a:path w="281305" h="302259">
                <a:moveTo>
                  <a:pt x="116721" y="108342"/>
                </a:moveTo>
                <a:lnTo>
                  <a:pt x="114414" y="109594"/>
                </a:lnTo>
                <a:lnTo>
                  <a:pt x="104565" y="114571"/>
                </a:lnTo>
                <a:lnTo>
                  <a:pt x="78031" y="127242"/>
                </a:lnTo>
                <a:lnTo>
                  <a:pt x="64817" y="134268"/>
                </a:lnTo>
                <a:lnTo>
                  <a:pt x="67626" y="137150"/>
                </a:lnTo>
                <a:lnTo>
                  <a:pt x="74587" y="143751"/>
                </a:lnTo>
                <a:lnTo>
                  <a:pt x="100307" y="167637"/>
                </a:lnTo>
                <a:lnTo>
                  <a:pt x="101995" y="166646"/>
                </a:lnTo>
                <a:lnTo>
                  <a:pt x="110995" y="161943"/>
                </a:lnTo>
                <a:lnTo>
                  <a:pt x="121119" y="157162"/>
                </a:lnTo>
                <a:lnTo>
                  <a:pt x="136090" y="150273"/>
                </a:lnTo>
                <a:lnTo>
                  <a:pt x="149567" y="143436"/>
                </a:lnTo>
                <a:lnTo>
                  <a:pt x="152504" y="141774"/>
                </a:lnTo>
                <a:lnTo>
                  <a:pt x="126149" y="117348"/>
                </a:lnTo>
                <a:lnTo>
                  <a:pt x="120014" y="111546"/>
                </a:lnTo>
                <a:lnTo>
                  <a:pt x="116721" y="108342"/>
                </a:lnTo>
                <a:close/>
              </a:path>
              <a:path w="281305" h="302259">
                <a:moveTo>
                  <a:pt x="205920" y="44424"/>
                </a:moveTo>
                <a:lnTo>
                  <a:pt x="135229" y="44424"/>
                </a:lnTo>
                <a:lnTo>
                  <a:pt x="142417" y="46659"/>
                </a:lnTo>
                <a:lnTo>
                  <a:pt x="152196" y="55600"/>
                </a:lnTo>
                <a:lnTo>
                  <a:pt x="154647" y="61468"/>
                </a:lnTo>
                <a:lnTo>
                  <a:pt x="154647" y="74041"/>
                </a:lnTo>
                <a:lnTo>
                  <a:pt x="123005" y="104932"/>
                </a:lnTo>
                <a:lnTo>
                  <a:pt x="116721" y="108342"/>
                </a:lnTo>
                <a:lnTo>
                  <a:pt x="120014" y="111546"/>
                </a:lnTo>
                <a:lnTo>
                  <a:pt x="126149" y="117348"/>
                </a:lnTo>
                <a:lnTo>
                  <a:pt x="152504" y="141774"/>
                </a:lnTo>
                <a:lnTo>
                  <a:pt x="161549" y="136652"/>
                </a:lnTo>
                <a:lnTo>
                  <a:pt x="195497" y="108743"/>
                </a:lnTo>
                <a:lnTo>
                  <a:pt x="209969" y="67475"/>
                </a:lnTo>
                <a:lnTo>
                  <a:pt x="209300" y="57364"/>
                </a:lnTo>
                <a:lnTo>
                  <a:pt x="207295" y="47986"/>
                </a:lnTo>
                <a:lnTo>
                  <a:pt x="205920" y="44424"/>
                </a:lnTo>
                <a:close/>
              </a:path>
              <a:path w="281305" h="302259">
                <a:moveTo>
                  <a:pt x="125730" y="0"/>
                </a:moveTo>
                <a:lnTo>
                  <a:pt x="77533" y="9017"/>
                </a:lnTo>
                <a:lnTo>
                  <a:pt x="45681" y="34366"/>
                </a:lnTo>
                <a:lnTo>
                  <a:pt x="35126" y="61468"/>
                </a:lnTo>
                <a:lnTo>
                  <a:pt x="35073" y="61712"/>
                </a:lnTo>
                <a:lnTo>
                  <a:pt x="34366" y="72085"/>
                </a:lnTo>
                <a:lnTo>
                  <a:pt x="34366" y="80187"/>
                </a:lnTo>
                <a:lnTo>
                  <a:pt x="35629" y="87668"/>
                </a:lnTo>
                <a:lnTo>
                  <a:pt x="35687" y="88011"/>
                </a:lnTo>
                <a:lnTo>
                  <a:pt x="55897" y="124577"/>
                </a:lnTo>
                <a:lnTo>
                  <a:pt x="64817" y="134268"/>
                </a:lnTo>
                <a:lnTo>
                  <a:pt x="78031" y="127242"/>
                </a:lnTo>
                <a:lnTo>
                  <a:pt x="104565" y="114571"/>
                </a:lnTo>
                <a:lnTo>
                  <a:pt x="114414" y="109594"/>
                </a:lnTo>
                <a:lnTo>
                  <a:pt x="116721" y="108342"/>
                </a:lnTo>
                <a:lnTo>
                  <a:pt x="114619" y="106295"/>
                </a:lnTo>
                <a:lnTo>
                  <a:pt x="109959" y="101592"/>
                </a:lnTo>
                <a:lnTo>
                  <a:pt x="93878" y="75438"/>
                </a:lnTo>
                <a:lnTo>
                  <a:pt x="93878" y="63423"/>
                </a:lnTo>
                <a:lnTo>
                  <a:pt x="96672" y="56997"/>
                </a:lnTo>
                <a:lnTo>
                  <a:pt x="107848" y="46939"/>
                </a:lnTo>
                <a:lnTo>
                  <a:pt x="115671" y="44424"/>
                </a:lnTo>
                <a:lnTo>
                  <a:pt x="205920" y="44424"/>
                </a:lnTo>
                <a:lnTo>
                  <a:pt x="203957" y="39343"/>
                </a:lnTo>
                <a:lnTo>
                  <a:pt x="169938" y="8178"/>
                </a:lnTo>
                <a:lnTo>
                  <a:pt x="138485" y="564"/>
                </a:lnTo>
                <a:lnTo>
                  <a:pt x="139391" y="564"/>
                </a:lnTo>
                <a:lnTo>
                  <a:pt x="1257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021038" y="535584"/>
            <a:ext cx="336550" cy="330200"/>
          </a:xfrm>
          <a:custGeom>
            <a:avLst/>
            <a:gdLst/>
            <a:ahLst/>
            <a:cxnLst/>
            <a:rect l="l" t="t" r="r" b="b"/>
            <a:pathLst>
              <a:path w="336550" h="330200">
                <a:moveTo>
                  <a:pt x="221703" y="35915"/>
                </a:moveTo>
                <a:lnTo>
                  <a:pt x="0" y="35915"/>
                </a:lnTo>
                <a:lnTo>
                  <a:pt x="0" y="90525"/>
                </a:lnTo>
                <a:lnTo>
                  <a:pt x="0" y="167995"/>
                </a:lnTo>
                <a:lnTo>
                  <a:pt x="0" y="222605"/>
                </a:lnTo>
                <a:lnTo>
                  <a:pt x="0" y="329285"/>
                </a:lnTo>
                <a:lnTo>
                  <a:pt x="67894" y="329285"/>
                </a:lnTo>
                <a:lnTo>
                  <a:pt x="67894" y="222961"/>
                </a:lnTo>
                <a:lnTo>
                  <a:pt x="203682" y="222961"/>
                </a:lnTo>
                <a:lnTo>
                  <a:pt x="203682" y="168478"/>
                </a:lnTo>
                <a:lnTo>
                  <a:pt x="67894" y="168478"/>
                </a:lnTo>
                <a:lnTo>
                  <a:pt x="62865" y="168478"/>
                </a:lnTo>
                <a:lnTo>
                  <a:pt x="62865" y="167995"/>
                </a:lnTo>
                <a:lnTo>
                  <a:pt x="67894" y="167995"/>
                </a:lnTo>
                <a:lnTo>
                  <a:pt x="67894" y="90525"/>
                </a:lnTo>
                <a:lnTo>
                  <a:pt x="221703" y="90525"/>
                </a:lnTo>
                <a:lnTo>
                  <a:pt x="221703" y="35915"/>
                </a:lnTo>
                <a:close/>
              </a:path>
              <a:path w="336550" h="330200">
                <a:moveTo>
                  <a:pt x="328574" y="104355"/>
                </a:moveTo>
                <a:lnTo>
                  <a:pt x="263194" y="104355"/>
                </a:lnTo>
                <a:lnTo>
                  <a:pt x="263194" y="329831"/>
                </a:lnTo>
                <a:lnTo>
                  <a:pt x="328574" y="329831"/>
                </a:lnTo>
                <a:lnTo>
                  <a:pt x="328574" y="104355"/>
                </a:lnTo>
                <a:close/>
              </a:path>
              <a:path w="336550" h="330200">
                <a:moveTo>
                  <a:pt x="336537" y="35204"/>
                </a:moveTo>
                <a:lnTo>
                  <a:pt x="335940" y="29032"/>
                </a:lnTo>
                <a:lnTo>
                  <a:pt x="335826" y="27813"/>
                </a:lnTo>
                <a:lnTo>
                  <a:pt x="333692" y="21120"/>
                </a:lnTo>
                <a:lnTo>
                  <a:pt x="304622" y="660"/>
                </a:lnTo>
                <a:lnTo>
                  <a:pt x="305003" y="660"/>
                </a:lnTo>
                <a:lnTo>
                  <a:pt x="295884" y="0"/>
                </a:lnTo>
                <a:lnTo>
                  <a:pt x="287286" y="660"/>
                </a:lnTo>
                <a:lnTo>
                  <a:pt x="279527" y="2628"/>
                </a:lnTo>
                <a:lnTo>
                  <a:pt x="255346" y="35204"/>
                </a:lnTo>
                <a:lnTo>
                  <a:pt x="255231" y="36461"/>
                </a:lnTo>
                <a:lnTo>
                  <a:pt x="255854" y="43027"/>
                </a:lnTo>
                <a:lnTo>
                  <a:pt x="255930" y="43903"/>
                </a:lnTo>
                <a:lnTo>
                  <a:pt x="287286" y="72275"/>
                </a:lnTo>
                <a:lnTo>
                  <a:pt x="295884" y="72923"/>
                </a:lnTo>
                <a:lnTo>
                  <a:pt x="304482" y="72275"/>
                </a:lnTo>
                <a:lnTo>
                  <a:pt x="335838" y="43027"/>
                </a:lnTo>
                <a:lnTo>
                  <a:pt x="336423" y="36461"/>
                </a:lnTo>
                <a:lnTo>
                  <a:pt x="336537" y="35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410368" y="554443"/>
            <a:ext cx="65405" cy="311150"/>
          </a:xfrm>
          <a:custGeom>
            <a:avLst/>
            <a:gdLst/>
            <a:ahLst/>
            <a:cxnLst/>
            <a:rect l="l" t="t" r="r" b="b"/>
            <a:pathLst>
              <a:path w="65404" h="311150">
                <a:moveTo>
                  <a:pt x="65379" y="0"/>
                </a:moveTo>
                <a:lnTo>
                  <a:pt x="0" y="0"/>
                </a:lnTo>
                <a:lnTo>
                  <a:pt x="0" y="310972"/>
                </a:lnTo>
                <a:lnTo>
                  <a:pt x="65379" y="310972"/>
                </a:lnTo>
                <a:lnTo>
                  <a:pt x="653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3526040" y="590067"/>
            <a:ext cx="607695" cy="278765"/>
            <a:chOff x="3526040" y="590067"/>
            <a:chExt cx="607695" cy="278765"/>
          </a:xfrm>
        </p:grpSpPr>
        <p:sp>
          <p:nvSpPr>
            <p:cNvPr id="16" name="object 16" descr=""/>
            <p:cNvSpPr/>
            <p:nvPr/>
          </p:nvSpPr>
          <p:spPr>
            <a:xfrm>
              <a:off x="3526040" y="590067"/>
              <a:ext cx="172720" cy="278765"/>
            </a:xfrm>
            <a:custGeom>
              <a:avLst/>
              <a:gdLst/>
              <a:ahLst/>
              <a:cxnLst/>
              <a:rect l="l" t="t" r="r" b="b"/>
              <a:pathLst>
                <a:path w="172720" h="278765">
                  <a:moveTo>
                    <a:pt x="100177" y="0"/>
                  </a:moveTo>
                  <a:lnTo>
                    <a:pt x="34785" y="0"/>
                  </a:lnTo>
                  <a:lnTo>
                    <a:pt x="34785" y="197815"/>
                  </a:lnTo>
                  <a:lnTo>
                    <a:pt x="47279" y="246967"/>
                  </a:lnTo>
                  <a:lnTo>
                    <a:pt x="83610" y="273621"/>
                  </a:lnTo>
                  <a:lnTo>
                    <a:pt x="119024" y="278701"/>
                  </a:lnTo>
                  <a:lnTo>
                    <a:pt x="126503" y="278477"/>
                  </a:lnTo>
                  <a:lnTo>
                    <a:pt x="166971" y="267792"/>
                  </a:lnTo>
                  <a:lnTo>
                    <a:pt x="172250" y="264452"/>
                  </a:lnTo>
                  <a:lnTo>
                    <a:pt x="157858" y="226733"/>
                  </a:lnTo>
                  <a:lnTo>
                    <a:pt x="119583" y="226733"/>
                  </a:lnTo>
                  <a:lnTo>
                    <a:pt x="112737" y="224155"/>
                  </a:lnTo>
                  <a:lnTo>
                    <a:pt x="102679" y="213817"/>
                  </a:lnTo>
                  <a:lnTo>
                    <a:pt x="100177" y="206476"/>
                  </a:lnTo>
                  <a:lnTo>
                    <a:pt x="100177" y="0"/>
                  </a:lnTo>
                  <a:close/>
                </a:path>
                <a:path w="172720" h="278765">
                  <a:moveTo>
                    <a:pt x="154660" y="218351"/>
                  </a:moveTo>
                  <a:lnTo>
                    <a:pt x="148917" y="222018"/>
                  </a:lnTo>
                  <a:lnTo>
                    <a:pt x="142601" y="224637"/>
                  </a:lnTo>
                  <a:lnTo>
                    <a:pt x="135715" y="226209"/>
                  </a:lnTo>
                  <a:lnTo>
                    <a:pt x="128257" y="226733"/>
                  </a:lnTo>
                  <a:lnTo>
                    <a:pt x="157858" y="226733"/>
                  </a:lnTo>
                  <a:lnTo>
                    <a:pt x="154660" y="218351"/>
                  </a:lnTo>
                  <a:close/>
                </a:path>
                <a:path w="172720" h="278765">
                  <a:moveTo>
                    <a:pt x="34785" y="54902"/>
                  </a:moveTo>
                  <a:lnTo>
                    <a:pt x="0" y="54902"/>
                  </a:lnTo>
                  <a:lnTo>
                    <a:pt x="0" y="105194"/>
                  </a:lnTo>
                  <a:lnTo>
                    <a:pt x="34785" y="105194"/>
                  </a:lnTo>
                  <a:lnTo>
                    <a:pt x="34785" y="54902"/>
                  </a:lnTo>
                  <a:close/>
                </a:path>
                <a:path w="172720" h="278765">
                  <a:moveTo>
                    <a:pt x="156337" y="54902"/>
                  </a:moveTo>
                  <a:lnTo>
                    <a:pt x="100177" y="54902"/>
                  </a:lnTo>
                  <a:lnTo>
                    <a:pt x="100177" y="105194"/>
                  </a:lnTo>
                  <a:lnTo>
                    <a:pt x="156337" y="105194"/>
                  </a:lnTo>
                  <a:lnTo>
                    <a:pt x="156337" y="54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1270" y="636587"/>
              <a:ext cx="237583" cy="23218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92486" y="636587"/>
              <a:ext cx="141168" cy="228828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96346" y="571500"/>
            <a:ext cx="1867915" cy="297268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813258" y="1180706"/>
            <a:ext cx="480059" cy="172085"/>
            <a:chOff x="813258" y="1180706"/>
            <a:chExt cx="480059" cy="172085"/>
          </a:xfrm>
        </p:grpSpPr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3258" y="1180706"/>
              <a:ext cx="125717" cy="17180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1414" y="1223175"/>
              <a:ext cx="129095" cy="12909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5494" y="1196403"/>
              <a:ext cx="167215" cy="155879"/>
            </a:xfrm>
            <a:prstGeom prst="rect">
              <a:avLst/>
            </a:prstGeom>
          </p:spPr>
        </p:pic>
      </p:grpSp>
      <p:pic>
        <p:nvPicPr>
          <p:cNvPr id="24" name="object 2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87055" y="1172019"/>
            <a:ext cx="266636" cy="227075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1741030" y="1172019"/>
            <a:ext cx="567690" cy="226060"/>
            <a:chOff x="1741030" y="1172019"/>
            <a:chExt cx="567690" cy="226060"/>
          </a:xfrm>
        </p:grpSpPr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1030" y="1223175"/>
              <a:ext cx="128612" cy="17470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04631" y="1223175"/>
              <a:ext cx="63715" cy="127889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995601" y="117201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69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44"/>
                  </a:lnTo>
                  <a:lnTo>
                    <a:pt x="21005" y="179044"/>
                  </a:lnTo>
                  <a:lnTo>
                    <a:pt x="21005" y="52362"/>
                  </a:lnTo>
                  <a:close/>
                </a:path>
                <a:path w="25400" h="179069">
                  <a:moveTo>
                    <a:pt x="16090" y="0"/>
                  </a:moveTo>
                  <a:lnTo>
                    <a:pt x="9004" y="0"/>
                  </a:lnTo>
                  <a:lnTo>
                    <a:pt x="6032" y="1168"/>
                  </a:lnTo>
                  <a:lnTo>
                    <a:pt x="1206" y="5842"/>
                  </a:lnTo>
                  <a:lnTo>
                    <a:pt x="102" y="8445"/>
                  </a:lnTo>
                  <a:lnTo>
                    <a:pt x="0" y="15443"/>
                  </a:lnTo>
                  <a:lnTo>
                    <a:pt x="1206" y="18338"/>
                  </a:lnTo>
                  <a:lnTo>
                    <a:pt x="6032" y="23164"/>
                  </a:lnTo>
                  <a:lnTo>
                    <a:pt x="9004" y="24371"/>
                  </a:lnTo>
                  <a:lnTo>
                    <a:pt x="16256" y="24371"/>
                  </a:lnTo>
                  <a:lnTo>
                    <a:pt x="19265" y="23164"/>
                  </a:lnTo>
                  <a:lnTo>
                    <a:pt x="23926" y="18338"/>
                  </a:lnTo>
                  <a:lnTo>
                    <a:pt x="25065" y="15443"/>
                  </a:lnTo>
                  <a:lnTo>
                    <a:pt x="25095" y="8445"/>
                  </a:lnTo>
                  <a:lnTo>
                    <a:pt x="23976" y="5842"/>
                  </a:lnTo>
                  <a:lnTo>
                    <a:pt x="23888" y="5638"/>
                  </a:lnTo>
                  <a:lnTo>
                    <a:pt x="19103" y="1168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51596" y="1223187"/>
              <a:ext cx="257083" cy="129095"/>
            </a:xfrm>
            <a:prstGeom prst="rect">
              <a:avLst/>
            </a:prstGeom>
          </p:spPr>
        </p:pic>
      </p:grpSp>
      <p:pic>
        <p:nvPicPr>
          <p:cNvPr id="30" name="object 3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07018" y="1223175"/>
            <a:ext cx="834161" cy="175907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03193" y="1223187"/>
            <a:ext cx="116789" cy="127889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339846" y="1224394"/>
            <a:ext cx="115582" cy="127889"/>
          </a:xfrm>
          <a:prstGeom prst="rect">
            <a:avLst/>
          </a:prstGeom>
        </p:spPr>
      </p:pic>
      <p:grpSp>
        <p:nvGrpSpPr>
          <p:cNvPr id="33" name="object 33" descr=""/>
          <p:cNvGrpSpPr/>
          <p:nvPr/>
        </p:nvGrpSpPr>
        <p:grpSpPr>
          <a:xfrm>
            <a:off x="3653523" y="1172019"/>
            <a:ext cx="386080" cy="180340"/>
            <a:chOff x="3653523" y="1172019"/>
            <a:chExt cx="386080" cy="180340"/>
          </a:xfrm>
        </p:grpSpPr>
        <p:pic>
          <p:nvPicPr>
            <p:cNvPr id="34" name="object 3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53523" y="1172019"/>
              <a:ext cx="128612" cy="18025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17257" y="1223187"/>
              <a:ext cx="123269" cy="12909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75645" y="1223175"/>
              <a:ext cx="63715" cy="127889"/>
            </a:xfrm>
            <a:prstGeom prst="rect">
              <a:avLst/>
            </a:prstGeom>
          </p:spPr>
        </p:pic>
      </p:grpSp>
      <p:pic>
        <p:nvPicPr>
          <p:cNvPr id="37" name="object 3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117530" y="1180706"/>
            <a:ext cx="956500" cy="205587"/>
          </a:xfrm>
          <a:prstGeom prst="rect">
            <a:avLst/>
          </a:prstGeom>
        </p:spPr>
      </p:pic>
      <p:sp>
        <p:nvSpPr>
          <p:cNvPr id="38" name="object 38" descr=""/>
          <p:cNvSpPr/>
          <p:nvPr/>
        </p:nvSpPr>
        <p:spPr>
          <a:xfrm>
            <a:off x="5143525" y="1147889"/>
            <a:ext cx="95885" cy="227329"/>
          </a:xfrm>
          <a:custGeom>
            <a:avLst/>
            <a:gdLst/>
            <a:ahLst/>
            <a:cxnLst/>
            <a:rect l="l" t="t" r="r" b="b"/>
            <a:pathLst>
              <a:path w="95885" h="227330">
                <a:moveTo>
                  <a:pt x="95313" y="0"/>
                </a:moveTo>
                <a:lnTo>
                  <a:pt x="79629" y="0"/>
                </a:lnTo>
                <a:lnTo>
                  <a:pt x="0" y="227304"/>
                </a:lnTo>
                <a:lnTo>
                  <a:pt x="15671" y="227304"/>
                </a:lnTo>
                <a:lnTo>
                  <a:pt x="953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9" name="object 39" descr=""/>
          <p:cNvGrpSpPr/>
          <p:nvPr/>
        </p:nvGrpSpPr>
        <p:grpSpPr>
          <a:xfrm>
            <a:off x="5299405" y="1180706"/>
            <a:ext cx="793115" cy="172085"/>
            <a:chOff x="5299405" y="1180706"/>
            <a:chExt cx="793115" cy="172085"/>
          </a:xfrm>
        </p:grpSpPr>
        <p:pic>
          <p:nvPicPr>
            <p:cNvPr id="40" name="object 4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99405" y="1180706"/>
              <a:ext cx="431673" cy="171805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67997" y="1182154"/>
              <a:ext cx="324065" cy="168909"/>
            </a:xfrm>
            <a:prstGeom prst="rect">
              <a:avLst/>
            </a:prstGeom>
          </p:spPr>
        </p:pic>
      </p:grpSp>
      <p:sp>
        <p:nvSpPr>
          <p:cNvPr id="42" name="object 42" descr=""/>
          <p:cNvSpPr/>
          <p:nvPr/>
        </p:nvSpPr>
        <p:spPr>
          <a:xfrm>
            <a:off x="6147320" y="1182153"/>
            <a:ext cx="113030" cy="169545"/>
          </a:xfrm>
          <a:custGeom>
            <a:avLst/>
            <a:gdLst/>
            <a:ahLst/>
            <a:cxnLst/>
            <a:rect l="l" t="t" r="r" b="b"/>
            <a:pathLst>
              <a:path w="113029" h="169544">
                <a:moveTo>
                  <a:pt x="112445" y="153682"/>
                </a:moveTo>
                <a:lnTo>
                  <a:pt x="17856" y="153682"/>
                </a:lnTo>
                <a:lnTo>
                  <a:pt x="17856" y="0"/>
                </a:lnTo>
                <a:lnTo>
                  <a:pt x="0" y="0"/>
                </a:lnTo>
                <a:lnTo>
                  <a:pt x="0" y="153682"/>
                </a:lnTo>
                <a:lnTo>
                  <a:pt x="0" y="168922"/>
                </a:lnTo>
                <a:lnTo>
                  <a:pt x="112445" y="168922"/>
                </a:lnTo>
                <a:lnTo>
                  <a:pt x="112445" y="153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6319113" y="1147889"/>
            <a:ext cx="95885" cy="227329"/>
          </a:xfrm>
          <a:custGeom>
            <a:avLst/>
            <a:gdLst/>
            <a:ahLst/>
            <a:cxnLst/>
            <a:rect l="l" t="t" r="r" b="b"/>
            <a:pathLst>
              <a:path w="95885" h="227330">
                <a:moveTo>
                  <a:pt x="95313" y="0"/>
                </a:moveTo>
                <a:lnTo>
                  <a:pt x="79629" y="0"/>
                </a:lnTo>
                <a:lnTo>
                  <a:pt x="0" y="227304"/>
                </a:lnTo>
                <a:lnTo>
                  <a:pt x="15671" y="227304"/>
                </a:lnTo>
                <a:lnTo>
                  <a:pt x="953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474980" y="1182154"/>
            <a:ext cx="230441" cy="168909"/>
          </a:xfrm>
          <a:prstGeom prst="rect">
            <a:avLst/>
          </a:prstGeom>
        </p:spPr>
      </p:pic>
      <p:grpSp>
        <p:nvGrpSpPr>
          <p:cNvPr id="45" name="object 45" descr=""/>
          <p:cNvGrpSpPr/>
          <p:nvPr/>
        </p:nvGrpSpPr>
        <p:grpSpPr>
          <a:xfrm>
            <a:off x="6760667" y="1182154"/>
            <a:ext cx="511809" cy="170815"/>
            <a:chOff x="6760667" y="1182154"/>
            <a:chExt cx="511809" cy="170815"/>
          </a:xfrm>
        </p:grpSpPr>
        <p:pic>
          <p:nvPicPr>
            <p:cNvPr id="46" name="object 4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60667" y="1182154"/>
              <a:ext cx="359537" cy="170357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7159536" y="1182153"/>
              <a:ext cx="113030" cy="169545"/>
            </a:xfrm>
            <a:custGeom>
              <a:avLst/>
              <a:gdLst/>
              <a:ahLst/>
              <a:cxnLst/>
              <a:rect l="l" t="t" r="r" b="b"/>
              <a:pathLst>
                <a:path w="113029" h="169544">
                  <a:moveTo>
                    <a:pt x="112445" y="153682"/>
                  </a:moveTo>
                  <a:lnTo>
                    <a:pt x="17856" y="153682"/>
                  </a:lnTo>
                  <a:lnTo>
                    <a:pt x="17856" y="0"/>
                  </a:lnTo>
                  <a:lnTo>
                    <a:pt x="0" y="0"/>
                  </a:lnTo>
                  <a:lnTo>
                    <a:pt x="0" y="153682"/>
                  </a:lnTo>
                  <a:lnTo>
                    <a:pt x="0" y="168922"/>
                  </a:lnTo>
                  <a:lnTo>
                    <a:pt x="112445" y="168922"/>
                  </a:lnTo>
                  <a:lnTo>
                    <a:pt x="112445" y="153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 descr=""/>
          <p:cNvGrpSpPr/>
          <p:nvPr/>
        </p:nvGrpSpPr>
        <p:grpSpPr>
          <a:xfrm>
            <a:off x="829424" y="1751139"/>
            <a:ext cx="582295" cy="180340"/>
            <a:chOff x="829424" y="1751139"/>
            <a:chExt cx="582295" cy="180340"/>
          </a:xfrm>
        </p:grpSpPr>
        <p:pic>
          <p:nvPicPr>
            <p:cNvPr id="49" name="object 4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29424" y="1761286"/>
              <a:ext cx="115824" cy="168897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974699" y="1751139"/>
              <a:ext cx="86360" cy="179070"/>
            </a:xfrm>
            <a:custGeom>
              <a:avLst/>
              <a:gdLst/>
              <a:ahLst/>
              <a:cxnLst/>
              <a:rect l="l" t="t" r="r" b="b"/>
              <a:pathLst>
                <a:path w="86359" h="179069">
                  <a:moveTo>
                    <a:pt x="20993" y="52362"/>
                  </a:moveTo>
                  <a:lnTo>
                    <a:pt x="3848" y="52362"/>
                  </a:lnTo>
                  <a:lnTo>
                    <a:pt x="3848" y="179044"/>
                  </a:lnTo>
                  <a:lnTo>
                    <a:pt x="20993" y="179044"/>
                  </a:lnTo>
                  <a:lnTo>
                    <a:pt x="20993" y="52362"/>
                  </a:lnTo>
                  <a:close/>
                </a:path>
                <a:path w="86359" h="179069">
                  <a:moveTo>
                    <a:pt x="25082" y="8445"/>
                  </a:moveTo>
                  <a:lnTo>
                    <a:pt x="23952" y="5842"/>
                  </a:lnTo>
                  <a:lnTo>
                    <a:pt x="23876" y="5638"/>
                  </a:lnTo>
                  <a:lnTo>
                    <a:pt x="19113" y="1181"/>
                  </a:lnTo>
                  <a:lnTo>
                    <a:pt x="16078" y="0"/>
                  </a:lnTo>
                  <a:lnTo>
                    <a:pt x="9004" y="0"/>
                  </a:lnTo>
                  <a:lnTo>
                    <a:pt x="6019" y="1181"/>
                  </a:lnTo>
                  <a:lnTo>
                    <a:pt x="1193" y="5842"/>
                  </a:lnTo>
                  <a:lnTo>
                    <a:pt x="88" y="8445"/>
                  </a:lnTo>
                  <a:lnTo>
                    <a:pt x="0" y="15455"/>
                  </a:lnTo>
                  <a:lnTo>
                    <a:pt x="1193" y="18351"/>
                  </a:lnTo>
                  <a:lnTo>
                    <a:pt x="6019" y="23164"/>
                  </a:lnTo>
                  <a:lnTo>
                    <a:pt x="9004" y="24371"/>
                  </a:lnTo>
                  <a:lnTo>
                    <a:pt x="16243" y="24371"/>
                  </a:lnTo>
                  <a:lnTo>
                    <a:pt x="19253" y="23164"/>
                  </a:lnTo>
                  <a:lnTo>
                    <a:pt x="23914" y="18351"/>
                  </a:lnTo>
                  <a:lnTo>
                    <a:pt x="25044" y="15455"/>
                  </a:lnTo>
                  <a:lnTo>
                    <a:pt x="25082" y="8445"/>
                  </a:lnTo>
                  <a:close/>
                </a:path>
                <a:path w="86359" h="179069">
                  <a:moveTo>
                    <a:pt x="85902" y="0"/>
                  </a:moveTo>
                  <a:lnTo>
                    <a:pt x="68770" y="0"/>
                  </a:lnTo>
                  <a:lnTo>
                    <a:pt x="68770" y="179044"/>
                  </a:lnTo>
                  <a:lnTo>
                    <a:pt x="85902" y="179044"/>
                  </a:lnTo>
                  <a:lnTo>
                    <a:pt x="859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89079" y="1775523"/>
              <a:ext cx="223778" cy="155879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47977" y="1802295"/>
              <a:ext cx="63715" cy="127888"/>
            </a:xfrm>
            <a:prstGeom prst="rect">
              <a:avLst/>
            </a:prstGeom>
          </p:spPr>
        </p:pic>
      </p:grpSp>
      <p:pic>
        <p:nvPicPr>
          <p:cNvPr id="53" name="object 53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507959" y="1751139"/>
            <a:ext cx="266636" cy="227075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861934" y="1751139"/>
            <a:ext cx="893051" cy="180263"/>
          </a:xfrm>
          <a:prstGeom prst="rect">
            <a:avLst/>
          </a:prstGeom>
        </p:spPr>
      </p:pic>
      <p:sp>
        <p:nvSpPr>
          <p:cNvPr id="55" name="object 55" descr=""/>
          <p:cNvSpPr/>
          <p:nvPr/>
        </p:nvSpPr>
        <p:spPr>
          <a:xfrm>
            <a:off x="2801556" y="1751139"/>
            <a:ext cx="80010" cy="214629"/>
          </a:xfrm>
          <a:custGeom>
            <a:avLst/>
            <a:gdLst/>
            <a:ahLst/>
            <a:cxnLst/>
            <a:rect l="l" t="t" r="r" b="b"/>
            <a:pathLst>
              <a:path w="80010" h="214630">
                <a:moveTo>
                  <a:pt x="17145" y="0"/>
                </a:moveTo>
                <a:lnTo>
                  <a:pt x="0" y="0"/>
                </a:lnTo>
                <a:lnTo>
                  <a:pt x="0" y="179044"/>
                </a:lnTo>
                <a:lnTo>
                  <a:pt x="17145" y="179044"/>
                </a:lnTo>
                <a:lnTo>
                  <a:pt x="17145" y="0"/>
                </a:lnTo>
                <a:close/>
              </a:path>
              <a:path w="80010" h="214630">
                <a:moveTo>
                  <a:pt x="76593" y="180009"/>
                </a:moveTo>
                <a:lnTo>
                  <a:pt x="67081" y="180009"/>
                </a:lnTo>
                <a:lnTo>
                  <a:pt x="63385" y="180009"/>
                </a:lnTo>
                <a:lnTo>
                  <a:pt x="62687" y="180009"/>
                </a:lnTo>
                <a:lnTo>
                  <a:pt x="54546" y="214274"/>
                </a:lnTo>
                <a:lnTo>
                  <a:pt x="66116" y="214274"/>
                </a:lnTo>
                <a:lnTo>
                  <a:pt x="76263" y="180975"/>
                </a:lnTo>
                <a:lnTo>
                  <a:pt x="76593" y="180009"/>
                </a:lnTo>
                <a:close/>
              </a:path>
              <a:path w="80010" h="214630">
                <a:moveTo>
                  <a:pt x="79400" y="163449"/>
                </a:moveTo>
                <a:lnTo>
                  <a:pt x="78219" y="160388"/>
                </a:lnTo>
                <a:lnTo>
                  <a:pt x="73558" y="155244"/>
                </a:lnTo>
                <a:lnTo>
                  <a:pt x="70548" y="153949"/>
                </a:lnTo>
                <a:lnTo>
                  <a:pt x="63296" y="153949"/>
                </a:lnTo>
                <a:lnTo>
                  <a:pt x="60058" y="155244"/>
                </a:lnTo>
                <a:lnTo>
                  <a:pt x="60185" y="155244"/>
                </a:lnTo>
                <a:lnTo>
                  <a:pt x="55308" y="159981"/>
                </a:lnTo>
                <a:lnTo>
                  <a:pt x="54063" y="163118"/>
                </a:lnTo>
                <a:lnTo>
                  <a:pt x="54063" y="170840"/>
                </a:lnTo>
                <a:lnTo>
                  <a:pt x="55308" y="173977"/>
                </a:lnTo>
                <a:lnTo>
                  <a:pt x="60286" y="178803"/>
                </a:lnTo>
                <a:lnTo>
                  <a:pt x="62750" y="179768"/>
                </a:lnTo>
                <a:lnTo>
                  <a:pt x="67030" y="179768"/>
                </a:lnTo>
                <a:lnTo>
                  <a:pt x="76682" y="179768"/>
                </a:lnTo>
                <a:lnTo>
                  <a:pt x="77698" y="176796"/>
                </a:lnTo>
                <a:lnTo>
                  <a:pt x="78536" y="173977"/>
                </a:lnTo>
                <a:lnTo>
                  <a:pt x="78663" y="173570"/>
                </a:lnTo>
                <a:lnTo>
                  <a:pt x="78994" y="172135"/>
                </a:lnTo>
                <a:lnTo>
                  <a:pt x="79298" y="169633"/>
                </a:lnTo>
                <a:lnTo>
                  <a:pt x="79400" y="163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6" name="object 56" descr=""/>
          <p:cNvGrpSpPr/>
          <p:nvPr/>
        </p:nvGrpSpPr>
        <p:grpSpPr>
          <a:xfrm>
            <a:off x="2963227" y="1751139"/>
            <a:ext cx="481965" cy="214629"/>
            <a:chOff x="2963227" y="1751139"/>
            <a:chExt cx="481965" cy="214629"/>
          </a:xfrm>
        </p:grpSpPr>
        <p:pic>
          <p:nvPicPr>
            <p:cNvPr id="57" name="object 5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63227" y="1802307"/>
              <a:ext cx="103987" cy="129095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3094723" y="175113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69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44"/>
                  </a:lnTo>
                  <a:lnTo>
                    <a:pt x="21005" y="179044"/>
                  </a:lnTo>
                  <a:lnTo>
                    <a:pt x="21005" y="52362"/>
                  </a:lnTo>
                  <a:close/>
                </a:path>
                <a:path w="25400" h="179069">
                  <a:moveTo>
                    <a:pt x="16090" y="0"/>
                  </a:moveTo>
                  <a:lnTo>
                    <a:pt x="9004" y="0"/>
                  </a:lnTo>
                  <a:lnTo>
                    <a:pt x="6032" y="1181"/>
                  </a:lnTo>
                  <a:lnTo>
                    <a:pt x="1206" y="5842"/>
                  </a:lnTo>
                  <a:lnTo>
                    <a:pt x="102" y="8445"/>
                  </a:lnTo>
                  <a:lnTo>
                    <a:pt x="0" y="15455"/>
                  </a:lnTo>
                  <a:lnTo>
                    <a:pt x="1206" y="18351"/>
                  </a:lnTo>
                  <a:lnTo>
                    <a:pt x="6032" y="23164"/>
                  </a:lnTo>
                  <a:lnTo>
                    <a:pt x="9004" y="24371"/>
                  </a:lnTo>
                  <a:lnTo>
                    <a:pt x="16243" y="24371"/>
                  </a:lnTo>
                  <a:lnTo>
                    <a:pt x="19265" y="23164"/>
                  </a:lnTo>
                  <a:lnTo>
                    <a:pt x="23926" y="18351"/>
                  </a:lnTo>
                  <a:lnTo>
                    <a:pt x="25060" y="15455"/>
                  </a:lnTo>
                  <a:lnTo>
                    <a:pt x="25095" y="8445"/>
                  </a:lnTo>
                  <a:lnTo>
                    <a:pt x="23976" y="5842"/>
                  </a:lnTo>
                  <a:lnTo>
                    <a:pt x="23888" y="5638"/>
                  </a:lnTo>
                  <a:lnTo>
                    <a:pt x="19117" y="1181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49739" y="1802307"/>
              <a:ext cx="245513" cy="129095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3419513" y="1905088"/>
              <a:ext cx="25400" cy="60325"/>
            </a:xfrm>
            <a:custGeom>
              <a:avLst/>
              <a:gdLst/>
              <a:ahLst/>
              <a:cxnLst/>
              <a:rect l="l" t="t" r="r" b="b"/>
              <a:pathLst>
                <a:path w="25400" h="60325">
                  <a:moveTo>
                    <a:pt x="25238" y="15684"/>
                  </a:moveTo>
                  <a:lnTo>
                    <a:pt x="11099" y="15684"/>
                  </a:lnTo>
                  <a:lnTo>
                    <a:pt x="12972" y="25814"/>
                  </a:lnTo>
                  <a:lnTo>
                    <a:pt x="13017" y="26060"/>
                  </a:lnTo>
                  <a:lnTo>
                    <a:pt x="8632" y="26060"/>
                  </a:lnTo>
                  <a:lnTo>
                    <a:pt x="482" y="60325"/>
                  </a:lnTo>
                  <a:lnTo>
                    <a:pt x="12052" y="60325"/>
                  </a:lnTo>
                  <a:lnTo>
                    <a:pt x="22199" y="27025"/>
                  </a:lnTo>
                  <a:lnTo>
                    <a:pt x="22537" y="26060"/>
                  </a:lnTo>
                  <a:lnTo>
                    <a:pt x="9321" y="26060"/>
                  </a:lnTo>
                  <a:lnTo>
                    <a:pt x="8690" y="25814"/>
                  </a:lnTo>
                  <a:lnTo>
                    <a:pt x="22623" y="25814"/>
                  </a:lnTo>
                  <a:lnTo>
                    <a:pt x="23634" y="22847"/>
                  </a:lnTo>
                  <a:lnTo>
                    <a:pt x="24478" y="20027"/>
                  </a:lnTo>
                  <a:lnTo>
                    <a:pt x="24599" y="19621"/>
                  </a:lnTo>
                  <a:lnTo>
                    <a:pt x="24930" y="18186"/>
                  </a:lnTo>
                  <a:lnTo>
                    <a:pt x="25238" y="15684"/>
                  </a:lnTo>
                  <a:close/>
                </a:path>
                <a:path w="25400" h="60325">
                  <a:moveTo>
                    <a:pt x="11099" y="15684"/>
                  </a:moveTo>
                  <a:lnTo>
                    <a:pt x="8690" y="25814"/>
                  </a:lnTo>
                  <a:lnTo>
                    <a:pt x="9321" y="26060"/>
                  </a:lnTo>
                  <a:lnTo>
                    <a:pt x="13017" y="26060"/>
                  </a:lnTo>
                  <a:lnTo>
                    <a:pt x="11099" y="15684"/>
                  </a:lnTo>
                  <a:close/>
                </a:path>
                <a:path w="25400" h="60325">
                  <a:moveTo>
                    <a:pt x="16484" y="0"/>
                  </a:moveTo>
                  <a:lnTo>
                    <a:pt x="9232" y="0"/>
                  </a:lnTo>
                  <a:lnTo>
                    <a:pt x="6001" y="1295"/>
                  </a:lnTo>
                  <a:lnTo>
                    <a:pt x="6131" y="1295"/>
                  </a:lnTo>
                  <a:lnTo>
                    <a:pt x="1244" y="6032"/>
                  </a:lnTo>
                  <a:lnTo>
                    <a:pt x="0" y="9169"/>
                  </a:lnTo>
                  <a:lnTo>
                    <a:pt x="0" y="16891"/>
                  </a:lnTo>
                  <a:lnTo>
                    <a:pt x="1244" y="20027"/>
                  </a:lnTo>
                  <a:lnTo>
                    <a:pt x="6223" y="24853"/>
                  </a:lnTo>
                  <a:lnTo>
                    <a:pt x="8690" y="25814"/>
                  </a:lnTo>
                  <a:lnTo>
                    <a:pt x="11099" y="15684"/>
                  </a:lnTo>
                  <a:lnTo>
                    <a:pt x="25246" y="15684"/>
                  </a:lnTo>
                  <a:lnTo>
                    <a:pt x="25336" y="9499"/>
                  </a:lnTo>
                  <a:lnTo>
                    <a:pt x="24155" y="6438"/>
                  </a:lnTo>
                  <a:lnTo>
                    <a:pt x="19494" y="1295"/>
                  </a:lnTo>
                  <a:lnTo>
                    <a:pt x="16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1" name="object 61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534118" y="1802295"/>
            <a:ext cx="106413" cy="129095"/>
          </a:xfrm>
          <a:prstGeom prst="rect">
            <a:avLst/>
          </a:prstGeom>
        </p:spPr>
      </p:pic>
      <p:grpSp>
        <p:nvGrpSpPr>
          <p:cNvPr id="62" name="object 62" descr=""/>
          <p:cNvGrpSpPr/>
          <p:nvPr/>
        </p:nvGrpSpPr>
        <p:grpSpPr>
          <a:xfrm>
            <a:off x="3687102" y="1751139"/>
            <a:ext cx="495934" cy="214629"/>
            <a:chOff x="3687102" y="1751139"/>
            <a:chExt cx="495934" cy="214629"/>
          </a:xfrm>
        </p:grpSpPr>
        <p:pic>
          <p:nvPicPr>
            <p:cNvPr id="63" name="object 6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687102" y="1775523"/>
              <a:ext cx="167208" cy="155879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3881589" y="175113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69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44"/>
                  </a:lnTo>
                  <a:lnTo>
                    <a:pt x="21005" y="179044"/>
                  </a:lnTo>
                  <a:lnTo>
                    <a:pt x="21005" y="52362"/>
                  </a:lnTo>
                  <a:close/>
                </a:path>
                <a:path w="25400" h="179069">
                  <a:moveTo>
                    <a:pt x="16090" y="0"/>
                  </a:moveTo>
                  <a:lnTo>
                    <a:pt x="9004" y="0"/>
                  </a:lnTo>
                  <a:lnTo>
                    <a:pt x="6032" y="1181"/>
                  </a:lnTo>
                  <a:lnTo>
                    <a:pt x="1206" y="5842"/>
                  </a:lnTo>
                  <a:lnTo>
                    <a:pt x="102" y="8445"/>
                  </a:lnTo>
                  <a:lnTo>
                    <a:pt x="0" y="15455"/>
                  </a:lnTo>
                  <a:lnTo>
                    <a:pt x="1206" y="18351"/>
                  </a:lnTo>
                  <a:lnTo>
                    <a:pt x="6032" y="23164"/>
                  </a:lnTo>
                  <a:lnTo>
                    <a:pt x="9004" y="24371"/>
                  </a:lnTo>
                  <a:lnTo>
                    <a:pt x="16255" y="24371"/>
                  </a:lnTo>
                  <a:lnTo>
                    <a:pt x="19265" y="23164"/>
                  </a:lnTo>
                  <a:lnTo>
                    <a:pt x="23926" y="18351"/>
                  </a:lnTo>
                  <a:lnTo>
                    <a:pt x="25060" y="15455"/>
                  </a:lnTo>
                  <a:lnTo>
                    <a:pt x="25095" y="8445"/>
                  </a:lnTo>
                  <a:lnTo>
                    <a:pt x="23976" y="5842"/>
                  </a:lnTo>
                  <a:lnTo>
                    <a:pt x="23888" y="5638"/>
                  </a:lnTo>
                  <a:lnTo>
                    <a:pt x="19117" y="1181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932758" y="1775523"/>
              <a:ext cx="202184" cy="155879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4157649" y="1905088"/>
              <a:ext cx="25400" cy="60325"/>
            </a:xfrm>
            <a:custGeom>
              <a:avLst/>
              <a:gdLst/>
              <a:ahLst/>
              <a:cxnLst/>
              <a:rect l="l" t="t" r="r" b="b"/>
              <a:pathLst>
                <a:path w="25400" h="60325">
                  <a:moveTo>
                    <a:pt x="25238" y="15684"/>
                  </a:moveTo>
                  <a:lnTo>
                    <a:pt x="11099" y="15684"/>
                  </a:lnTo>
                  <a:lnTo>
                    <a:pt x="12972" y="25814"/>
                  </a:lnTo>
                  <a:lnTo>
                    <a:pt x="13017" y="26060"/>
                  </a:lnTo>
                  <a:lnTo>
                    <a:pt x="8632" y="26060"/>
                  </a:lnTo>
                  <a:lnTo>
                    <a:pt x="482" y="60325"/>
                  </a:lnTo>
                  <a:lnTo>
                    <a:pt x="12052" y="60325"/>
                  </a:lnTo>
                  <a:lnTo>
                    <a:pt x="22199" y="27025"/>
                  </a:lnTo>
                  <a:lnTo>
                    <a:pt x="22537" y="26060"/>
                  </a:lnTo>
                  <a:lnTo>
                    <a:pt x="9321" y="26060"/>
                  </a:lnTo>
                  <a:lnTo>
                    <a:pt x="8690" y="25814"/>
                  </a:lnTo>
                  <a:lnTo>
                    <a:pt x="22623" y="25814"/>
                  </a:lnTo>
                  <a:lnTo>
                    <a:pt x="23634" y="22847"/>
                  </a:lnTo>
                  <a:lnTo>
                    <a:pt x="24478" y="20027"/>
                  </a:lnTo>
                  <a:lnTo>
                    <a:pt x="24599" y="19621"/>
                  </a:lnTo>
                  <a:lnTo>
                    <a:pt x="24930" y="18186"/>
                  </a:lnTo>
                  <a:lnTo>
                    <a:pt x="25238" y="15684"/>
                  </a:lnTo>
                  <a:close/>
                </a:path>
                <a:path w="25400" h="60325">
                  <a:moveTo>
                    <a:pt x="11099" y="15684"/>
                  </a:moveTo>
                  <a:lnTo>
                    <a:pt x="8690" y="25814"/>
                  </a:lnTo>
                  <a:lnTo>
                    <a:pt x="9321" y="26060"/>
                  </a:lnTo>
                  <a:lnTo>
                    <a:pt x="13017" y="26060"/>
                  </a:lnTo>
                  <a:lnTo>
                    <a:pt x="11099" y="15684"/>
                  </a:lnTo>
                  <a:close/>
                </a:path>
                <a:path w="25400" h="60325">
                  <a:moveTo>
                    <a:pt x="16484" y="0"/>
                  </a:moveTo>
                  <a:lnTo>
                    <a:pt x="9232" y="0"/>
                  </a:lnTo>
                  <a:lnTo>
                    <a:pt x="6001" y="1295"/>
                  </a:lnTo>
                  <a:lnTo>
                    <a:pt x="6131" y="1295"/>
                  </a:lnTo>
                  <a:lnTo>
                    <a:pt x="1244" y="6032"/>
                  </a:lnTo>
                  <a:lnTo>
                    <a:pt x="0" y="9169"/>
                  </a:lnTo>
                  <a:lnTo>
                    <a:pt x="0" y="16891"/>
                  </a:lnTo>
                  <a:lnTo>
                    <a:pt x="1244" y="20027"/>
                  </a:lnTo>
                  <a:lnTo>
                    <a:pt x="6223" y="24853"/>
                  </a:lnTo>
                  <a:lnTo>
                    <a:pt x="8690" y="25814"/>
                  </a:lnTo>
                  <a:lnTo>
                    <a:pt x="11099" y="15684"/>
                  </a:lnTo>
                  <a:lnTo>
                    <a:pt x="25246" y="15684"/>
                  </a:lnTo>
                  <a:lnTo>
                    <a:pt x="25336" y="9499"/>
                  </a:lnTo>
                  <a:lnTo>
                    <a:pt x="24155" y="6438"/>
                  </a:lnTo>
                  <a:lnTo>
                    <a:pt x="19494" y="1295"/>
                  </a:lnTo>
                  <a:lnTo>
                    <a:pt x="16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 descr=""/>
          <p:cNvGrpSpPr/>
          <p:nvPr/>
        </p:nvGrpSpPr>
        <p:grpSpPr>
          <a:xfrm>
            <a:off x="4265256" y="1751139"/>
            <a:ext cx="537210" cy="227329"/>
            <a:chOff x="4265256" y="1751139"/>
            <a:chExt cx="537210" cy="227329"/>
          </a:xfrm>
        </p:grpSpPr>
        <p:pic>
          <p:nvPicPr>
            <p:cNvPr id="68" name="object 6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265256" y="1775523"/>
              <a:ext cx="337553" cy="202691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4626940" y="1751139"/>
              <a:ext cx="17145" cy="179070"/>
            </a:xfrm>
            <a:custGeom>
              <a:avLst/>
              <a:gdLst/>
              <a:ahLst/>
              <a:cxnLst/>
              <a:rect l="l" t="t" r="r" b="b"/>
              <a:pathLst>
                <a:path w="17145" h="179069">
                  <a:moveTo>
                    <a:pt x="17145" y="0"/>
                  </a:moveTo>
                  <a:lnTo>
                    <a:pt x="0" y="0"/>
                  </a:lnTo>
                  <a:lnTo>
                    <a:pt x="0" y="179044"/>
                  </a:lnTo>
                  <a:lnTo>
                    <a:pt x="17145" y="17904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679194" y="1802307"/>
              <a:ext cx="123269" cy="129095"/>
            </a:xfrm>
            <a:prstGeom prst="rect">
              <a:avLst/>
            </a:prstGeom>
          </p:spPr>
        </p:pic>
      </p:grpSp>
      <p:sp>
        <p:nvSpPr>
          <p:cNvPr id="71" name="object 71" descr=""/>
          <p:cNvSpPr/>
          <p:nvPr/>
        </p:nvSpPr>
        <p:spPr>
          <a:xfrm>
            <a:off x="4876914" y="1858517"/>
            <a:ext cx="120650" cy="12700"/>
          </a:xfrm>
          <a:custGeom>
            <a:avLst/>
            <a:gdLst/>
            <a:ahLst/>
            <a:cxnLst/>
            <a:rect l="l" t="t" r="r" b="b"/>
            <a:pathLst>
              <a:path w="120650" h="12700">
                <a:moveTo>
                  <a:pt x="120650" y="0"/>
                </a:moveTo>
                <a:lnTo>
                  <a:pt x="0" y="0"/>
                </a:lnTo>
                <a:lnTo>
                  <a:pt x="0" y="12306"/>
                </a:lnTo>
                <a:lnTo>
                  <a:pt x="120650" y="12306"/>
                </a:lnTo>
                <a:lnTo>
                  <a:pt x="120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2" name="object 72" descr=""/>
          <p:cNvGrpSpPr/>
          <p:nvPr/>
        </p:nvGrpSpPr>
        <p:grpSpPr>
          <a:xfrm>
            <a:off x="5084660" y="1802295"/>
            <a:ext cx="352425" cy="129539"/>
            <a:chOff x="5084660" y="1802295"/>
            <a:chExt cx="352425" cy="129539"/>
          </a:xfrm>
        </p:grpSpPr>
        <p:pic>
          <p:nvPicPr>
            <p:cNvPr id="73" name="object 7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84660" y="1802307"/>
              <a:ext cx="209448" cy="127888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330075" y="1802295"/>
              <a:ext cx="106413" cy="129095"/>
            </a:xfrm>
            <a:prstGeom prst="rect">
              <a:avLst/>
            </a:prstGeom>
          </p:spPr>
        </p:pic>
      </p:grpSp>
      <p:grpSp>
        <p:nvGrpSpPr>
          <p:cNvPr id="75" name="object 75" descr=""/>
          <p:cNvGrpSpPr/>
          <p:nvPr/>
        </p:nvGrpSpPr>
        <p:grpSpPr>
          <a:xfrm>
            <a:off x="5483059" y="1751139"/>
            <a:ext cx="490855" cy="227329"/>
            <a:chOff x="5483059" y="1751139"/>
            <a:chExt cx="490855" cy="227329"/>
          </a:xfrm>
        </p:grpSpPr>
        <p:pic>
          <p:nvPicPr>
            <p:cNvPr id="76" name="object 7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483059" y="1751139"/>
              <a:ext cx="119189" cy="179044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5624220" y="175113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69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44"/>
                  </a:lnTo>
                  <a:lnTo>
                    <a:pt x="21005" y="179044"/>
                  </a:lnTo>
                  <a:lnTo>
                    <a:pt x="21005" y="52362"/>
                  </a:lnTo>
                  <a:close/>
                </a:path>
                <a:path w="25400" h="179069">
                  <a:moveTo>
                    <a:pt x="16090" y="0"/>
                  </a:moveTo>
                  <a:lnTo>
                    <a:pt x="9004" y="0"/>
                  </a:lnTo>
                  <a:lnTo>
                    <a:pt x="6032" y="1181"/>
                  </a:lnTo>
                  <a:lnTo>
                    <a:pt x="1206" y="5842"/>
                  </a:lnTo>
                  <a:lnTo>
                    <a:pt x="102" y="8445"/>
                  </a:lnTo>
                  <a:lnTo>
                    <a:pt x="0" y="15455"/>
                  </a:lnTo>
                  <a:lnTo>
                    <a:pt x="1206" y="18351"/>
                  </a:lnTo>
                  <a:lnTo>
                    <a:pt x="6032" y="23164"/>
                  </a:lnTo>
                  <a:lnTo>
                    <a:pt x="9004" y="24371"/>
                  </a:lnTo>
                  <a:lnTo>
                    <a:pt x="16243" y="24371"/>
                  </a:lnTo>
                  <a:lnTo>
                    <a:pt x="19265" y="23164"/>
                  </a:lnTo>
                  <a:lnTo>
                    <a:pt x="23926" y="18351"/>
                  </a:lnTo>
                  <a:lnTo>
                    <a:pt x="25060" y="15455"/>
                  </a:lnTo>
                  <a:lnTo>
                    <a:pt x="25095" y="8445"/>
                  </a:lnTo>
                  <a:lnTo>
                    <a:pt x="23976" y="5842"/>
                  </a:lnTo>
                  <a:lnTo>
                    <a:pt x="23888" y="5638"/>
                  </a:lnTo>
                  <a:lnTo>
                    <a:pt x="19117" y="1181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692990" y="1802307"/>
              <a:ext cx="116789" cy="127888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843320" y="1802295"/>
              <a:ext cx="130289" cy="175907"/>
            </a:xfrm>
            <a:prstGeom prst="rect">
              <a:avLst/>
            </a:prstGeom>
          </p:spPr>
        </p:pic>
      </p:grpSp>
      <p:grpSp>
        <p:nvGrpSpPr>
          <p:cNvPr id="80" name="object 80" descr=""/>
          <p:cNvGrpSpPr/>
          <p:nvPr/>
        </p:nvGrpSpPr>
        <p:grpSpPr>
          <a:xfrm>
            <a:off x="6080747" y="1751139"/>
            <a:ext cx="135890" cy="180340"/>
            <a:chOff x="6080747" y="1751139"/>
            <a:chExt cx="135890" cy="180340"/>
          </a:xfrm>
        </p:grpSpPr>
        <p:sp>
          <p:nvSpPr>
            <p:cNvPr id="81" name="object 81" descr=""/>
            <p:cNvSpPr/>
            <p:nvPr/>
          </p:nvSpPr>
          <p:spPr>
            <a:xfrm>
              <a:off x="6080747" y="175113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69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44"/>
                  </a:lnTo>
                  <a:lnTo>
                    <a:pt x="21005" y="179044"/>
                  </a:lnTo>
                  <a:lnTo>
                    <a:pt x="21005" y="52362"/>
                  </a:lnTo>
                  <a:close/>
                </a:path>
                <a:path w="25400" h="179069">
                  <a:moveTo>
                    <a:pt x="16090" y="0"/>
                  </a:moveTo>
                  <a:lnTo>
                    <a:pt x="9004" y="0"/>
                  </a:lnTo>
                  <a:lnTo>
                    <a:pt x="6032" y="1181"/>
                  </a:lnTo>
                  <a:lnTo>
                    <a:pt x="1206" y="5842"/>
                  </a:lnTo>
                  <a:lnTo>
                    <a:pt x="102" y="8445"/>
                  </a:lnTo>
                  <a:lnTo>
                    <a:pt x="0" y="15455"/>
                  </a:lnTo>
                  <a:lnTo>
                    <a:pt x="1206" y="18351"/>
                  </a:lnTo>
                  <a:lnTo>
                    <a:pt x="6032" y="23164"/>
                  </a:lnTo>
                  <a:lnTo>
                    <a:pt x="9004" y="24371"/>
                  </a:lnTo>
                  <a:lnTo>
                    <a:pt x="16256" y="24371"/>
                  </a:lnTo>
                  <a:lnTo>
                    <a:pt x="19265" y="23164"/>
                  </a:lnTo>
                  <a:lnTo>
                    <a:pt x="23926" y="18351"/>
                  </a:lnTo>
                  <a:lnTo>
                    <a:pt x="25060" y="15455"/>
                  </a:lnTo>
                  <a:lnTo>
                    <a:pt x="25095" y="8445"/>
                  </a:lnTo>
                  <a:lnTo>
                    <a:pt x="23976" y="5842"/>
                  </a:lnTo>
                  <a:lnTo>
                    <a:pt x="23888" y="5638"/>
                  </a:lnTo>
                  <a:lnTo>
                    <a:pt x="19117" y="1181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129744" y="1775523"/>
              <a:ext cx="86613" cy="155879"/>
            </a:xfrm>
            <a:prstGeom prst="rect">
              <a:avLst/>
            </a:prstGeom>
          </p:spPr>
        </p:pic>
      </p:grpSp>
      <p:grpSp>
        <p:nvGrpSpPr>
          <p:cNvPr id="83" name="object 83" descr=""/>
          <p:cNvGrpSpPr/>
          <p:nvPr/>
        </p:nvGrpSpPr>
        <p:grpSpPr>
          <a:xfrm>
            <a:off x="6298050" y="1802295"/>
            <a:ext cx="519430" cy="176530"/>
            <a:chOff x="6298050" y="1802295"/>
            <a:chExt cx="519430" cy="176530"/>
          </a:xfrm>
        </p:grpSpPr>
        <p:pic>
          <p:nvPicPr>
            <p:cNvPr id="84" name="object 84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298050" y="1802307"/>
              <a:ext cx="123269" cy="129095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42201" y="1802295"/>
              <a:ext cx="106413" cy="129095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577583" y="1802307"/>
              <a:ext cx="239610" cy="175907"/>
            </a:xfrm>
            <a:prstGeom prst="rect">
              <a:avLst/>
            </a:prstGeom>
          </p:spPr>
        </p:pic>
      </p:grpSp>
      <p:pic>
        <p:nvPicPr>
          <p:cNvPr id="87" name="object 87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884746" y="1775523"/>
            <a:ext cx="229463" cy="155879"/>
          </a:xfrm>
          <a:prstGeom prst="rect">
            <a:avLst/>
          </a:prstGeom>
        </p:spPr>
      </p:pic>
      <p:grpSp>
        <p:nvGrpSpPr>
          <p:cNvPr id="88" name="object 88" descr=""/>
          <p:cNvGrpSpPr/>
          <p:nvPr/>
        </p:nvGrpSpPr>
        <p:grpSpPr>
          <a:xfrm>
            <a:off x="7192632" y="1749945"/>
            <a:ext cx="445770" cy="181610"/>
            <a:chOff x="7192632" y="1749945"/>
            <a:chExt cx="445770" cy="181610"/>
          </a:xfrm>
        </p:grpSpPr>
        <p:pic>
          <p:nvPicPr>
            <p:cNvPr id="89" name="object 8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192632" y="1749945"/>
              <a:ext cx="122821" cy="180238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359370" y="1802307"/>
              <a:ext cx="116789" cy="127888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509700" y="1751139"/>
              <a:ext cx="128612" cy="180251"/>
            </a:xfrm>
            <a:prstGeom prst="rect">
              <a:avLst/>
            </a:prstGeom>
          </p:spPr>
        </p:pic>
      </p:grpSp>
      <p:pic>
        <p:nvPicPr>
          <p:cNvPr id="92" name="object 92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825799" y="2040699"/>
            <a:ext cx="740046" cy="225856"/>
          </a:xfrm>
          <a:prstGeom prst="rect">
            <a:avLst/>
          </a:prstGeom>
        </p:spPr>
      </p:pic>
      <p:grpSp>
        <p:nvGrpSpPr>
          <p:cNvPr id="93" name="object 93" descr=""/>
          <p:cNvGrpSpPr/>
          <p:nvPr/>
        </p:nvGrpSpPr>
        <p:grpSpPr>
          <a:xfrm>
            <a:off x="1640649" y="2040699"/>
            <a:ext cx="490220" cy="180340"/>
            <a:chOff x="1640649" y="2040699"/>
            <a:chExt cx="490220" cy="180340"/>
          </a:xfrm>
        </p:grpSpPr>
        <p:pic>
          <p:nvPicPr>
            <p:cNvPr id="94" name="object 94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640649" y="2065070"/>
              <a:ext cx="86613" cy="155879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758391" y="2040699"/>
              <a:ext cx="116789" cy="179044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910892" y="2091855"/>
              <a:ext cx="106413" cy="129095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44103" y="2065070"/>
              <a:ext cx="86613" cy="155879"/>
            </a:xfrm>
            <a:prstGeom prst="rect">
              <a:avLst/>
            </a:prstGeom>
          </p:spPr>
        </p:pic>
      </p:grpSp>
      <p:grpSp>
        <p:nvGrpSpPr>
          <p:cNvPr id="98" name="object 98" descr=""/>
          <p:cNvGrpSpPr/>
          <p:nvPr/>
        </p:nvGrpSpPr>
        <p:grpSpPr>
          <a:xfrm>
            <a:off x="2225052" y="2040699"/>
            <a:ext cx="742950" cy="180340"/>
            <a:chOff x="2225052" y="2040699"/>
            <a:chExt cx="742950" cy="180340"/>
          </a:xfrm>
        </p:grpSpPr>
        <p:pic>
          <p:nvPicPr>
            <p:cNvPr id="99" name="object 99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225052" y="2091855"/>
              <a:ext cx="209448" cy="127888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470467" y="2091855"/>
              <a:ext cx="106413" cy="129095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603665" y="2065070"/>
              <a:ext cx="215480" cy="155879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850743" y="2040699"/>
              <a:ext cx="116789" cy="179044"/>
            </a:xfrm>
            <a:prstGeom prst="rect">
              <a:avLst/>
            </a:prstGeom>
          </p:spPr>
        </p:pic>
      </p:grpSp>
      <p:grpSp>
        <p:nvGrpSpPr>
          <p:cNvPr id="103" name="object 103" descr=""/>
          <p:cNvGrpSpPr/>
          <p:nvPr/>
        </p:nvGrpSpPr>
        <p:grpSpPr>
          <a:xfrm>
            <a:off x="3047161" y="2091855"/>
            <a:ext cx="422909" cy="176530"/>
            <a:chOff x="3047161" y="2091855"/>
            <a:chExt cx="422909" cy="176530"/>
          </a:xfrm>
        </p:grpSpPr>
        <p:pic>
          <p:nvPicPr>
            <p:cNvPr id="104" name="object 104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047161" y="2091855"/>
              <a:ext cx="273392" cy="175907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54324" y="2093061"/>
              <a:ext cx="115582" cy="127888"/>
            </a:xfrm>
            <a:prstGeom prst="rect">
              <a:avLst/>
            </a:prstGeom>
          </p:spPr>
        </p:pic>
      </p:grpSp>
      <p:pic>
        <p:nvPicPr>
          <p:cNvPr id="106" name="object 106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3517684" y="2091855"/>
            <a:ext cx="63715" cy="127888"/>
          </a:xfrm>
          <a:prstGeom prst="rect">
            <a:avLst/>
          </a:prstGeom>
        </p:spPr>
      </p:pic>
      <p:grpSp>
        <p:nvGrpSpPr>
          <p:cNvPr id="107" name="object 107" descr=""/>
          <p:cNvGrpSpPr/>
          <p:nvPr/>
        </p:nvGrpSpPr>
        <p:grpSpPr>
          <a:xfrm>
            <a:off x="3664877" y="2040699"/>
            <a:ext cx="671195" cy="180340"/>
            <a:chOff x="3664877" y="2040699"/>
            <a:chExt cx="671195" cy="180340"/>
          </a:xfrm>
        </p:grpSpPr>
        <p:pic>
          <p:nvPicPr>
            <p:cNvPr id="108" name="object 10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64877" y="2040699"/>
              <a:ext cx="128612" cy="180251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28599" y="2043353"/>
              <a:ext cx="123282" cy="177596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974223" y="2091855"/>
              <a:ext cx="262775" cy="129095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271975" y="2091855"/>
              <a:ext cx="63715" cy="127888"/>
            </a:xfrm>
            <a:prstGeom prst="rect">
              <a:avLst/>
            </a:prstGeom>
          </p:spPr>
        </p:pic>
      </p:grpSp>
      <p:pic>
        <p:nvPicPr>
          <p:cNvPr id="112" name="object 112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829425" y="2619819"/>
            <a:ext cx="1105622" cy="180263"/>
          </a:xfrm>
          <a:prstGeom prst="rect">
            <a:avLst/>
          </a:prstGeom>
        </p:spPr>
      </p:pic>
      <p:pic>
        <p:nvPicPr>
          <p:cNvPr id="113" name="object 113" descr="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2029625" y="2670975"/>
            <a:ext cx="666810" cy="175907"/>
          </a:xfrm>
          <a:prstGeom prst="rect">
            <a:avLst/>
          </a:prstGeom>
        </p:spPr>
      </p:pic>
      <p:grpSp>
        <p:nvGrpSpPr>
          <p:cNvPr id="114" name="object 114" descr=""/>
          <p:cNvGrpSpPr/>
          <p:nvPr/>
        </p:nvGrpSpPr>
        <p:grpSpPr>
          <a:xfrm>
            <a:off x="2775000" y="2618613"/>
            <a:ext cx="556260" cy="181610"/>
            <a:chOff x="2775000" y="2618613"/>
            <a:chExt cx="556260" cy="181610"/>
          </a:xfrm>
        </p:grpSpPr>
        <p:pic>
          <p:nvPicPr>
            <p:cNvPr id="115" name="object 11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775000" y="2618613"/>
              <a:ext cx="311505" cy="181457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21482" y="2670987"/>
              <a:ext cx="209448" cy="127888"/>
            </a:xfrm>
            <a:prstGeom prst="rect">
              <a:avLst/>
            </a:prstGeom>
          </p:spPr>
        </p:pic>
      </p:grpSp>
      <p:grpSp>
        <p:nvGrpSpPr>
          <p:cNvPr id="117" name="object 117" descr=""/>
          <p:cNvGrpSpPr/>
          <p:nvPr/>
        </p:nvGrpSpPr>
        <p:grpSpPr>
          <a:xfrm>
            <a:off x="3436873" y="2619819"/>
            <a:ext cx="997585" cy="180340"/>
            <a:chOff x="3436873" y="2619819"/>
            <a:chExt cx="997585" cy="180340"/>
          </a:xfrm>
        </p:grpSpPr>
        <p:sp>
          <p:nvSpPr>
            <p:cNvPr id="118" name="object 118" descr=""/>
            <p:cNvSpPr/>
            <p:nvPr/>
          </p:nvSpPr>
          <p:spPr>
            <a:xfrm>
              <a:off x="3436873" y="261981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69">
                  <a:moveTo>
                    <a:pt x="20993" y="52362"/>
                  </a:moveTo>
                  <a:lnTo>
                    <a:pt x="3848" y="52362"/>
                  </a:lnTo>
                  <a:lnTo>
                    <a:pt x="3848" y="179044"/>
                  </a:lnTo>
                  <a:lnTo>
                    <a:pt x="20993" y="179044"/>
                  </a:lnTo>
                  <a:lnTo>
                    <a:pt x="20993" y="52362"/>
                  </a:lnTo>
                  <a:close/>
                </a:path>
                <a:path w="25400" h="179069">
                  <a:moveTo>
                    <a:pt x="16078" y="0"/>
                  </a:moveTo>
                  <a:lnTo>
                    <a:pt x="9004" y="0"/>
                  </a:lnTo>
                  <a:lnTo>
                    <a:pt x="6019" y="1168"/>
                  </a:lnTo>
                  <a:lnTo>
                    <a:pt x="1193" y="5841"/>
                  </a:lnTo>
                  <a:lnTo>
                    <a:pt x="101" y="8445"/>
                  </a:lnTo>
                  <a:lnTo>
                    <a:pt x="0" y="15443"/>
                  </a:lnTo>
                  <a:lnTo>
                    <a:pt x="1193" y="18338"/>
                  </a:lnTo>
                  <a:lnTo>
                    <a:pt x="6019" y="23164"/>
                  </a:lnTo>
                  <a:lnTo>
                    <a:pt x="9004" y="24371"/>
                  </a:lnTo>
                  <a:lnTo>
                    <a:pt x="16243" y="24371"/>
                  </a:lnTo>
                  <a:lnTo>
                    <a:pt x="19253" y="23164"/>
                  </a:lnTo>
                  <a:lnTo>
                    <a:pt x="23914" y="18338"/>
                  </a:lnTo>
                  <a:lnTo>
                    <a:pt x="25052" y="15443"/>
                  </a:lnTo>
                  <a:lnTo>
                    <a:pt x="25082" y="8445"/>
                  </a:lnTo>
                  <a:lnTo>
                    <a:pt x="23963" y="5841"/>
                  </a:lnTo>
                  <a:lnTo>
                    <a:pt x="23875" y="5638"/>
                  </a:lnTo>
                  <a:lnTo>
                    <a:pt x="19103" y="1168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505631" y="2670987"/>
              <a:ext cx="116789" cy="127888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648976" y="2644203"/>
              <a:ext cx="86613" cy="155879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3762870" y="2619819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69">
                  <a:moveTo>
                    <a:pt x="20993" y="52362"/>
                  </a:moveTo>
                  <a:lnTo>
                    <a:pt x="3848" y="52362"/>
                  </a:lnTo>
                  <a:lnTo>
                    <a:pt x="3848" y="179044"/>
                  </a:lnTo>
                  <a:lnTo>
                    <a:pt x="20993" y="179044"/>
                  </a:lnTo>
                  <a:lnTo>
                    <a:pt x="20993" y="52362"/>
                  </a:lnTo>
                  <a:close/>
                </a:path>
                <a:path w="25400" h="179069">
                  <a:moveTo>
                    <a:pt x="16078" y="0"/>
                  </a:moveTo>
                  <a:lnTo>
                    <a:pt x="9004" y="0"/>
                  </a:lnTo>
                  <a:lnTo>
                    <a:pt x="6019" y="1168"/>
                  </a:lnTo>
                  <a:lnTo>
                    <a:pt x="1193" y="5841"/>
                  </a:lnTo>
                  <a:lnTo>
                    <a:pt x="101" y="8445"/>
                  </a:lnTo>
                  <a:lnTo>
                    <a:pt x="0" y="15443"/>
                  </a:lnTo>
                  <a:lnTo>
                    <a:pt x="1193" y="18338"/>
                  </a:lnTo>
                  <a:lnTo>
                    <a:pt x="6019" y="23164"/>
                  </a:lnTo>
                  <a:lnTo>
                    <a:pt x="9004" y="24371"/>
                  </a:lnTo>
                  <a:lnTo>
                    <a:pt x="16243" y="24371"/>
                  </a:lnTo>
                  <a:lnTo>
                    <a:pt x="19253" y="23164"/>
                  </a:lnTo>
                  <a:lnTo>
                    <a:pt x="23914" y="18338"/>
                  </a:lnTo>
                  <a:lnTo>
                    <a:pt x="25052" y="15443"/>
                  </a:lnTo>
                  <a:lnTo>
                    <a:pt x="25082" y="8445"/>
                  </a:lnTo>
                  <a:lnTo>
                    <a:pt x="23963" y="5841"/>
                  </a:lnTo>
                  <a:lnTo>
                    <a:pt x="23875" y="5638"/>
                  </a:lnTo>
                  <a:lnTo>
                    <a:pt x="19103" y="1168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831640" y="2670987"/>
              <a:ext cx="209448" cy="127888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077042" y="2670975"/>
              <a:ext cx="106413" cy="129095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210240" y="2644203"/>
              <a:ext cx="223783" cy="155879"/>
            </a:xfrm>
            <a:prstGeom prst="rect">
              <a:avLst/>
            </a:prstGeom>
          </p:spPr>
        </p:pic>
      </p:grpSp>
      <p:grpSp>
        <p:nvGrpSpPr>
          <p:cNvPr id="125" name="object 125" descr=""/>
          <p:cNvGrpSpPr/>
          <p:nvPr/>
        </p:nvGrpSpPr>
        <p:grpSpPr>
          <a:xfrm>
            <a:off x="4532350" y="2619819"/>
            <a:ext cx="803910" cy="180340"/>
            <a:chOff x="4532350" y="2619819"/>
            <a:chExt cx="803910" cy="180340"/>
          </a:xfrm>
        </p:grpSpPr>
        <p:pic>
          <p:nvPicPr>
            <p:cNvPr id="126" name="object 126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532350" y="2619819"/>
              <a:ext cx="128612" cy="180251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695951" y="2670975"/>
              <a:ext cx="209956" cy="129095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940884" y="2670987"/>
              <a:ext cx="116789" cy="127888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090248" y="2670987"/>
              <a:ext cx="245500" cy="129095"/>
            </a:xfrm>
            <a:prstGeom prst="rect">
              <a:avLst/>
            </a:prstGeom>
          </p:spPr>
        </p:pic>
      </p:grpSp>
      <p:pic>
        <p:nvPicPr>
          <p:cNvPr id="130" name="object 130" descr="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5414314" y="2618613"/>
            <a:ext cx="1049146" cy="228269"/>
          </a:xfrm>
          <a:prstGeom prst="rect">
            <a:avLst/>
          </a:prstGeom>
        </p:spPr>
      </p:pic>
      <p:pic>
        <p:nvPicPr>
          <p:cNvPr id="131" name="object 131" descr="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6538264" y="2644203"/>
            <a:ext cx="229476" cy="155879"/>
          </a:xfrm>
          <a:prstGeom prst="rect">
            <a:avLst/>
          </a:prstGeom>
        </p:spPr>
      </p:pic>
      <p:pic>
        <p:nvPicPr>
          <p:cNvPr id="132" name="object 132" descr="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825802" y="2933763"/>
            <a:ext cx="1491223" cy="155879"/>
          </a:xfrm>
          <a:prstGeom prst="rect">
            <a:avLst/>
          </a:prstGeom>
        </p:spPr>
      </p:pic>
      <p:sp>
        <p:nvSpPr>
          <p:cNvPr id="133" name="object 133" descr=""/>
          <p:cNvSpPr/>
          <p:nvPr/>
        </p:nvSpPr>
        <p:spPr>
          <a:xfrm>
            <a:off x="2363597" y="2909379"/>
            <a:ext cx="17145" cy="179070"/>
          </a:xfrm>
          <a:custGeom>
            <a:avLst/>
            <a:gdLst/>
            <a:ahLst/>
            <a:cxnLst/>
            <a:rect l="l" t="t" r="r" b="b"/>
            <a:pathLst>
              <a:path w="17144" h="179069">
                <a:moveTo>
                  <a:pt x="17144" y="0"/>
                </a:moveTo>
                <a:lnTo>
                  <a:pt x="0" y="0"/>
                </a:lnTo>
                <a:lnTo>
                  <a:pt x="0" y="179044"/>
                </a:lnTo>
                <a:lnTo>
                  <a:pt x="17144" y="179044"/>
                </a:lnTo>
                <a:lnTo>
                  <a:pt x="17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4" name="object 134" descr="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2478938" y="2909379"/>
            <a:ext cx="837892" cy="227063"/>
          </a:xfrm>
          <a:prstGeom prst="rect">
            <a:avLst/>
          </a:prstGeom>
        </p:spPr>
      </p:pic>
      <p:grpSp>
        <p:nvGrpSpPr>
          <p:cNvPr id="135" name="object 135" descr=""/>
          <p:cNvGrpSpPr/>
          <p:nvPr/>
        </p:nvGrpSpPr>
        <p:grpSpPr>
          <a:xfrm>
            <a:off x="3393211" y="2909392"/>
            <a:ext cx="704215" cy="180340"/>
            <a:chOff x="3393211" y="2909392"/>
            <a:chExt cx="704215" cy="180340"/>
          </a:xfrm>
        </p:grpSpPr>
        <p:pic>
          <p:nvPicPr>
            <p:cNvPr id="136" name="object 136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393211" y="2960547"/>
              <a:ext cx="346748" cy="129095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74948" y="2960547"/>
              <a:ext cx="63715" cy="127888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869791" y="2909392"/>
              <a:ext cx="227520" cy="180251"/>
            </a:xfrm>
            <a:prstGeom prst="rect">
              <a:avLst/>
            </a:prstGeom>
          </p:spPr>
        </p:pic>
      </p:grpSp>
      <p:sp>
        <p:nvSpPr>
          <p:cNvPr id="139" name="object 139" descr=""/>
          <p:cNvSpPr/>
          <p:nvPr/>
        </p:nvSpPr>
        <p:spPr>
          <a:xfrm>
            <a:off x="836695" y="4178846"/>
            <a:ext cx="254635" cy="293370"/>
          </a:xfrm>
          <a:custGeom>
            <a:avLst/>
            <a:gdLst/>
            <a:ahLst/>
            <a:cxnLst/>
            <a:rect l="l" t="t" r="r" b="b"/>
            <a:pathLst>
              <a:path w="254634" h="293370">
                <a:moveTo>
                  <a:pt x="126987" y="0"/>
                </a:moveTo>
                <a:lnTo>
                  <a:pt x="0" y="0"/>
                </a:lnTo>
                <a:lnTo>
                  <a:pt x="0" y="293369"/>
                </a:lnTo>
                <a:lnTo>
                  <a:pt x="67894" y="293369"/>
                </a:lnTo>
                <a:lnTo>
                  <a:pt x="67894" y="212470"/>
                </a:lnTo>
                <a:lnTo>
                  <a:pt x="37719" y="212470"/>
                </a:lnTo>
                <a:lnTo>
                  <a:pt x="64272" y="185559"/>
                </a:lnTo>
                <a:lnTo>
                  <a:pt x="37719" y="157162"/>
                </a:lnTo>
                <a:lnTo>
                  <a:pt x="67894" y="157162"/>
                </a:lnTo>
                <a:lnTo>
                  <a:pt x="67894" y="55308"/>
                </a:lnTo>
                <a:lnTo>
                  <a:pt x="37719" y="55308"/>
                </a:lnTo>
                <a:lnTo>
                  <a:pt x="67894" y="23037"/>
                </a:lnTo>
                <a:lnTo>
                  <a:pt x="212723" y="23037"/>
                </a:lnTo>
                <a:lnTo>
                  <a:pt x="208317" y="19875"/>
                </a:lnTo>
                <a:lnTo>
                  <a:pt x="194881" y="12788"/>
                </a:lnTo>
                <a:lnTo>
                  <a:pt x="179951" y="7195"/>
                </a:lnTo>
                <a:lnTo>
                  <a:pt x="163658" y="3198"/>
                </a:lnTo>
                <a:lnTo>
                  <a:pt x="146003" y="799"/>
                </a:lnTo>
                <a:lnTo>
                  <a:pt x="126987" y="0"/>
                </a:lnTo>
                <a:close/>
              </a:path>
              <a:path w="254634" h="293370">
                <a:moveTo>
                  <a:pt x="64272" y="185559"/>
                </a:moveTo>
                <a:lnTo>
                  <a:pt x="37719" y="212470"/>
                </a:lnTo>
                <a:lnTo>
                  <a:pt x="67894" y="212470"/>
                </a:lnTo>
                <a:lnTo>
                  <a:pt x="67894" y="189433"/>
                </a:lnTo>
                <a:lnTo>
                  <a:pt x="64272" y="185559"/>
                </a:lnTo>
                <a:close/>
              </a:path>
              <a:path w="254634" h="293370">
                <a:moveTo>
                  <a:pt x="212723" y="23037"/>
                </a:moveTo>
                <a:lnTo>
                  <a:pt x="67894" y="23037"/>
                </a:lnTo>
                <a:lnTo>
                  <a:pt x="67894" y="55308"/>
                </a:lnTo>
                <a:lnTo>
                  <a:pt x="123215" y="55308"/>
                </a:lnTo>
                <a:lnTo>
                  <a:pt x="137936" y="56150"/>
                </a:lnTo>
                <a:lnTo>
                  <a:pt x="176933" y="76119"/>
                </a:lnTo>
                <a:lnTo>
                  <a:pt x="185661" y="106464"/>
                </a:lnTo>
                <a:lnTo>
                  <a:pt x="184690" y="117751"/>
                </a:lnTo>
                <a:lnTo>
                  <a:pt x="161405" y="149618"/>
                </a:lnTo>
                <a:lnTo>
                  <a:pt x="123215" y="157162"/>
                </a:lnTo>
                <a:lnTo>
                  <a:pt x="67894" y="157162"/>
                </a:lnTo>
                <a:lnTo>
                  <a:pt x="67894" y="212470"/>
                </a:lnTo>
                <a:lnTo>
                  <a:pt x="126987" y="212470"/>
                </a:lnTo>
                <a:lnTo>
                  <a:pt x="146003" y="211675"/>
                </a:lnTo>
                <a:lnTo>
                  <a:pt x="194881" y="199707"/>
                </a:lnTo>
                <a:lnTo>
                  <a:pt x="230316" y="174286"/>
                </a:lnTo>
                <a:lnTo>
                  <a:pt x="250512" y="136942"/>
                </a:lnTo>
                <a:lnTo>
                  <a:pt x="254393" y="106464"/>
                </a:lnTo>
                <a:lnTo>
                  <a:pt x="253422" y="90484"/>
                </a:lnTo>
                <a:lnTo>
                  <a:pt x="238887" y="49466"/>
                </a:lnTo>
                <a:lnTo>
                  <a:pt x="220127" y="28351"/>
                </a:lnTo>
                <a:lnTo>
                  <a:pt x="212723" y="23037"/>
                </a:lnTo>
                <a:close/>
              </a:path>
              <a:path w="254634" h="293370">
                <a:moveTo>
                  <a:pt x="67894" y="181889"/>
                </a:moveTo>
                <a:lnTo>
                  <a:pt x="64272" y="185559"/>
                </a:lnTo>
                <a:lnTo>
                  <a:pt x="67894" y="189433"/>
                </a:lnTo>
                <a:lnTo>
                  <a:pt x="67894" y="181889"/>
                </a:lnTo>
                <a:close/>
              </a:path>
              <a:path w="254634" h="293370">
                <a:moveTo>
                  <a:pt x="67894" y="157162"/>
                </a:moveTo>
                <a:lnTo>
                  <a:pt x="37719" y="157162"/>
                </a:lnTo>
                <a:lnTo>
                  <a:pt x="64272" y="185559"/>
                </a:lnTo>
                <a:lnTo>
                  <a:pt x="67894" y="181889"/>
                </a:lnTo>
                <a:lnTo>
                  <a:pt x="67894" y="157162"/>
                </a:lnTo>
                <a:close/>
              </a:path>
              <a:path w="254634" h="293370">
                <a:moveTo>
                  <a:pt x="67894" y="23037"/>
                </a:moveTo>
                <a:lnTo>
                  <a:pt x="37719" y="55308"/>
                </a:lnTo>
                <a:lnTo>
                  <a:pt x="67894" y="55308"/>
                </a:lnTo>
                <a:lnTo>
                  <a:pt x="67894" y="23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0" name="object 140" descr="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137615" y="4246727"/>
            <a:ext cx="228409" cy="228841"/>
          </a:xfrm>
          <a:prstGeom prst="rect">
            <a:avLst/>
          </a:prstGeom>
        </p:spPr>
      </p:pic>
      <p:grpSp>
        <p:nvGrpSpPr>
          <p:cNvPr id="141" name="object 141" descr=""/>
          <p:cNvGrpSpPr/>
          <p:nvPr/>
        </p:nvGrpSpPr>
        <p:grpSpPr>
          <a:xfrm>
            <a:off x="1426794" y="4161244"/>
            <a:ext cx="653415" cy="314325"/>
            <a:chOff x="1426794" y="4161244"/>
            <a:chExt cx="653415" cy="314325"/>
          </a:xfrm>
        </p:grpSpPr>
        <p:pic>
          <p:nvPicPr>
            <p:cNvPr id="142" name="object 142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426794" y="4243387"/>
              <a:ext cx="386829" cy="232181"/>
            </a:xfrm>
            <a:prstGeom prst="rect">
              <a:avLst/>
            </a:prstGeom>
          </p:spPr>
        </p:pic>
        <p:sp>
          <p:nvSpPr>
            <p:cNvPr id="143" name="object 143" descr=""/>
            <p:cNvSpPr/>
            <p:nvPr/>
          </p:nvSpPr>
          <p:spPr>
            <a:xfrm>
              <a:off x="1849666" y="4161244"/>
              <a:ext cx="230504" cy="311150"/>
            </a:xfrm>
            <a:custGeom>
              <a:avLst/>
              <a:gdLst/>
              <a:ahLst/>
              <a:cxnLst/>
              <a:rect l="l" t="t" r="r" b="b"/>
              <a:pathLst>
                <a:path w="230505" h="311150">
                  <a:moveTo>
                    <a:pt x="65379" y="0"/>
                  </a:moveTo>
                  <a:lnTo>
                    <a:pt x="0" y="0"/>
                  </a:lnTo>
                  <a:lnTo>
                    <a:pt x="0" y="310972"/>
                  </a:lnTo>
                  <a:lnTo>
                    <a:pt x="65379" y="310972"/>
                  </a:lnTo>
                  <a:lnTo>
                    <a:pt x="65379" y="199491"/>
                  </a:lnTo>
                  <a:lnTo>
                    <a:pt x="65704" y="191947"/>
                  </a:lnTo>
                  <a:lnTo>
                    <a:pt x="80576" y="153450"/>
                  </a:lnTo>
                  <a:lnTo>
                    <a:pt x="87250" y="147955"/>
                  </a:lnTo>
                  <a:lnTo>
                    <a:pt x="65379" y="147955"/>
                  </a:lnTo>
                  <a:lnTo>
                    <a:pt x="50711" y="129082"/>
                  </a:lnTo>
                  <a:lnTo>
                    <a:pt x="57442" y="118423"/>
                  </a:lnTo>
                  <a:lnTo>
                    <a:pt x="65379" y="109197"/>
                  </a:lnTo>
                  <a:lnTo>
                    <a:pt x="65379" y="0"/>
                  </a:lnTo>
                  <a:close/>
                </a:path>
                <a:path w="230505" h="311150">
                  <a:moveTo>
                    <a:pt x="224074" y="138722"/>
                  </a:moveTo>
                  <a:lnTo>
                    <a:pt x="119443" y="138722"/>
                  </a:lnTo>
                  <a:lnTo>
                    <a:pt x="129725" y="139536"/>
                  </a:lnTo>
                  <a:lnTo>
                    <a:pt x="138777" y="141976"/>
                  </a:lnTo>
                  <a:lnTo>
                    <a:pt x="164378" y="179223"/>
                  </a:lnTo>
                  <a:lnTo>
                    <a:pt x="165125" y="191947"/>
                  </a:lnTo>
                  <a:lnTo>
                    <a:pt x="165125" y="310972"/>
                  </a:lnTo>
                  <a:lnTo>
                    <a:pt x="230504" y="310972"/>
                  </a:lnTo>
                  <a:lnTo>
                    <a:pt x="230381" y="179223"/>
                  </a:lnTo>
                  <a:lnTo>
                    <a:pt x="224307" y="139536"/>
                  </a:lnTo>
                  <a:lnTo>
                    <a:pt x="224190" y="139129"/>
                  </a:lnTo>
                  <a:lnTo>
                    <a:pt x="224074" y="138722"/>
                  </a:lnTo>
                  <a:close/>
                </a:path>
                <a:path w="230505" h="311150">
                  <a:moveTo>
                    <a:pt x="65379" y="109197"/>
                  </a:moveTo>
                  <a:lnTo>
                    <a:pt x="57442" y="118423"/>
                  </a:lnTo>
                  <a:lnTo>
                    <a:pt x="50711" y="129082"/>
                  </a:lnTo>
                  <a:lnTo>
                    <a:pt x="65379" y="147955"/>
                  </a:lnTo>
                  <a:lnTo>
                    <a:pt x="65379" y="109197"/>
                  </a:lnTo>
                  <a:close/>
                </a:path>
                <a:path w="230505" h="311150">
                  <a:moveTo>
                    <a:pt x="137045" y="82143"/>
                  </a:moveTo>
                  <a:lnTo>
                    <a:pt x="97205" y="88980"/>
                  </a:lnTo>
                  <a:lnTo>
                    <a:pt x="65379" y="109197"/>
                  </a:lnTo>
                  <a:lnTo>
                    <a:pt x="65379" y="147955"/>
                  </a:lnTo>
                  <a:lnTo>
                    <a:pt x="87250" y="147955"/>
                  </a:lnTo>
                  <a:lnTo>
                    <a:pt x="91579" y="145224"/>
                  </a:lnTo>
                  <a:lnTo>
                    <a:pt x="97951" y="142381"/>
                  </a:lnTo>
                  <a:lnTo>
                    <a:pt x="104721" y="140349"/>
                  </a:lnTo>
                  <a:lnTo>
                    <a:pt x="111885" y="139129"/>
                  </a:lnTo>
                  <a:lnTo>
                    <a:pt x="119443" y="138722"/>
                  </a:lnTo>
                  <a:lnTo>
                    <a:pt x="224074" y="138722"/>
                  </a:lnTo>
                  <a:lnTo>
                    <a:pt x="223668" y="137296"/>
                  </a:lnTo>
                  <a:lnTo>
                    <a:pt x="195051" y="98882"/>
                  </a:lnTo>
                  <a:lnTo>
                    <a:pt x="150655" y="82903"/>
                  </a:lnTo>
                  <a:lnTo>
                    <a:pt x="151866" y="82903"/>
                  </a:lnTo>
                  <a:lnTo>
                    <a:pt x="137045" y="82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4" name="object 144" descr=""/>
          <p:cNvGrpSpPr/>
          <p:nvPr/>
        </p:nvGrpSpPr>
        <p:grpSpPr>
          <a:xfrm>
            <a:off x="2124582" y="4243387"/>
            <a:ext cx="716915" cy="232410"/>
            <a:chOff x="2124582" y="4243387"/>
            <a:chExt cx="716915" cy="232410"/>
          </a:xfrm>
        </p:grpSpPr>
        <p:pic>
          <p:nvPicPr>
            <p:cNvPr id="145" name="object 145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376042" y="4243387"/>
              <a:ext cx="204101" cy="232181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124582" y="4243387"/>
              <a:ext cx="214160" cy="232194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603601" y="4243387"/>
              <a:ext cx="237582" cy="232181"/>
            </a:xfrm>
            <a:prstGeom prst="rect">
              <a:avLst/>
            </a:prstGeom>
          </p:spPr>
        </p:pic>
      </p:grpSp>
      <p:pic>
        <p:nvPicPr>
          <p:cNvPr id="148" name="object 148" descr="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3008033" y="4178846"/>
            <a:ext cx="1663407" cy="296735"/>
          </a:xfrm>
          <a:prstGeom prst="rect">
            <a:avLst/>
          </a:prstGeom>
        </p:spPr>
      </p:pic>
      <p:sp>
        <p:nvSpPr>
          <p:cNvPr id="149" name="object 149" descr=""/>
          <p:cNvSpPr/>
          <p:nvPr/>
        </p:nvSpPr>
        <p:spPr>
          <a:xfrm>
            <a:off x="4815179" y="4175074"/>
            <a:ext cx="281305" cy="302260"/>
          </a:xfrm>
          <a:custGeom>
            <a:avLst/>
            <a:gdLst/>
            <a:ahLst/>
            <a:cxnLst/>
            <a:rect l="l" t="t" r="r" b="b"/>
            <a:pathLst>
              <a:path w="281304" h="302260">
                <a:moveTo>
                  <a:pt x="64817" y="134264"/>
                </a:moveTo>
                <a:lnTo>
                  <a:pt x="30463" y="157608"/>
                </a:lnTo>
                <a:lnTo>
                  <a:pt x="5649" y="190997"/>
                </a:lnTo>
                <a:lnTo>
                  <a:pt x="0" y="221703"/>
                </a:lnTo>
                <a:lnTo>
                  <a:pt x="857" y="232386"/>
                </a:lnTo>
                <a:lnTo>
                  <a:pt x="914" y="233098"/>
                </a:lnTo>
                <a:lnTo>
                  <a:pt x="3545" y="243357"/>
                </a:lnTo>
                <a:lnTo>
                  <a:pt x="3662" y="243813"/>
                </a:lnTo>
                <a:lnTo>
                  <a:pt x="8245" y="253848"/>
                </a:lnTo>
                <a:lnTo>
                  <a:pt x="42564" y="285983"/>
                </a:lnTo>
                <a:lnTo>
                  <a:pt x="81410" y="299551"/>
                </a:lnTo>
                <a:lnTo>
                  <a:pt x="111899" y="302171"/>
                </a:lnTo>
                <a:lnTo>
                  <a:pt x="131937" y="301096"/>
                </a:lnTo>
                <a:lnTo>
                  <a:pt x="186080" y="284975"/>
                </a:lnTo>
                <a:lnTo>
                  <a:pt x="209885" y="269397"/>
                </a:lnTo>
                <a:lnTo>
                  <a:pt x="190134" y="251053"/>
                </a:lnTo>
                <a:lnTo>
                  <a:pt x="116509" y="251053"/>
                </a:lnTo>
                <a:lnTo>
                  <a:pt x="108803" y="250765"/>
                </a:lnTo>
                <a:lnTo>
                  <a:pt x="72875" y="236359"/>
                </a:lnTo>
                <a:lnTo>
                  <a:pt x="64122" y="207035"/>
                </a:lnTo>
                <a:lnTo>
                  <a:pt x="65938" y="200202"/>
                </a:lnTo>
                <a:lnTo>
                  <a:pt x="94121" y="171273"/>
                </a:lnTo>
                <a:lnTo>
                  <a:pt x="100315" y="167634"/>
                </a:lnTo>
                <a:lnTo>
                  <a:pt x="74587" y="143738"/>
                </a:lnTo>
                <a:lnTo>
                  <a:pt x="67626" y="137145"/>
                </a:lnTo>
                <a:lnTo>
                  <a:pt x="64817" y="134264"/>
                </a:lnTo>
                <a:close/>
              </a:path>
              <a:path w="281304" h="302260">
                <a:moveTo>
                  <a:pt x="246545" y="228924"/>
                </a:moveTo>
                <a:lnTo>
                  <a:pt x="216568" y="264239"/>
                </a:lnTo>
                <a:lnTo>
                  <a:pt x="209885" y="269397"/>
                </a:lnTo>
                <a:lnTo>
                  <a:pt x="245173" y="302171"/>
                </a:lnTo>
                <a:lnTo>
                  <a:pt x="280796" y="260667"/>
                </a:lnTo>
                <a:lnTo>
                  <a:pt x="246545" y="228924"/>
                </a:lnTo>
                <a:close/>
              </a:path>
              <a:path w="281304" h="302260">
                <a:moveTo>
                  <a:pt x="206266" y="191596"/>
                </a:moveTo>
                <a:lnTo>
                  <a:pt x="183195" y="224218"/>
                </a:lnTo>
                <a:lnTo>
                  <a:pt x="171559" y="233801"/>
                </a:lnTo>
                <a:lnTo>
                  <a:pt x="209885" y="269397"/>
                </a:lnTo>
                <a:lnTo>
                  <a:pt x="216568" y="264239"/>
                </a:lnTo>
                <a:lnTo>
                  <a:pt x="229844" y="251192"/>
                </a:lnTo>
                <a:lnTo>
                  <a:pt x="241807" y="236359"/>
                </a:lnTo>
                <a:lnTo>
                  <a:pt x="246545" y="228924"/>
                </a:lnTo>
                <a:lnTo>
                  <a:pt x="206266" y="191596"/>
                </a:lnTo>
                <a:close/>
              </a:path>
              <a:path w="281304" h="302260">
                <a:moveTo>
                  <a:pt x="171559" y="233801"/>
                </a:moveTo>
                <a:lnTo>
                  <a:pt x="129030" y="250304"/>
                </a:lnTo>
                <a:lnTo>
                  <a:pt x="116509" y="251053"/>
                </a:lnTo>
                <a:lnTo>
                  <a:pt x="190134" y="251053"/>
                </a:lnTo>
                <a:lnTo>
                  <a:pt x="171559" y="233801"/>
                </a:lnTo>
                <a:close/>
              </a:path>
              <a:path w="281304" h="302260">
                <a:moveTo>
                  <a:pt x="152502" y="141771"/>
                </a:moveTo>
                <a:lnTo>
                  <a:pt x="149567" y="143432"/>
                </a:lnTo>
                <a:lnTo>
                  <a:pt x="136090" y="150268"/>
                </a:lnTo>
                <a:lnTo>
                  <a:pt x="121119" y="157162"/>
                </a:lnTo>
                <a:lnTo>
                  <a:pt x="110995" y="161943"/>
                </a:lnTo>
                <a:lnTo>
                  <a:pt x="101995" y="166647"/>
                </a:lnTo>
                <a:lnTo>
                  <a:pt x="100315" y="167634"/>
                </a:lnTo>
                <a:lnTo>
                  <a:pt x="171559" y="233801"/>
                </a:lnTo>
                <a:lnTo>
                  <a:pt x="199694" y="203479"/>
                </a:lnTo>
                <a:lnTo>
                  <a:pt x="206266" y="191596"/>
                </a:lnTo>
                <a:lnTo>
                  <a:pt x="152502" y="141771"/>
                </a:lnTo>
                <a:close/>
              </a:path>
              <a:path w="281304" h="302260">
                <a:moveTo>
                  <a:pt x="220865" y="145846"/>
                </a:moveTo>
                <a:lnTo>
                  <a:pt x="206597" y="190997"/>
                </a:lnTo>
                <a:lnTo>
                  <a:pt x="206266" y="191596"/>
                </a:lnTo>
                <a:lnTo>
                  <a:pt x="246545" y="228924"/>
                </a:lnTo>
                <a:lnTo>
                  <a:pt x="252266" y="219945"/>
                </a:lnTo>
                <a:lnTo>
                  <a:pt x="260992" y="202115"/>
                </a:lnTo>
                <a:lnTo>
                  <a:pt x="267988" y="182869"/>
                </a:lnTo>
                <a:lnTo>
                  <a:pt x="273253" y="162204"/>
                </a:lnTo>
                <a:lnTo>
                  <a:pt x="220865" y="145846"/>
                </a:lnTo>
                <a:close/>
              </a:path>
              <a:path w="281304" h="302260">
                <a:moveTo>
                  <a:pt x="116721" y="108342"/>
                </a:moveTo>
                <a:lnTo>
                  <a:pt x="114414" y="109594"/>
                </a:lnTo>
                <a:lnTo>
                  <a:pt x="104565" y="114571"/>
                </a:lnTo>
                <a:lnTo>
                  <a:pt x="78031" y="127240"/>
                </a:lnTo>
                <a:lnTo>
                  <a:pt x="64817" y="134264"/>
                </a:lnTo>
                <a:lnTo>
                  <a:pt x="67626" y="137145"/>
                </a:lnTo>
                <a:lnTo>
                  <a:pt x="74587" y="143738"/>
                </a:lnTo>
                <a:lnTo>
                  <a:pt x="100315" y="167634"/>
                </a:lnTo>
                <a:lnTo>
                  <a:pt x="101995" y="166647"/>
                </a:lnTo>
                <a:lnTo>
                  <a:pt x="110995" y="161943"/>
                </a:lnTo>
                <a:lnTo>
                  <a:pt x="121119" y="157162"/>
                </a:lnTo>
                <a:lnTo>
                  <a:pt x="136090" y="150268"/>
                </a:lnTo>
                <a:lnTo>
                  <a:pt x="149567" y="143432"/>
                </a:lnTo>
                <a:lnTo>
                  <a:pt x="152502" y="141771"/>
                </a:lnTo>
                <a:lnTo>
                  <a:pt x="126149" y="117348"/>
                </a:lnTo>
                <a:lnTo>
                  <a:pt x="120014" y="111546"/>
                </a:lnTo>
                <a:lnTo>
                  <a:pt x="116721" y="108342"/>
                </a:lnTo>
                <a:close/>
              </a:path>
              <a:path w="281304" h="302260">
                <a:moveTo>
                  <a:pt x="205918" y="44424"/>
                </a:moveTo>
                <a:lnTo>
                  <a:pt x="135229" y="44424"/>
                </a:lnTo>
                <a:lnTo>
                  <a:pt x="142417" y="46659"/>
                </a:lnTo>
                <a:lnTo>
                  <a:pt x="152196" y="55600"/>
                </a:lnTo>
                <a:lnTo>
                  <a:pt x="154647" y="61468"/>
                </a:lnTo>
                <a:lnTo>
                  <a:pt x="154647" y="74041"/>
                </a:lnTo>
                <a:lnTo>
                  <a:pt x="123005" y="104932"/>
                </a:lnTo>
                <a:lnTo>
                  <a:pt x="116721" y="108342"/>
                </a:lnTo>
                <a:lnTo>
                  <a:pt x="120014" y="111546"/>
                </a:lnTo>
                <a:lnTo>
                  <a:pt x="126149" y="117348"/>
                </a:lnTo>
                <a:lnTo>
                  <a:pt x="152502" y="141771"/>
                </a:lnTo>
                <a:lnTo>
                  <a:pt x="161549" y="136651"/>
                </a:lnTo>
                <a:lnTo>
                  <a:pt x="195497" y="108743"/>
                </a:lnTo>
                <a:lnTo>
                  <a:pt x="209969" y="67475"/>
                </a:lnTo>
                <a:lnTo>
                  <a:pt x="209300" y="57366"/>
                </a:lnTo>
                <a:lnTo>
                  <a:pt x="207295" y="47991"/>
                </a:lnTo>
                <a:lnTo>
                  <a:pt x="205918" y="44424"/>
                </a:lnTo>
                <a:close/>
              </a:path>
              <a:path w="281304" h="302260">
                <a:moveTo>
                  <a:pt x="125729" y="0"/>
                </a:moveTo>
                <a:lnTo>
                  <a:pt x="77533" y="9004"/>
                </a:lnTo>
                <a:lnTo>
                  <a:pt x="45681" y="34366"/>
                </a:lnTo>
                <a:lnTo>
                  <a:pt x="35127" y="61468"/>
                </a:lnTo>
                <a:lnTo>
                  <a:pt x="35073" y="61717"/>
                </a:lnTo>
                <a:lnTo>
                  <a:pt x="34366" y="72085"/>
                </a:lnTo>
                <a:lnTo>
                  <a:pt x="34366" y="80187"/>
                </a:lnTo>
                <a:lnTo>
                  <a:pt x="51130" y="118605"/>
                </a:lnTo>
                <a:lnTo>
                  <a:pt x="64817" y="134264"/>
                </a:lnTo>
                <a:lnTo>
                  <a:pt x="78031" y="127240"/>
                </a:lnTo>
                <a:lnTo>
                  <a:pt x="104565" y="114571"/>
                </a:lnTo>
                <a:lnTo>
                  <a:pt x="114414" y="109594"/>
                </a:lnTo>
                <a:lnTo>
                  <a:pt x="116721" y="108342"/>
                </a:lnTo>
                <a:lnTo>
                  <a:pt x="114619" y="106295"/>
                </a:lnTo>
                <a:lnTo>
                  <a:pt x="109959" y="101592"/>
                </a:lnTo>
                <a:lnTo>
                  <a:pt x="93878" y="75425"/>
                </a:lnTo>
                <a:lnTo>
                  <a:pt x="93878" y="63423"/>
                </a:lnTo>
                <a:lnTo>
                  <a:pt x="96672" y="56997"/>
                </a:lnTo>
                <a:lnTo>
                  <a:pt x="107848" y="46926"/>
                </a:lnTo>
                <a:lnTo>
                  <a:pt x="115671" y="44424"/>
                </a:lnTo>
                <a:lnTo>
                  <a:pt x="205918" y="44424"/>
                </a:lnTo>
                <a:lnTo>
                  <a:pt x="203957" y="39348"/>
                </a:lnTo>
                <a:lnTo>
                  <a:pt x="169938" y="8178"/>
                </a:lnTo>
                <a:lnTo>
                  <a:pt x="138456" y="562"/>
                </a:lnTo>
                <a:lnTo>
                  <a:pt x="139295" y="562"/>
                </a:lnTo>
                <a:lnTo>
                  <a:pt x="1257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0" name="object 150" descr="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5220043" y="4178846"/>
            <a:ext cx="2265582" cy="296735"/>
          </a:xfrm>
          <a:prstGeom prst="rect">
            <a:avLst/>
          </a:prstGeom>
        </p:spPr>
      </p:pic>
      <p:grpSp>
        <p:nvGrpSpPr>
          <p:cNvPr id="151" name="object 151" descr=""/>
          <p:cNvGrpSpPr/>
          <p:nvPr/>
        </p:nvGrpSpPr>
        <p:grpSpPr>
          <a:xfrm>
            <a:off x="814457" y="4778819"/>
            <a:ext cx="568325" cy="180975"/>
            <a:chOff x="814457" y="4778819"/>
            <a:chExt cx="568325" cy="180975"/>
          </a:xfrm>
        </p:grpSpPr>
        <p:pic>
          <p:nvPicPr>
            <p:cNvPr id="152" name="object 152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14457" y="4787519"/>
              <a:ext cx="150329" cy="171805"/>
            </a:xfrm>
            <a:prstGeom prst="rect">
              <a:avLst/>
            </a:prstGeom>
          </p:spPr>
        </p:pic>
        <p:sp>
          <p:nvSpPr>
            <p:cNvPr id="153" name="object 153" descr=""/>
            <p:cNvSpPr/>
            <p:nvPr/>
          </p:nvSpPr>
          <p:spPr>
            <a:xfrm>
              <a:off x="999286" y="4778819"/>
              <a:ext cx="86360" cy="179070"/>
            </a:xfrm>
            <a:custGeom>
              <a:avLst/>
              <a:gdLst/>
              <a:ahLst/>
              <a:cxnLst/>
              <a:rect l="l" t="t" r="r" b="b"/>
              <a:pathLst>
                <a:path w="86359" h="179070">
                  <a:moveTo>
                    <a:pt x="17132" y="0"/>
                  </a:moveTo>
                  <a:lnTo>
                    <a:pt x="0" y="0"/>
                  </a:lnTo>
                  <a:lnTo>
                    <a:pt x="0" y="179057"/>
                  </a:lnTo>
                  <a:lnTo>
                    <a:pt x="17132" y="179057"/>
                  </a:lnTo>
                  <a:lnTo>
                    <a:pt x="17132" y="0"/>
                  </a:lnTo>
                  <a:close/>
                </a:path>
                <a:path w="86359" h="179070">
                  <a:moveTo>
                    <a:pt x="82054" y="52362"/>
                  </a:moveTo>
                  <a:lnTo>
                    <a:pt x="64909" y="52362"/>
                  </a:lnTo>
                  <a:lnTo>
                    <a:pt x="64909" y="179057"/>
                  </a:lnTo>
                  <a:lnTo>
                    <a:pt x="82054" y="179057"/>
                  </a:lnTo>
                  <a:lnTo>
                    <a:pt x="82054" y="52362"/>
                  </a:lnTo>
                  <a:close/>
                </a:path>
                <a:path w="86359" h="179070">
                  <a:moveTo>
                    <a:pt x="86144" y="8458"/>
                  </a:moveTo>
                  <a:lnTo>
                    <a:pt x="85026" y="5842"/>
                  </a:lnTo>
                  <a:lnTo>
                    <a:pt x="84950" y="5638"/>
                  </a:lnTo>
                  <a:lnTo>
                    <a:pt x="80162" y="1181"/>
                  </a:lnTo>
                  <a:lnTo>
                    <a:pt x="77139" y="0"/>
                  </a:lnTo>
                  <a:lnTo>
                    <a:pt x="70065" y="0"/>
                  </a:lnTo>
                  <a:lnTo>
                    <a:pt x="67081" y="1181"/>
                  </a:lnTo>
                  <a:lnTo>
                    <a:pt x="64681" y="3517"/>
                  </a:lnTo>
                  <a:lnTo>
                    <a:pt x="62255" y="5842"/>
                  </a:lnTo>
                  <a:lnTo>
                    <a:pt x="61150" y="8458"/>
                  </a:lnTo>
                  <a:lnTo>
                    <a:pt x="61061" y="15455"/>
                  </a:lnTo>
                  <a:lnTo>
                    <a:pt x="62255" y="18351"/>
                  </a:lnTo>
                  <a:lnTo>
                    <a:pt x="67081" y="23164"/>
                  </a:lnTo>
                  <a:lnTo>
                    <a:pt x="70065" y="24384"/>
                  </a:lnTo>
                  <a:lnTo>
                    <a:pt x="77304" y="24384"/>
                  </a:lnTo>
                  <a:lnTo>
                    <a:pt x="80314" y="23164"/>
                  </a:lnTo>
                  <a:lnTo>
                    <a:pt x="84975" y="18351"/>
                  </a:lnTo>
                  <a:lnTo>
                    <a:pt x="86106" y="15455"/>
                  </a:lnTo>
                  <a:lnTo>
                    <a:pt x="86144" y="84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116333" y="4830000"/>
              <a:ext cx="115087" cy="129082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263027" y="4778819"/>
              <a:ext cx="119189" cy="179057"/>
            </a:xfrm>
            <a:prstGeom prst="rect">
              <a:avLst/>
            </a:prstGeom>
          </p:spPr>
        </p:pic>
      </p:grpSp>
      <p:grpSp>
        <p:nvGrpSpPr>
          <p:cNvPr id="156" name="object 156" descr=""/>
          <p:cNvGrpSpPr/>
          <p:nvPr/>
        </p:nvGrpSpPr>
        <p:grpSpPr>
          <a:xfrm>
            <a:off x="1447850" y="4778819"/>
            <a:ext cx="474980" cy="180340"/>
            <a:chOff x="1447850" y="4778819"/>
            <a:chExt cx="474980" cy="180340"/>
          </a:xfrm>
        </p:grpSpPr>
        <p:pic>
          <p:nvPicPr>
            <p:cNvPr id="157" name="object 157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447850" y="4778819"/>
              <a:ext cx="311048" cy="180263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793874" y="4778819"/>
              <a:ext cx="128612" cy="180263"/>
            </a:xfrm>
            <a:prstGeom prst="rect">
              <a:avLst/>
            </a:prstGeom>
          </p:spPr>
        </p:pic>
      </p:grpSp>
      <p:pic>
        <p:nvPicPr>
          <p:cNvPr id="159" name="object 159" descr="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2013699" y="4803216"/>
            <a:ext cx="229489" cy="155867"/>
          </a:xfrm>
          <a:prstGeom prst="rect">
            <a:avLst/>
          </a:prstGeom>
        </p:spPr>
      </p:pic>
      <p:grpSp>
        <p:nvGrpSpPr>
          <p:cNvPr id="160" name="object 160" descr=""/>
          <p:cNvGrpSpPr/>
          <p:nvPr/>
        </p:nvGrpSpPr>
        <p:grpSpPr>
          <a:xfrm>
            <a:off x="2330043" y="4787519"/>
            <a:ext cx="278765" cy="172085"/>
            <a:chOff x="2330043" y="4787519"/>
            <a:chExt cx="278765" cy="172085"/>
          </a:xfrm>
        </p:grpSpPr>
        <p:pic>
          <p:nvPicPr>
            <p:cNvPr id="161" name="object 161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330043" y="4787519"/>
              <a:ext cx="150329" cy="171805"/>
            </a:xfrm>
            <a:prstGeom prst="rect">
              <a:avLst/>
            </a:prstGeom>
          </p:spPr>
        </p:pic>
        <p:pic>
          <p:nvPicPr>
            <p:cNvPr id="162" name="object 162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502331" y="4830000"/>
              <a:ext cx="106413" cy="129082"/>
            </a:xfrm>
            <a:prstGeom prst="rect">
              <a:avLst/>
            </a:prstGeom>
          </p:spPr>
        </p:pic>
      </p:grpSp>
      <p:pic>
        <p:nvPicPr>
          <p:cNvPr id="163" name="object 163" descr="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2655316" y="4803216"/>
            <a:ext cx="167208" cy="155867"/>
          </a:xfrm>
          <a:prstGeom prst="rect">
            <a:avLst/>
          </a:prstGeom>
        </p:spPr>
      </p:pic>
      <p:grpSp>
        <p:nvGrpSpPr>
          <p:cNvPr id="164" name="object 164" descr=""/>
          <p:cNvGrpSpPr/>
          <p:nvPr/>
        </p:nvGrpSpPr>
        <p:grpSpPr>
          <a:xfrm>
            <a:off x="2904096" y="4829987"/>
            <a:ext cx="227965" cy="129539"/>
            <a:chOff x="2904096" y="4829987"/>
            <a:chExt cx="227965" cy="129539"/>
          </a:xfrm>
        </p:grpSpPr>
        <p:pic>
          <p:nvPicPr>
            <p:cNvPr id="165" name="object 165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904096" y="4829987"/>
              <a:ext cx="129095" cy="129082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068167" y="4830000"/>
              <a:ext cx="63715" cy="127876"/>
            </a:xfrm>
            <a:prstGeom prst="rect">
              <a:avLst/>
            </a:prstGeom>
          </p:spPr>
        </p:pic>
      </p:grpSp>
      <p:grpSp>
        <p:nvGrpSpPr>
          <p:cNvPr id="167" name="object 167" descr=""/>
          <p:cNvGrpSpPr/>
          <p:nvPr/>
        </p:nvGrpSpPr>
        <p:grpSpPr>
          <a:xfrm>
            <a:off x="3231769" y="4788966"/>
            <a:ext cx="447675" cy="217170"/>
            <a:chOff x="3231769" y="4788966"/>
            <a:chExt cx="447675" cy="217170"/>
          </a:xfrm>
        </p:grpSpPr>
        <p:pic>
          <p:nvPicPr>
            <p:cNvPr id="168" name="object 168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231769" y="4788966"/>
              <a:ext cx="141160" cy="168909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408883" y="4831181"/>
              <a:ext cx="270014" cy="174701"/>
            </a:xfrm>
            <a:prstGeom prst="rect">
              <a:avLst/>
            </a:prstGeom>
          </p:spPr>
        </p:pic>
      </p:grpSp>
      <p:grpSp>
        <p:nvGrpSpPr>
          <p:cNvPr id="170" name="object 170" descr=""/>
          <p:cNvGrpSpPr/>
          <p:nvPr/>
        </p:nvGrpSpPr>
        <p:grpSpPr>
          <a:xfrm>
            <a:off x="3769855" y="4788966"/>
            <a:ext cx="527050" cy="170180"/>
            <a:chOff x="3769855" y="4788966"/>
            <a:chExt cx="527050" cy="170180"/>
          </a:xfrm>
        </p:grpSpPr>
        <p:pic>
          <p:nvPicPr>
            <p:cNvPr id="171" name="object 171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769855" y="4788966"/>
              <a:ext cx="141160" cy="168910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949636" y="4829987"/>
              <a:ext cx="346748" cy="129082"/>
            </a:xfrm>
            <a:prstGeom prst="rect">
              <a:avLst/>
            </a:prstGeom>
          </p:spPr>
        </p:pic>
      </p:grpSp>
      <p:grpSp>
        <p:nvGrpSpPr>
          <p:cNvPr id="173" name="object 173" descr=""/>
          <p:cNvGrpSpPr/>
          <p:nvPr/>
        </p:nvGrpSpPr>
        <p:grpSpPr>
          <a:xfrm>
            <a:off x="4372622" y="4829987"/>
            <a:ext cx="281305" cy="129539"/>
            <a:chOff x="4372622" y="4829987"/>
            <a:chExt cx="281305" cy="129539"/>
          </a:xfrm>
        </p:grpSpPr>
        <p:pic>
          <p:nvPicPr>
            <p:cNvPr id="174" name="object 174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372622" y="4829987"/>
              <a:ext cx="129095" cy="129082"/>
            </a:xfrm>
            <a:prstGeom prst="rect">
              <a:avLst/>
            </a:prstGeom>
          </p:spPr>
        </p:pic>
        <p:pic>
          <p:nvPicPr>
            <p:cNvPr id="175" name="object 175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536706" y="4830000"/>
              <a:ext cx="116789" cy="127876"/>
            </a:xfrm>
            <a:prstGeom prst="rect">
              <a:avLst/>
            </a:prstGeom>
          </p:spPr>
        </p:pic>
      </p:grpSp>
      <p:pic>
        <p:nvPicPr>
          <p:cNvPr id="176" name="object 176" descr="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4763033" y="4778819"/>
            <a:ext cx="938402" cy="225869"/>
          </a:xfrm>
          <a:prstGeom prst="rect">
            <a:avLst/>
          </a:prstGeom>
        </p:spPr>
      </p:pic>
      <p:pic>
        <p:nvPicPr>
          <p:cNvPr id="177" name="object 177" descr="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5795784" y="4829987"/>
            <a:ext cx="702652" cy="175894"/>
          </a:xfrm>
          <a:prstGeom prst="rect">
            <a:avLst/>
          </a:prstGeom>
        </p:spPr>
      </p:pic>
      <p:grpSp>
        <p:nvGrpSpPr>
          <p:cNvPr id="178" name="object 178" descr=""/>
          <p:cNvGrpSpPr/>
          <p:nvPr/>
        </p:nvGrpSpPr>
        <p:grpSpPr>
          <a:xfrm>
            <a:off x="829411" y="5647512"/>
            <a:ext cx="688340" cy="180340"/>
            <a:chOff x="829411" y="5647512"/>
            <a:chExt cx="688340" cy="180340"/>
          </a:xfrm>
        </p:grpSpPr>
        <p:sp>
          <p:nvSpPr>
            <p:cNvPr id="179" name="object 179" descr=""/>
            <p:cNvSpPr/>
            <p:nvPr/>
          </p:nvSpPr>
          <p:spPr>
            <a:xfrm>
              <a:off x="829411" y="5657849"/>
              <a:ext cx="120014" cy="168910"/>
            </a:xfrm>
            <a:custGeom>
              <a:avLst/>
              <a:gdLst/>
              <a:ahLst/>
              <a:cxnLst/>
              <a:rect l="l" t="t" r="r" b="b"/>
              <a:pathLst>
                <a:path w="120015" h="168910">
                  <a:moveTo>
                    <a:pt x="119443" y="153670"/>
                  </a:moveTo>
                  <a:lnTo>
                    <a:pt x="17856" y="153670"/>
                  </a:lnTo>
                  <a:lnTo>
                    <a:pt x="17856" y="90538"/>
                  </a:lnTo>
                  <a:lnTo>
                    <a:pt x="105206" y="90538"/>
                  </a:lnTo>
                  <a:lnTo>
                    <a:pt x="105206" y="75336"/>
                  </a:lnTo>
                  <a:lnTo>
                    <a:pt x="17856" y="75336"/>
                  </a:lnTo>
                  <a:lnTo>
                    <a:pt x="15925" y="75336"/>
                  </a:lnTo>
                  <a:lnTo>
                    <a:pt x="15925" y="74930"/>
                  </a:lnTo>
                  <a:lnTo>
                    <a:pt x="17856" y="74930"/>
                  </a:lnTo>
                  <a:lnTo>
                    <a:pt x="17856" y="15240"/>
                  </a:lnTo>
                  <a:lnTo>
                    <a:pt x="115824" y="15240"/>
                  </a:lnTo>
                  <a:lnTo>
                    <a:pt x="115824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4930"/>
                  </a:lnTo>
                  <a:lnTo>
                    <a:pt x="0" y="90170"/>
                  </a:lnTo>
                  <a:lnTo>
                    <a:pt x="0" y="153670"/>
                  </a:lnTo>
                  <a:lnTo>
                    <a:pt x="0" y="168910"/>
                  </a:lnTo>
                  <a:lnTo>
                    <a:pt x="119443" y="168910"/>
                  </a:lnTo>
                  <a:lnTo>
                    <a:pt x="119443" y="1536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0" name="object 180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987217" y="5698680"/>
              <a:ext cx="116789" cy="127876"/>
            </a:xfrm>
            <a:prstGeom prst="rect">
              <a:avLst/>
            </a:prstGeom>
          </p:spPr>
        </p:pic>
        <p:pic>
          <p:nvPicPr>
            <p:cNvPr id="181" name="object 181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130552" y="5671896"/>
              <a:ext cx="86614" cy="155867"/>
            </a:xfrm>
            <a:prstGeom prst="rect">
              <a:avLst/>
            </a:prstGeom>
          </p:spPr>
        </p:pic>
        <p:sp>
          <p:nvSpPr>
            <p:cNvPr id="182" name="object 182" descr=""/>
            <p:cNvSpPr/>
            <p:nvPr/>
          </p:nvSpPr>
          <p:spPr>
            <a:xfrm>
              <a:off x="1244447" y="5647512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70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57"/>
                  </a:lnTo>
                  <a:lnTo>
                    <a:pt x="21005" y="179057"/>
                  </a:lnTo>
                  <a:lnTo>
                    <a:pt x="21005" y="52362"/>
                  </a:lnTo>
                  <a:close/>
                </a:path>
                <a:path w="25400" h="179070">
                  <a:moveTo>
                    <a:pt x="16078" y="0"/>
                  </a:moveTo>
                  <a:lnTo>
                    <a:pt x="9004" y="0"/>
                  </a:lnTo>
                  <a:lnTo>
                    <a:pt x="6019" y="1168"/>
                  </a:lnTo>
                  <a:lnTo>
                    <a:pt x="1206" y="5841"/>
                  </a:lnTo>
                  <a:lnTo>
                    <a:pt x="96" y="8458"/>
                  </a:lnTo>
                  <a:lnTo>
                    <a:pt x="0" y="15443"/>
                  </a:lnTo>
                  <a:lnTo>
                    <a:pt x="1206" y="18351"/>
                  </a:lnTo>
                  <a:lnTo>
                    <a:pt x="6019" y="23164"/>
                  </a:lnTo>
                  <a:lnTo>
                    <a:pt x="9004" y="24371"/>
                  </a:lnTo>
                  <a:lnTo>
                    <a:pt x="16243" y="24371"/>
                  </a:lnTo>
                  <a:lnTo>
                    <a:pt x="19253" y="23164"/>
                  </a:lnTo>
                  <a:lnTo>
                    <a:pt x="23926" y="18351"/>
                  </a:lnTo>
                  <a:lnTo>
                    <a:pt x="25052" y="15443"/>
                  </a:lnTo>
                  <a:lnTo>
                    <a:pt x="25082" y="8458"/>
                  </a:lnTo>
                  <a:lnTo>
                    <a:pt x="23974" y="5841"/>
                  </a:lnTo>
                  <a:lnTo>
                    <a:pt x="23888" y="5638"/>
                  </a:lnTo>
                  <a:lnTo>
                    <a:pt x="19103" y="1168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3" name="object 183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313218" y="5698680"/>
              <a:ext cx="204239" cy="129082"/>
            </a:xfrm>
            <a:prstGeom prst="rect">
              <a:avLst/>
            </a:prstGeom>
          </p:spPr>
        </p:pic>
      </p:grpSp>
      <p:pic>
        <p:nvPicPr>
          <p:cNvPr id="184" name="object 184" descr="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1596008" y="5647512"/>
            <a:ext cx="1337043" cy="180251"/>
          </a:xfrm>
          <a:prstGeom prst="rect">
            <a:avLst/>
          </a:prstGeom>
        </p:spPr>
      </p:pic>
      <p:sp>
        <p:nvSpPr>
          <p:cNvPr id="185" name="object 185" descr=""/>
          <p:cNvSpPr/>
          <p:nvPr/>
        </p:nvSpPr>
        <p:spPr>
          <a:xfrm>
            <a:off x="3018713" y="5754890"/>
            <a:ext cx="120650" cy="12700"/>
          </a:xfrm>
          <a:custGeom>
            <a:avLst/>
            <a:gdLst/>
            <a:ahLst/>
            <a:cxnLst/>
            <a:rect l="l" t="t" r="r" b="b"/>
            <a:pathLst>
              <a:path w="120650" h="12700">
                <a:moveTo>
                  <a:pt x="120650" y="0"/>
                </a:moveTo>
                <a:lnTo>
                  <a:pt x="0" y="0"/>
                </a:lnTo>
                <a:lnTo>
                  <a:pt x="0" y="12319"/>
                </a:lnTo>
                <a:lnTo>
                  <a:pt x="120650" y="12319"/>
                </a:lnTo>
                <a:lnTo>
                  <a:pt x="120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6" name="object 186" descr=""/>
          <p:cNvGrpSpPr/>
          <p:nvPr/>
        </p:nvGrpSpPr>
        <p:grpSpPr>
          <a:xfrm>
            <a:off x="3208858" y="5647512"/>
            <a:ext cx="1120775" cy="214629"/>
            <a:chOff x="3208858" y="5647512"/>
            <a:chExt cx="1120775" cy="214629"/>
          </a:xfrm>
        </p:grpSpPr>
        <p:pic>
          <p:nvPicPr>
            <p:cNvPr id="187" name="object 187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208858" y="5698680"/>
              <a:ext cx="245971" cy="129082"/>
            </a:xfrm>
            <a:prstGeom prst="rect">
              <a:avLst/>
            </a:prstGeom>
          </p:spPr>
        </p:pic>
        <p:sp>
          <p:nvSpPr>
            <p:cNvPr id="188" name="object 188" descr=""/>
            <p:cNvSpPr/>
            <p:nvPr/>
          </p:nvSpPr>
          <p:spPr>
            <a:xfrm>
              <a:off x="3489947" y="5647512"/>
              <a:ext cx="17145" cy="179070"/>
            </a:xfrm>
            <a:custGeom>
              <a:avLst/>
              <a:gdLst/>
              <a:ahLst/>
              <a:cxnLst/>
              <a:rect l="l" t="t" r="r" b="b"/>
              <a:pathLst>
                <a:path w="17145" h="179070">
                  <a:moveTo>
                    <a:pt x="17145" y="0"/>
                  </a:moveTo>
                  <a:lnTo>
                    <a:pt x="0" y="0"/>
                  </a:lnTo>
                  <a:lnTo>
                    <a:pt x="0" y="179057"/>
                  </a:lnTo>
                  <a:lnTo>
                    <a:pt x="17145" y="179057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9" name="object 189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542213" y="5698680"/>
              <a:ext cx="123271" cy="129082"/>
            </a:xfrm>
            <a:prstGeom prst="rect">
              <a:avLst/>
            </a:prstGeom>
          </p:spPr>
        </p:pic>
        <p:pic>
          <p:nvPicPr>
            <p:cNvPr id="190" name="object 190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687826" y="5671896"/>
              <a:ext cx="216903" cy="155867"/>
            </a:xfrm>
            <a:prstGeom prst="rect">
              <a:avLst/>
            </a:prstGeom>
          </p:spPr>
        </p:pic>
        <p:sp>
          <p:nvSpPr>
            <p:cNvPr id="191" name="object 191" descr=""/>
            <p:cNvSpPr/>
            <p:nvPr/>
          </p:nvSpPr>
          <p:spPr>
            <a:xfrm>
              <a:off x="3932008" y="5647512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70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57"/>
                  </a:lnTo>
                  <a:lnTo>
                    <a:pt x="21005" y="179057"/>
                  </a:lnTo>
                  <a:lnTo>
                    <a:pt x="21005" y="52362"/>
                  </a:lnTo>
                  <a:close/>
                </a:path>
                <a:path w="25400" h="179070">
                  <a:moveTo>
                    <a:pt x="16090" y="0"/>
                  </a:moveTo>
                  <a:lnTo>
                    <a:pt x="9004" y="0"/>
                  </a:lnTo>
                  <a:lnTo>
                    <a:pt x="6032" y="1168"/>
                  </a:lnTo>
                  <a:lnTo>
                    <a:pt x="1206" y="5841"/>
                  </a:lnTo>
                  <a:lnTo>
                    <a:pt x="96" y="8458"/>
                  </a:lnTo>
                  <a:lnTo>
                    <a:pt x="0" y="15443"/>
                  </a:lnTo>
                  <a:lnTo>
                    <a:pt x="1206" y="18351"/>
                  </a:lnTo>
                  <a:lnTo>
                    <a:pt x="6032" y="23164"/>
                  </a:lnTo>
                  <a:lnTo>
                    <a:pt x="9004" y="24371"/>
                  </a:lnTo>
                  <a:lnTo>
                    <a:pt x="16243" y="24371"/>
                  </a:lnTo>
                  <a:lnTo>
                    <a:pt x="19265" y="23164"/>
                  </a:lnTo>
                  <a:lnTo>
                    <a:pt x="23926" y="18351"/>
                  </a:lnTo>
                  <a:lnTo>
                    <a:pt x="25065" y="15443"/>
                  </a:lnTo>
                  <a:lnTo>
                    <a:pt x="25095" y="8458"/>
                  </a:lnTo>
                  <a:lnTo>
                    <a:pt x="23975" y="5841"/>
                  </a:lnTo>
                  <a:lnTo>
                    <a:pt x="23888" y="5638"/>
                  </a:lnTo>
                  <a:lnTo>
                    <a:pt x="19103" y="1168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2" name="object 192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987990" y="5698680"/>
              <a:ext cx="129095" cy="129082"/>
            </a:xfrm>
            <a:prstGeom prst="rect">
              <a:avLst/>
            </a:prstGeom>
          </p:spPr>
        </p:pic>
        <p:pic>
          <p:nvPicPr>
            <p:cNvPr id="193" name="object 19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152074" y="5698680"/>
              <a:ext cx="116789" cy="127876"/>
            </a:xfrm>
            <a:prstGeom prst="rect">
              <a:avLst/>
            </a:prstGeom>
          </p:spPr>
        </p:pic>
        <p:sp>
          <p:nvSpPr>
            <p:cNvPr id="194" name="object 194" descr=""/>
            <p:cNvSpPr/>
            <p:nvPr/>
          </p:nvSpPr>
          <p:spPr>
            <a:xfrm>
              <a:off x="4304334" y="5801474"/>
              <a:ext cx="25400" cy="60325"/>
            </a:xfrm>
            <a:custGeom>
              <a:avLst/>
              <a:gdLst/>
              <a:ahLst/>
              <a:cxnLst/>
              <a:rect l="l" t="t" r="r" b="b"/>
              <a:pathLst>
                <a:path w="25400" h="60325">
                  <a:moveTo>
                    <a:pt x="25239" y="15671"/>
                  </a:moveTo>
                  <a:lnTo>
                    <a:pt x="11099" y="15671"/>
                  </a:lnTo>
                  <a:lnTo>
                    <a:pt x="12971" y="25813"/>
                  </a:lnTo>
                  <a:lnTo>
                    <a:pt x="13017" y="26060"/>
                  </a:lnTo>
                  <a:lnTo>
                    <a:pt x="8629" y="26060"/>
                  </a:lnTo>
                  <a:lnTo>
                    <a:pt x="482" y="60325"/>
                  </a:lnTo>
                  <a:lnTo>
                    <a:pt x="12052" y="60325"/>
                  </a:lnTo>
                  <a:lnTo>
                    <a:pt x="22199" y="27012"/>
                  </a:lnTo>
                  <a:lnTo>
                    <a:pt x="22527" y="26060"/>
                  </a:lnTo>
                  <a:lnTo>
                    <a:pt x="9321" y="26060"/>
                  </a:lnTo>
                  <a:lnTo>
                    <a:pt x="8688" y="25813"/>
                  </a:lnTo>
                  <a:lnTo>
                    <a:pt x="22612" y="25813"/>
                  </a:lnTo>
                  <a:lnTo>
                    <a:pt x="23634" y="22847"/>
                  </a:lnTo>
                  <a:lnTo>
                    <a:pt x="24482" y="20015"/>
                  </a:lnTo>
                  <a:lnTo>
                    <a:pt x="24599" y="19621"/>
                  </a:lnTo>
                  <a:lnTo>
                    <a:pt x="24930" y="18186"/>
                  </a:lnTo>
                  <a:lnTo>
                    <a:pt x="25239" y="15671"/>
                  </a:lnTo>
                  <a:close/>
                </a:path>
                <a:path w="25400" h="60325">
                  <a:moveTo>
                    <a:pt x="11099" y="15671"/>
                  </a:moveTo>
                  <a:lnTo>
                    <a:pt x="8688" y="25813"/>
                  </a:lnTo>
                  <a:lnTo>
                    <a:pt x="9321" y="26060"/>
                  </a:lnTo>
                  <a:lnTo>
                    <a:pt x="13017" y="26060"/>
                  </a:lnTo>
                  <a:lnTo>
                    <a:pt x="11099" y="15671"/>
                  </a:lnTo>
                  <a:close/>
                </a:path>
                <a:path w="25400" h="60325">
                  <a:moveTo>
                    <a:pt x="16484" y="0"/>
                  </a:moveTo>
                  <a:lnTo>
                    <a:pt x="9232" y="0"/>
                  </a:lnTo>
                  <a:lnTo>
                    <a:pt x="6001" y="1295"/>
                  </a:lnTo>
                  <a:lnTo>
                    <a:pt x="6131" y="1295"/>
                  </a:lnTo>
                  <a:lnTo>
                    <a:pt x="1244" y="6032"/>
                  </a:lnTo>
                  <a:lnTo>
                    <a:pt x="0" y="9169"/>
                  </a:lnTo>
                  <a:lnTo>
                    <a:pt x="0" y="16891"/>
                  </a:lnTo>
                  <a:lnTo>
                    <a:pt x="1244" y="20015"/>
                  </a:lnTo>
                  <a:lnTo>
                    <a:pt x="6223" y="24853"/>
                  </a:lnTo>
                  <a:lnTo>
                    <a:pt x="8688" y="25813"/>
                  </a:lnTo>
                  <a:lnTo>
                    <a:pt x="11099" y="15671"/>
                  </a:lnTo>
                  <a:lnTo>
                    <a:pt x="25246" y="15671"/>
                  </a:lnTo>
                  <a:lnTo>
                    <a:pt x="25213" y="9169"/>
                  </a:lnTo>
                  <a:lnTo>
                    <a:pt x="24155" y="6426"/>
                  </a:lnTo>
                  <a:lnTo>
                    <a:pt x="19494" y="1295"/>
                  </a:lnTo>
                  <a:lnTo>
                    <a:pt x="16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5" name="object 195" descr="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4429543" y="5671896"/>
            <a:ext cx="1113281" cy="202666"/>
          </a:xfrm>
          <a:prstGeom prst="rect">
            <a:avLst/>
          </a:prstGeom>
        </p:spPr>
      </p:pic>
      <p:pic>
        <p:nvPicPr>
          <p:cNvPr id="196" name="object 196" descr="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5642787" y="5647499"/>
            <a:ext cx="1234973" cy="227063"/>
          </a:xfrm>
          <a:prstGeom prst="rect">
            <a:avLst/>
          </a:prstGeom>
        </p:spPr>
      </p:pic>
      <p:pic>
        <p:nvPicPr>
          <p:cNvPr id="197" name="object 197" descr="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6978129" y="5698680"/>
            <a:ext cx="106413" cy="129082"/>
          </a:xfrm>
          <a:prstGeom prst="rect">
            <a:avLst/>
          </a:prstGeom>
        </p:spPr>
      </p:pic>
      <p:grpSp>
        <p:nvGrpSpPr>
          <p:cNvPr id="198" name="object 198" descr=""/>
          <p:cNvGrpSpPr/>
          <p:nvPr/>
        </p:nvGrpSpPr>
        <p:grpSpPr>
          <a:xfrm>
            <a:off x="7131113" y="5647499"/>
            <a:ext cx="279400" cy="180340"/>
            <a:chOff x="7131113" y="5647499"/>
            <a:chExt cx="279400" cy="180340"/>
          </a:xfrm>
        </p:grpSpPr>
        <p:pic>
          <p:nvPicPr>
            <p:cNvPr id="199" name="object 199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7131113" y="5698680"/>
              <a:ext cx="116789" cy="127876"/>
            </a:xfrm>
            <a:prstGeom prst="rect">
              <a:avLst/>
            </a:prstGeom>
          </p:spPr>
        </p:pic>
        <p:pic>
          <p:nvPicPr>
            <p:cNvPr id="200" name="object 200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281443" y="5647499"/>
              <a:ext cx="128612" cy="180263"/>
            </a:xfrm>
            <a:prstGeom prst="rect">
              <a:avLst/>
            </a:prstGeom>
          </p:spPr>
        </p:pic>
      </p:grpSp>
      <p:grpSp>
        <p:nvGrpSpPr>
          <p:cNvPr id="201" name="object 201" descr=""/>
          <p:cNvGrpSpPr/>
          <p:nvPr/>
        </p:nvGrpSpPr>
        <p:grpSpPr>
          <a:xfrm>
            <a:off x="7508265" y="5647499"/>
            <a:ext cx="932180" cy="227329"/>
            <a:chOff x="7508265" y="5647499"/>
            <a:chExt cx="932180" cy="227329"/>
          </a:xfrm>
        </p:grpSpPr>
        <p:pic>
          <p:nvPicPr>
            <p:cNvPr id="202" name="object 202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508265" y="5647499"/>
              <a:ext cx="128612" cy="180263"/>
            </a:xfrm>
            <a:prstGeom prst="rect">
              <a:avLst/>
            </a:prstGeom>
          </p:spPr>
        </p:pic>
        <p:pic>
          <p:nvPicPr>
            <p:cNvPr id="203" name="object 203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7671999" y="5698680"/>
              <a:ext cx="123271" cy="129082"/>
            </a:xfrm>
            <a:prstGeom prst="rect">
              <a:avLst/>
            </a:prstGeom>
          </p:spPr>
        </p:pic>
        <p:sp>
          <p:nvSpPr>
            <p:cNvPr id="204" name="object 204" descr=""/>
            <p:cNvSpPr/>
            <p:nvPr/>
          </p:nvSpPr>
          <p:spPr>
            <a:xfrm>
              <a:off x="7830388" y="5647512"/>
              <a:ext cx="86360" cy="179070"/>
            </a:xfrm>
            <a:custGeom>
              <a:avLst/>
              <a:gdLst/>
              <a:ahLst/>
              <a:cxnLst/>
              <a:rect l="l" t="t" r="r" b="b"/>
              <a:pathLst>
                <a:path w="86359" h="179070">
                  <a:moveTo>
                    <a:pt x="17145" y="0"/>
                  </a:moveTo>
                  <a:lnTo>
                    <a:pt x="0" y="0"/>
                  </a:lnTo>
                  <a:lnTo>
                    <a:pt x="0" y="179057"/>
                  </a:lnTo>
                  <a:lnTo>
                    <a:pt x="17145" y="179057"/>
                  </a:lnTo>
                  <a:lnTo>
                    <a:pt x="17145" y="0"/>
                  </a:lnTo>
                  <a:close/>
                </a:path>
                <a:path w="86359" h="179070">
                  <a:moveTo>
                    <a:pt x="82054" y="52362"/>
                  </a:moveTo>
                  <a:lnTo>
                    <a:pt x="64909" y="52362"/>
                  </a:lnTo>
                  <a:lnTo>
                    <a:pt x="64909" y="179057"/>
                  </a:lnTo>
                  <a:lnTo>
                    <a:pt x="82054" y="179057"/>
                  </a:lnTo>
                  <a:lnTo>
                    <a:pt x="82054" y="52362"/>
                  </a:lnTo>
                  <a:close/>
                </a:path>
                <a:path w="86359" h="179070">
                  <a:moveTo>
                    <a:pt x="86144" y="8458"/>
                  </a:moveTo>
                  <a:lnTo>
                    <a:pt x="85013" y="5842"/>
                  </a:lnTo>
                  <a:lnTo>
                    <a:pt x="84937" y="5638"/>
                  </a:lnTo>
                  <a:lnTo>
                    <a:pt x="80162" y="1168"/>
                  </a:lnTo>
                  <a:lnTo>
                    <a:pt x="77139" y="0"/>
                  </a:lnTo>
                  <a:lnTo>
                    <a:pt x="70065" y="0"/>
                  </a:lnTo>
                  <a:lnTo>
                    <a:pt x="67081" y="1168"/>
                  </a:lnTo>
                  <a:lnTo>
                    <a:pt x="62255" y="5842"/>
                  </a:lnTo>
                  <a:lnTo>
                    <a:pt x="61150" y="8458"/>
                  </a:lnTo>
                  <a:lnTo>
                    <a:pt x="61061" y="15443"/>
                  </a:lnTo>
                  <a:lnTo>
                    <a:pt x="62255" y="18351"/>
                  </a:lnTo>
                  <a:lnTo>
                    <a:pt x="64681" y="20751"/>
                  </a:lnTo>
                  <a:lnTo>
                    <a:pt x="67081" y="23164"/>
                  </a:lnTo>
                  <a:lnTo>
                    <a:pt x="70065" y="24371"/>
                  </a:lnTo>
                  <a:lnTo>
                    <a:pt x="77304" y="24371"/>
                  </a:lnTo>
                  <a:lnTo>
                    <a:pt x="80314" y="23164"/>
                  </a:lnTo>
                  <a:lnTo>
                    <a:pt x="84975" y="18351"/>
                  </a:lnTo>
                  <a:lnTo>
                    <a:pt x="86106" y="15443"/>
                  </a:lnTo>
                  <a:lnTo>
                    <a:pt x="86144" y="84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5" name="object 205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7936560" y="5698680"/>
              <a:ext cx="261440" cy="129082"/>
            </a:xfrm>
            <a:prstGeom prst="rect">
              <a:avLst/>
            </a:prstGeom>
          </p:spPr>
        </p:pic>
        <p:pic>
          <p:nvPicPr>
            <p:cNvPr id="206" name="object 206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233118" y="5698680"/>
              <a:ext cx="207035" cy="175882"/>
            </a:xfrm>
            <a:prstGeom prst="rect">
              <a:avLst/>
            </a:prstGeom>
          </p:spPr>
        </p:pic>
      </p:grpSp>
      <p:sp>
        <p:nvSpPr>
          <p:cNvPr id="207" name="object 207" descr=""/>
          <p:cNvSpPr/>
          <p:nvPr/>
        </p:nvSpPr>
        <p:spPr>
          <a:xfrm>
            <a:off x="8503615" y="5754890"/>
            <a:ext cx="120650" cy="12700"/>
          </a:xfrm>
          <a:custGeom>
            <a:avLst/>
            <a:gdLst/>
            <a:ahLst/>
            <a:cxnLst/>
            <a:rect l="l" t="t" r="r" b="b"/>
            <a:pathLst>
              <a:path w="120650" h="12700">
                <a:moveTo>
                  <a:pt x="120650" y="0"/>
                </a:moveTo>
                <a:lnTo>
                  <a:pt x="0" y="0"/>
                </a:lnTo>
                <a:lnTo>
                  <a:pt x="0" y="12319"/>
                </a:lnTo>
                <a:lnTo>
                  <a:pt x="120650" y="12319"/>
                </a:lnTo>
                <a:lnTo>
                  <a:pt x="120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8" name="object 208" descr=""/>
          <p:cNvGrpSpPr/>
          <p:nvPr/>
        </p:nvGrpSpPr>
        <p:grpSpPr>
          <a:xfrm>
            <a:off x="825788" y="5937084"/>
            <a:ext cx="259079" cy="180340"/>
            <a:chOff x="825788" y="5937084"/>
            <a:chExt cx="259079" cy="180340"/>
          </a:xfrm>
        </p:grpSpPr>
        <p:pic>
          <p:nvPicPr>
            <p:cNvPr id="209" name="object 209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825788" y="5937084"/>
              <a:ext cx="116789" cy="179031"/>
            </a:xfrm>
            <a:prstGeom prst="rect">
              <a:avLst/>
            </a:prstGeom>
          </p:spPr>
        </p:pic>
        <p:pic>
          <p:nvPicPr>
            <p:cNvPr id="210" name="object 210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978289" y="5988227"/>
              <a:ext cx="106413" cy="129108"/>
            </a:xfrm>
            <a:prstGeom prst="rect">
              <a:avLst/>
            </a:prstGeom>
          </p:spPr>
        </p:pic>
      </p:grpSp>
      <p:grpSp>
        <p:nvGrpSpPr>
          <p:cNvPr id="211" name="object 211" descr=""/>
          <p:cNvGrpSpPr/>
          <p:nvPr/>
        </p:nvGrpSpPr>
        <p:grpSpPr>
          <a:xfrm>
            <a:off x="1131271" y="5937072"/>
            <a:ext cx="279400" cy="180340"/>
            <a:chOff x="1131271" y="5937072"/>
            <a:chExt cx="279400" cy="180340"/>
          </a:xfrm>
        </p:grpSpPr>
        <p:pic>
          <p:nvPicPr>
            <p:cNvPr id="212" name="object 212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131271" y="5988227"/>
              <a:ext cx="116789" cy="127888"/>
            </a:xfrm>
            <a:prstGeom prst="rect">
              <a:avLst/>
            </a:prstGeom>
          </p:spPr>
        </p:pic>
        <p:pic>
          <p:nvPicPr>
            <p:cNvPr id="213" name="object 213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281607" y="5937072"/>
              <a:ext cx="128612" cy="180263"/>
            </a:xfrm>
            <a:prstGeom prst="rect">
              <a:avLst/>
            </a:prstGeom>
          </p:spPr>
        </p:pic>
      </p:grpSp>
      <p:grpSp>
        <p:nvGrpSpPr>
          <p:cNvPr id="214" name="object 214" descr=""/>
          <p:cNvGrpSpPr/>
          <p:nvPr/>
        </p:nvGrpSpPr>
        <p:grpSpPr>
          <a:xfrm>
            <a:off x="1457985" y="5937072"/>
            <a:ext cx="297180" cy="180340"/>
            <a:chOff x="1457985" y="5937072"/>
            <a:chExt cx="297180" cy="180340"/>
          </a:xfrm>
        </p:grpSpPr>
        <p:sp>
          <p:nvSpPr>
            <p:cNvPr id="215" name="object 215" descr=""/>
            <p:cNvSpPr/>
            <p:nvPr/>
          </p:nvSpPr>
          <p:spPr>
            <a:xfrm>
              <a:off x="1457985" y="5937072"/>
              <a:ext cx="17145" cy="179070"/>
            </a:xfrm>
            <a:custGeom>
              <a:avLst/>
              <a:gdLst/>
              <a:ahLst/>
              <a:cxnLst/>
              <a:rect l="l" t="t" r="r" b="b"/>
              <a:pathLst>
                <a:path w="17144" h="179070">
                  <a:moveTo>
                    <a:pt x="17144" y="0"/>
                  </a:moveTo>
                  <a:lnTo>
                    <a:pt x="0" y="0"/>
                  </a:lnTo>
                  <a:lnTo>
                    <a:pt x="0" y="179044"/>
                  </a:lnTo>
                  <a:lnTo>
                    <a:pt x="17144" y="179044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6" name="object 216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510252" y="5988227"/>
              <a:ext cx="244773" cy="129108"/>
            </a:xfrm>
            <a:prstGeom prst="rect">
              <a:avLst/>
            </a:prstGeom>
          </p:spPr>
        </p:pic>
      </p:grpSp>
      <p:grpSp>
        <p:nvGrpSpPr>
          <p:cNvPr id="217" name="object 217" descr=""/>
          <p:cNvGrpSpPr/>
          <p:nvPr/>
        </p:nvGrpSpPr>
        <p:grpSpPr>
          <a:xfrm>
            <a:off x="1827644" y="5937072"/>
            <a:ext cx="514350" cy="180340"/>
            <a:chOff x="1827644" y="5937072"/>
            <a:chExt cx="514350" cy="180340"/>
          </a:xfrm>
        </p:grpSpPr>
        <p:pic>
          <p:nvPicPr>
            <p:cNvPr id="218" name="object 218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827644" y="5989434"/>
              <a:ext cx="208241" cy="126682"/>
            </a:xfrm>
            <a:prstGeom prst="rect">
              <a:avLst/>
            </a:prstGeom>
          </p:spPr>
        </p:pic>
        <p:sp>
          <p:nvSpPr>
            <p:cNvPr id="219" name="object 219" descr=""/>
            <p:cNvSpPr/>
            <p:nvPr/>
          </p:nvSpPr>
          <p:spPr>
            <a:xfrm>
              <a:off x="2057857" y="5937072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70">
                  <a:moveTo>
                    <a:pt x="20993" y="52362"/>
                  </a:moveTo>
                  <a:lnTo>
                    <a:pt x="3848" y="52362"/>
                  </a:lnTo>
                  <a:lnTo>
                    <a:pt x="3848" y="179044"/>
                  </a:lnTo>
                  <a:lnTo>
                    <a:pt x="20993" y="179044"/>
                  </a:lnTo>
                  <a:lnTo>
                    <a:pt x="20993" y="52362"/>
                  </a:lnTo>
                  <a:close/>
                </a:path>
                <a:path w="25400" h="179070">
                  <a:moveTo>
                    <a:pt x="16078" y="0"/>
                  </a:moveTo>
                  <a:lnTo>
                    <a:pt x="9004" y="0"/>
                  </a:lnTo>
                  <a:lnTo>
                    <a:pt x="6019" y="1168"/>
                  </a:lnTo>
                  <a:lnTo>
                    <a:pt x="3619" y="3505"/>
                  </a:lnTo>
                  <a:lnTo>
                    <a:pt x="1193" y="5829"/>
                  </a:lnTo>
                  <a:lnTo>
                    <a:pt x="106" y="8432"/>
                  </a:lnTo>
                  <a:lnTo>
                    <a:pt x="0" y="15443"/>
                  </a:lnTo>
                  <a:lnTo>
                    <a:pt x="1193" y="18338"/>
                  </a:lnTo>
                  <a:lnTo>
                    <a:pt x="3619" y="20751"/>
                  </a:lnTo>
                  <a:lnTo>
                    <a:pt x="6019" y="23177"/>
                  </a:lnTo>
                  <a:lnTo>
                    <a:pt x="9004" y="24358"/>
                  </a:lnTo>
                  <a:lnTo>
                    <a:pt x="16243" y="24358"/>
                  </a:lnTo>
                  <a:lnTo>
                    <a:pt x="19253" y="23177"/>
                  </a:lnTo>
                  <a:lnTo>
                    <a:pt x="23914" y="18338"/>
                  </a:lnTo>
                  <a:lnTo>
                    <a:pt x="25047" y="15443"/>
                  </a:lnTo>
                  <a:lnTo>
                    <a:pt x="25082" y="8432"/>
                  </a:lnTo>
                  <a:lnTo>
                    <a:pt x="23970" y="5829"/>
                  </a:lnTo>
                  <a:lnTo>
                    <a:pt x="23888" y="5638"/>
                  </a:lnTo>
                  <a:lnTo>
                    <a:pt x="19116" y="1168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0" name="object 220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2106841" y="5961443"/>
              <a:ext cx="86613" cy="155892"/>
            </a:xfrm>
            <a:prstGeom prst="rect">
              <a:avLst/>
            </a:prstGeom>
          </p:spPr>
        </p:pic>
        <p:pic>
          <p:nvPicPr>
            <p:cNvPr id="221" name="object 221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2224582" y="5937084"/>
              <a:ext cx="116789" cy="179031"/>
            </a:xfrm>
            <a:prstGeom prst="rect">
              <a:avLst/>
            </a:prstGeom>
          </p:spPr>
        </p:pic>
      </p:grpSp>
      <p:grpSp>
        <p:nvGrpSpPr>
          <p:cNvPr id="222" name="object 222" descr=""/>
          <p:cNvGrpSpPr/>
          <p:nvPr/>
        </p:nvGrpSpPr>
        <p:grpSpPr>
          <a:xfrm>
            <a:off x="2438133" y="5988227"/>
            <a:ext cx="244475" cy="129539"/>
            <a:chOff x="2438133" y="5988227"/>
            <a:chExt cx="244475" cy="129539"/>
          </a:xfrm>
        </p:grpSpPr>
        <p:pic>
          <p:nvPicPr>
            <p:cNvPr id="223" name="object 223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2438133" y="5988227"/>
              <a:ext cx="115087" cy="129108"/>
            </a:xfrm>
            <a:prstGeom prst="rect">
              <a:avLst/>
            </a:prstGeom>
          </p:spPr>
        </p:pic>
        <p:pic>
          <p:nvPicPr>
            <p:cNvPr id="224" name="object 224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2576156" y="5988227"/>
              <a:ext cx="106413" cy="129108"/>
            </a:xfrm>
            <a:prstGeom prst="rect">
              <a:avLst/>
            </a:prstGeom>
          </p:spPr>
        </p:pic>
      </p:grpSp>
      <p:pic>
        <p:nvPicPr>
          <p:cNvPr id="225" name="object 225" descr="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2729141" y="5988227"/>
            <a:ext cx="204238" cy="129108"/>
          </a:xfrm>
          <a:prstGeom prst="rect">
            <a:avLst/>
          </a:prstGeom>
        </p:spPr>
      </p:pic>
      <p:pic>
        <p:nvPicPr>
          <p:cNvPr id="226" name="object 226" descr="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3019653" y="5946000"/>
            <a:ext cx="146469" cy="172770"/>
          </a:xfrm>
          <a:prstGeom prst="rect">
            <a:avLst/>
          </a:prstGeom>
        </p:spPr>
      </p:pic>
      <p:pic>
        <p:nvPicPr>
          <p:cNvPr id="227" name="object 227" descr="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3236582" y="5961443"/>
            <a:ext cx="1574711" cy="202692"/>
          </a:xfrm>
          <a:prstGeom prst="rect">
            <a:avLst/>
          </a:prstGeom>
        </p:spPr>
      </p:pic>
      <p:pic>
        <p:nvPicPr>
          <p:cNvPr id="228" name="object 228" descr="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802382" y="6805752"/>
            <a:ext cx="1490018" cy="227056"/>
          </a:xfrm>
          <a:prstGeom prst="rect">
            <a:avLst/>
          </a:prstGeom>
        </p:spPr>
      </p:pic>
      <p:pic>
        <p:nvPicPr>
          <p:cNvPr id="229" name="object 229" descr="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2369121" y="6805744"/>
            <a:ext cx="905827" cy="180263"/>
          </a:xfrm>
          <a:prstGeom prst="rect">
            <a:avLst/>
          </a:prstGeom>
        </p:spPr>
      </p:pic>
      <p:grpSp>
        <p:nvGrpSpPr>
          <p:cNvPr id="230" name="object 230" descr=""/>
          <p:cNvGrpSpPr/>
          <p:nvPr/>
        </p:nvGrpSpPr>
        <p:grpSpPr>
          <a:xfrm>
            <a:off x="3366147" y="6804550"/>
            <a:ext cx="314960" cy="181610"/>
            <a:chOff x="3366147" y="6804550"/>
            <a:chExt cx="314960" cy="181610"/>
          </a:xfrm>
        </p:grpSpPr>
        <p:pic>
          <p:nvPicPr>
            <p:cNvPr id="231" name="object 231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3366147" y="6804550"/>
              <a:ext cx="215722" cy="181449"/>
            </a:xfrm>
            <a:prstGeom prst="rect">
              <a:avLst/>
            </a:prstGeom>
          </p:spPr>
        </p:pic>
        <p:pic>
          <p:nvPicPr>
            <p:cNvPr id="232" name="object 232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3616845" y="6856912"/>
              <a:ext cx="63715" cy="127888"/>
            </a:xfrm>
            <a:prstGeom prst="rect">
              <a:avLst/>
            </a:prstGeom>
          </p:spPr>
        </p:pic>
      </p:grpSp>
      <p:grpSp>
        <p:nvGrpSpPr>
          <p:cNvPr id="233" name="object 233" descr=""/>
          <p:cNvGrpSpPr/>
          <p:nvPr/>
        </p:nvGrpSpPr>
        <p:grpSpPr>
          <a:xfrm>
            <a:off x="3764171" y="6805753"/>
            <a:ext cx="548005" cy="180340"/>
            <a:chOff x="3764171" y="6805753"/>
            <a:chExt cx="548005" cy="180340"/>
          </a:xfrm>
        </p:grpSpPr>
        <p:pic>
          <p:nvPicPr>
            <p:cNvPr id="234" name="object 234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3764171" y="6856909"/>
              <a:ext cx="123270" cy="129095"/>
            </a:xfrm>
            <a:prstGeom prst="rect">
              <a:avLst/>
            </a:prstGeom>
          </p:spPr>
        </p:pic>
        <p:pic>
          <p:nvPicPr>
            <p:cNvPr id="235" name="object 235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3908336" y="6856912"/>
              <a:ext cx="106413" cy="129095"/>
            </a:xfrm>
            <a:prstGeom prst="rect">
              <a:avLst/>
            </a:prstGeom>
          </p:spPr>
        </p:pic>
        <p:pic>
          <p:nvPicPr>
            <p:cNvPr id="236" name="object 236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4048531" y="6856909"/>
              <a:ext cx="115087" cy="129095"/>
            </a:xfrm>
            <a:prstGeom prst="rect">
              <a:avLst/>
            </a:prstGeom>
          </p:spPr>
        </p:pic>
        <p:pic>
          <p:nvPicPr>
            <p:cNvPr id="237" name="object 237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195241" y="6805753"/>
              <a:ext cx="116789" cy="179044"/>
            </a:xfrm>
            <a:prstGeom prst="rect">
              <a:avLst/>
            </a:prstGeom>
          </p:spPr>
        </p:pic>
      </p:grpSp>
      <p:grpSp>
        <p:nvGrpSpPr>
          <p:cNvPr id="238" name="object 238" descr=""/>
          <p:cNvGrpSpPr/>
          <p:nvPr/>
        </p:nvGrpSpPr>
        <p:grpSpPr>
          <a:xfrm>
            <a:off x="4408792" y="6805752"/>
            <a:ext cx="510540" cy="227329"/>
            <a:chOff x="4408792" y="6805752"/>
            <a:chExt cx="510540" cy="227329"/>
          </a:xfrm>
        </p:grpSpPr>
        <p:pic>
          <p:nvPicPr>
            <p:cNvPr id="239" name="object 239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408792" y="6856905"/>
              <a:ext cx="129095" cy="129095"/>
            </a:xfrm>
            <a:prstGeom prst="rect">
              <a:avLst/>
            </a:prstGeom>
          </p:spPr>
        </p:pic>
        <p:pic>
          <p:nvPicPr>
            <p:cNvPr id="240" name="object 240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4572876" y="6856912"/>
              <a:ext cx="63715" cy="127888"/>
            </a:xfrm>
            <a:prstGeom prst="rect">
              <a:avLst/>
            </a:prstGeom>
          </p:spPr>
        </p:pic>
        <p:sp>
          <p:nvSpPr>
            <p:cNvPr id="241" name="object 241" descr=""/>
            <p:cNvSpPr/>
            <p:nvPr/>
          </p:nvSpPr>
          <p:spPr>
            <a:xfrm>
              <a:off x="4663846" y="6805752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70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57"/>
                  </a:lnTo>
                  <a:lnTo>
                    <a:pt x="21005" y="179057"/>
                  </a:lnTo>
                  <a:lnTo>
                    <a:pt x="21005" y="52362"/>
                  </a:lnTo>
                  <a:close/>
                </a:path>
                <a:path w="25400" h="179070">
                  <a:moveTo>
                    <a:pt x="16090" y="0"/>
                  </a:moveTo>
                  <a:lnTo>
                    <a:pt x="9004" y="0"/>
                  </a:lnTo>
                  <a:lnTo>
                    <a:pt x="6032" y="1181"/>
                  </a:lnTo>
                  <a:lnTo>
                    <a:pt x="1206" y="5842"/>
                  </a:lnTo>
                  <a:lnTo>
                    <a:pt x="102" y="8445"/>
                  </a:lnTo>
                  <a:lnTo>
                    <a:pt x="0" y="15443"/>
                  </a:lnTo>
                  <a:lnTo>
                    <a:pt x="1206" y="18338"/>
                  </a:lnTo>
                  <a:lnTo>
                    <a:pt x="6032" y="23164"/>
                  </a:lnTo>
                  <a:lnTo>
                    <a:pt x="9004" y="24371"/>
                  </a:lnTo>
                  <a:lnTo>
                    <a:pt x="16243" y="24371"/>
                  </a:lnTo>
                  <a:lnTo>
                    <a:pt x="19265" y="23164"/>
                  </a:lnTo>
                  <a:lnTo>
                    <a:pt x="23926" y="18338"/>
                  </a:lnTo>
                  <a:lnTo>
                    <a:pt x="25065" y="15443"/>
                  </a:lnTo>
                  <a:lnTo>
                    <a:pt x="25095" y="8445"/>
                  </a:lnTo>
                  <a:lnTo>
                    <a:pt x="23976" y="5842"/>
                  </a:lnTo>
                  <a:lnTo>
                    <a:pt x="23888" y="5638"/>
                  </a:lnTo>
                  <a:lnTo>
                    <a:pt x="19117" y="1181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2" name="object 242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719840" y="6856910"/>
              <a:ext cx="130289" cy="175895"/>
            </a:xfrm>
            <a:prstGeom prst="rect">
              <a:avLst/>
            </a:prstGeom>
          </p:spPr>
        </p:pic>
        <p:sp>
          <p:nvSpPr>
            <p:cNvPr id="243" name="object 243" descr=""/>
            <p:cNvSpPr/>
            <p:nvPr/>
          </p:nvSpPr>
          <p:spPr>
            <a:xfrm>
              <a:off x="4894046" y="6805752"/>
              <a:ext cx="25400" cy="179070"/>
            </a:xfrm>
            <a:custGeom>
              <a:avLst/>
              <a:gdLst/>
              <a:ahLst/>
              <a:cxnLst/>
              <a:rect l="l" t="t" r="r" b="b"/>
              <a:pathLst>
                <a:path w="25400" h="179070">
                  <a:moveTo>
                    <a:pt x="21005" y="52362"/>
                  </a:moveTo>
                  <a:lnTo>
                    <a:pt x="3860" y="52362"/>
                  </a:lnTo>
                  <a:lnTo>
                    <a:pt x="3860" y="179057"/>
                  </a:lnTo>
                  <a:lnTo>
                    <a:pt x="21005" y="179057"/>
                  </a:lnTo>
                  <a:lnTo>
                    <a:pt x="21005" y="52362"/>
                  </a:lnTo>
                  <a:close/>
                </a:path>
                <a:path w="25400" h="179070">
                  <a:moveTo>
                    <a:pt x="16090" y="0"/>
                  </a:moveTo>
                  <a:lnTo>
                    <a:pt x="9004" y="0"/>
                  </a:lnTo>
                  <a:lnTo>
                    <a:pt x="6032" y="1181"/>
                  </a:lnTo>
                  <a:lnTo>
                    <a:pt x="1206" y="5842"/>
                  </a:lnTo>
                  <a:lnTo>
                    <a:pt x="102" y="8445"/>
                  </a:lnTo>
                  <a:lnTo>
                    <a:pt x="0" y="15443"/>
                  </a:lnTo>
                  <a:lnTo>
                    <a:pt x="1206" y="18338"/>
                  </a:lnTo>
                  <a:lnTo>
                    <a:pt x="6032" y="23164"/>
                  </a:lnTo>
                  <a:lnTo>
                    <a:pt x="9004" y="24371"/>
                  </a:lnTo>
                  <a:lnTo>
                    <a:pt x="16243" y="24371"/>
                  </a:lnTo>
                  <a:lnTo>
                    <a:pt x="19265" y="23164"/>
                  </a:lnTo>
                  <a:lnTo>
                    <a:pt x="23926" y="18338"/>
                  </a:lnTo>
                  <a:lnTo>
                    <a:pt x="25052" y="15443"/>
                  </a:lnTo>
                  <a:lnTo>
                    <a:pt x="25082" y="8445"/>
                  </a:lnTo>
                  <a:lnTo>
                    <a:pt x="23975" y="5842"/>
                  </a:lnTo>
                  <a:lnTo>
                    <a:pt x="23888" y="5638"/>
                  </a:lnTo>
                  <a:lnTo>
                    <a:pt x="19117" y="1181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4" name="object 244" descr=""/>
          <p:cNvGrpSpPr/>
          <p:nvPr/>
        </p:nvGrpSpPr>
        <p:grpSpPr>
          <a:xfrm>
            <a:off x="4962817" y="6856909"/>
            <a:ext cx="259079" cy="129539"/>
            <a:chOff x="4962817" y="6856909"/>
            <a:chExt cx="259079" cy="129539"/>
          </a:xfrm>
        </p:grpSpPr>
        <p:pic>
          <p:nvPicPr>
            <p:cNvPr id="245" name="object 245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5115318" y="6856913"/>
              <a:ext cx="106413" cy="129095"/>
            </a:xfrm>
            <a:prstGeom prst="rect">
              <a:avLst/>
            </a:prstGeom>
          </p:spPr>
        </p:pic>
        <p:pic>
          <p:nvPicPr>
            <p:cNvPr id="246" name="object 24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62817" y="6856909"/>
              <a:ext cx="116789" cy="127889"/>
            </a:xfrm>
            <a:prstGeom prst="rect">
              <a:avLst/>
            </a:prstGeom>
          </p:spPr>
        </p:pic>
      </p:grpSp>
      <p:sp>
        <p:nvSpPr>
          <p:cNvPr id="247" name="object 247" descr=""/>
          <p:cNvSpPr/>
          <p:nvPr/>
        </p:nvSpPr>
        <p:spPr>
          <a:xfrm>
            <a:off x="5268302" y="6805752"/>
            <a:ext cx="17145" cy="179070"/>
          </a:xfrm>
          <a:custGeom>
            <a:avLst/>
            <a:gdLst/>
            <a:ahLst/>
            <a:cxnLst/>
            <a:rect l="l" t="t" r="r" b="b"/>
            <a:pathLst>
              <a:path w="17145" h="179070">
                <a:moveTo>
                  <a:pt x="17145" y="0"/>
                </a:moveTo>
                <a:lnTo>
                  <a:pt x="0" y="0"/>
                </a:lnTo>
                <a:lnTo>
                  <a:pt x="0" y="179057"/>
                </a:lnTo>
                <a:lnTo>
                  <a:pt x="17145" y="179057"/>
                </a:lnTo>
                <a:lnTo>
                  <a:pt x="171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8" name="object 248" descr="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5385803" y="6856913"/>
            <a:ext cx="106413" cy="129095"/>
          </a:xfrm>
          <a:prstGeom prst="rect">
            <a:avLst/>
          </a:prstGeom>
        </p:spPr>
      </p:pic>
      <p:grpSp>
        <p:nvGrpSpPr>
          <p:cNvPr id="249" name="object 249" descr=""/>
          <p:cNvGrpSpPr/>
          <p:nvPr/>
        </p:nvGrpSpPr>
        <p:grpSpPr>
          <a:xfrm>
            <a:off x="5538787" y="6805744"/>
            <a:ext cx="770255" cy="180340"/>
            <a:chOff x="5538787" y="6805744"/>
            <a:chExt cx="770255" cy="180340"/>
          </a:xfrm>
        </p:grpSpPr>
        <p:sp>
          <p:nvSpPr>
            <p:cNvPr id="250" name="object 250" descr=""/>
            <p:cNvSpPr/>
            <p:nvPr/>
          </p:nvSpPr>
          <p:spPr>
            <a:xfrm>
              <a:off x="5538787" y="6830135"/>
              <a:ext cx="521334" cy="156210"/>
            </a:xfrm>
            <a:custGeom>
              <a:avLst/>
              <a:gdLst/>
              <a:ahLst/>
              <a:cxnLst/>
              <a:rect l="l" t="t" r="r" b="b"/>
              <a:pathLst>
                <a:path w="521335" h="156209">
                  <a:moveTo>
                    <a:pt x="63715" y="26784"/>
                  </a:moveTo>
                  <a:lnTo>
                    <a:pt x="26746" y="38608"/>
                  </a:lnTo>
                  <a:lnTo>
                    <a:pt x="16408" y="52755"/>
                  </a:lnTo>
                  <a:lnTo>
                    <a:pt x="16408" y="62103"/>
                  </a:lnTo>
                  <a:lnTo>
                    <a:pt x="16294" y="61747"/>
                  </a:lnTo>
                  <a:lnTo>
                    <a:pt x="16408" y="52755"/>
                  </a:lnTo>
                  <a:lnTo>
                    <a:pt x="16408" y="27978"/>
                  </a:lnTo>
                  <a:lnTo>
                    <a:pt x="0" y="27978"/>
                  </a:lnTo>
                  <a:lnTo>
                    <a:pt x="0" y="154673"/>
                  </a:lnTo>
                  <a:lnTo>
                    <a:pt x="17145" y="154673"/>
                  </a:lnTo>
                  <a:lnTo>
                    <a:pt x="17145" y="90004"/>
                  </a:lnTo>
                  <a:lnTo>
                    <a:pt x="17843" y="79413"/>
                  </a:lnTo>
                  <a:lnTo>
                    <a:pt x="41973" y="46240"/>
                  </a:lnTo>
                  <a:lnTo>
                    <a:pt x="56984" y="43421"/>
                  </a:lnTo>
                  <a:lnTo>
                    <a:pt x="63715" y="43421"/>
                  </a:lnTo>
                  <a:lnTo>
                    <a:pt x="63715" y="26784"/>
                  </a:lnTo>
                  <a:close/>
                </a:path>
                <a:path w="521335" h="156209">
                  <a:moveTo>
                    <a:pt x="167220" y="146951"/>
                  </a:moveTo>
                  <a:lnTo>
                    <a:pt x="164388" y="141160"/>
                  </a:lnTo>
                  <a:lnTo>
                    <a:pt x="161201" y="134632"/>
                  </a:lnTo>
                  <a:lnTo>
                    <a:pt x="156210" y="138988"/>
                  </a:lnTo>
                  <a:lnTo>
                    <a:pt x="149936" y="141160"/>
                  </a:lnTo>
                  <a:lnTo>
                    <a:pt x="135305" y="141160"/>
                  </a:lnTo>
                  <a:lnTo>
                    <a:pt x="129870" y="139153"/>
                  </a:lnTo>
                  <a:lnTo>
                    <a:pt x="122301" y="131114"/>
                  </a:lnTo>
                  <a:lnTo>
                    <a:pt x="120421" y="125399"/>
                  </a:lnTo>
                  <a:lnTo>
                    <a:pt x="120421" y="42227"/>
                  </a:lnTo>
                  <a:lnTo>
                    <a:pt x="159029" y="42227"/>
                  </a:lnTo>
                  <a:lnTo>
                    <a:pt x="159029" y="27990"/>
                  </a:lnTo>
                  <a:lnTo>
                    <a:pt x="120421" y="27990"/>
                  </a:lnTo>
                  <a:lnTo>
                    <a:pt x="120421" y="0"/>
                  </a:lnTo>
                  <a:lnTo>
                    <a:pt x="103289" y="0"/>
                  </a:lnTo>
                  <a:lnTo>
                    <a:pt x="103289" y="27990"/>
                  </a:lnTo>
                  <a:lnTo>
                    <a:pt x="80606" y="27990"/>
                  </a:lnTo>
                  <a:lnTo>
                    <a:pt x="80606" y="42227"/>
                  </a:lnTo>
                  <a:lnTo>
                    <a:pt x="103289" y="42227"/>
                  </a:lnTo>
                  <a:lnTo>
                    <a:pt x="103289" y="118960"/>
                  </a:lnTo>
                  <a:lnTo>
                    <a:pt x="103886" y="127266"/>
                  </a:lnTo>
                  <a:lnTo>
                    <a:pt x="132029" y="155270"/>
                  </a:lnTo>
                  <a:lnTo>
                    <a:pt x="140449" y="155879"/>
                  </a:lnTo>
                  <a:lnTo>
                    <a:pt x="145440" y="155879"/>
                  </a:lnTo>
                  <a:lnTo>
                    <a:pt x="150291" y="155143"/>
                  </a:lnTo>
                  <a:lnTo>
                    <a:pt x="159778" y="152260"/>
                  </a:lnTo>
                  <a:lnTo>
                    <a:pt x="163855" y="150012"/>
                  </a:lnTo>
                  <a:lnTo>
                    <a:pt x="167220" y="146951"/>
                  </a:lnTo>
                  <a:close/>
                </a:path>
                <a:path w="521335" h="156209">
                  <a:moveTo>
                    <a:pt x="382219" y="27978"/>
                  </a:moveTo>
                  <a:lnTo>
                    <a:pt x="366534" y="27978"/>
                  </a:lnTo>
                  <a:lnTo>
                    <a:pt x="326110" y="135534"/>
                  </a:lnTo>
                  <a:lnTo>
                    <a:pt x="291769" y="44145"/>
                  </a:lnTo>
                  <a:lnTo>
                    <a:pt x="285699" y="27978"/>
                  </a:lnTo>
                  <a:lnTo>
                    <a:pt x="270979" y="27978"/>
                  </a:lnTo>
                  <a:lnTo>
                    <a:pt x="230136" y="135534"/>
                  </a:lnTo>
                  <a:lnTo>
                    <a:pt x="226339" y="145491"/>
                  </a:lnTo>
                  <a:lnTo>
                    <a:pt x="230111" y="135534"/>
                  </a:lnTo>
                  <a:lnTo>
                    <a:pt x="190385" y="27978"/>
                  </a:lnTo>
                  <a:lnTo>
                    <a:pt x="173977" y="27978"/>
                  </a:lnTo>
                  <a:lnTo>
                    <a:pt x="221754" y="154673"/>
                  </a:lnTo>
                  <a:lnTo>
                    <a:pt x="237909" y="154673"/>
                  </a:lnTo>
                  <a:lnTo>
                    <a:pt x="241452" y="145491"/>
                  </a:lnTo>
                  <a:lnTo>
                    <a:pt x="278079" y="50723"/>
                  </a:lnTo>
                  <a:lnTo>
                    <a:pt x="318033" y="154673"/>
                  </a:lnTo>
                  <a:lnTo>
                    <a:pt x="334200" y="154673"/>
                  </a:lnTo>
                  <a:lnTo>
                    <a:pt x="337680" y="145491"/>
                  </a:lnTo>
                  <a:lnTo>
                    <a:pt x="382219" y="27978"/>
                  </a:lnTo>
                  <a:close/>
                </a:path>
                <a:path w="521335" h="156209">
                  <a:moveTo>
                    <a:pt x="520750" y="91186"/>
                  </a:moveTo>
                  <a:lnTo>
                    <a:pt x="520331" y="83959"/>
                  </a:lnTo>
                  <a:lnTo>
                    <a:pt x="520217" y="81953"/>
                  </a:lnTo>
                  <a:lnTo>
                    <a:pt x="518668" y="73279"/>
                  </a:lnTo>
                  <a:lnTo>
                    <a:pt x="516064" y="65189"/>
                  </a:lnTo>
                  <a:lnTo>
                    <a:pt x="512470" y="57746"/>
                  </a:lnTo>
                  <a:lnTo>
                    <a:pt x="507860" y="50812"/>
                  </a:lnTo>
                  <a:lnTo>
                    <a:pt x="503377" y="45732"/>
                  </a:lnTo>
                  <a:lnTo>
                    <a:pt x="503377" y="91186"/>
                  </a:lnTo>
                  <a:lnTo>
                    <a:pt x="502983" y="98336"/>
                  </a:lnTo>
                  <a:lnTo>
                    <a:pt x="473367" y="138620"/>
                  </a:lnTo>
                  <a:lnTo>
                    <a:pt x="465251" y="140665"/>
                  </a:lnTo>
                  <a:lnTo>
                    <a:pt x="447230" y="140665"/>
                  </a:lnTo>
                  <a:lnTo>
                    <a:pt x="415302" y="117132"/>
                  </a:lnTo>
                  <a:lnTo>
                    <a:pt x="409028" y="91186"/>
                  </a:lnTo>
                  <a:lnTo>
                    <a:pt x="409409" y="83959"/>
                  </a:lnTo>
                  <a:lnTo>
                    <a:pt x="439267" y="43789"/>
                  </a:lnTo>
                  <a:lnTo>
                    <a:pt x="447319" y="41732"/>
                  </a:lnTo>
                  <a:lnTo>
                    <a:pt x="465328" y="41732"/>
                  </a:lnTo>
                  <a:lnTo>
                    <a:pt x="497230" y="65189"/>
                  </a:lnTo>
                  <a:lnTo>
                    <a:pt x="503377" y="91186"/>
                  </a:lnTo>
                  <a:lnTo>
                    <a:pt x="503377" y="45732"/>
                  </a:lnTo>
                  <a:lnTo>
                    <a:pt x="465213" y="27292"/>
                  </a:lnTo>
                  <a:lnTo>
                    <a:pt x="456082" y="26771"/>
                  </a:lnTo>
                  <a:lnTo>
                    <a:pt x="447040" y="27292"/>
                  </a:lnTo>
                  <a:lnTo>
                    <a:pt x="410044" y="44754"/>
                  </a:lnTo>
                  <a:lnTo>
                    <a:pt x="392176" y="81953"/>
                  </a:lnTo>
                  <a:lnTo>
                    <a:pt x="391655" y="91186"/>
                  </a:lnTo>
                  <a:lnTo>
                    <a:pt x="392061" y="98336"/>
                  </a:lnTo>
                  <a:lnTo>
                    <a:pt x="410070" y="137655"/>
                  </a:lnTo>
                  <a:lnTo>
                    <a:pt x="447141" y="155346"/>
                  </a:lnTo>
                  <a:lnTo>
                    <a:pt x="456082" y="155867"/>
                  </a:lnTo>
                  <a:lnTo>
                    <a:pt x="465124" y="155346"/>
                  </a:lnTo>
                  <a:lnTo>
                    <a:pt x="499021" y="140665"/>
                  </a:lnTo>
                  <a:lnTo>
                    <a:pt x="502500" y="137655"/>
                  </a:lnTo>
                  <a:lnTo>
                    <a:pt x="520217" y="100342"/>
                  </a:lnTo>
                  <a:lnTo>
                    <a:pt x="520750" y="911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1" name="object 251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6094514" y="6856912"/>
              <a:ext cx="63715" cy="127888"/>
            </a:xfrm>
            <a:prstGeom prst="rect">
              <a:avLst/>
            </a:prstGeom>
          </p:spPr>
        </p:pic>
        <p:pic>
          <p:nvPicPr>
            <p:cNvPr id="252" name="object 252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6189344" y="6805744"/>
              <a:ext cx="119189" cy="179057"/>
            </a:xfrm>
            <a:prstGeom prst="rect">
              <a:avLst/>
            </a:prstGeom>
          </p:spPr>
        </p:pic>
      </p:grpSp>
      <p:pic>
        <p:nvPicPr>
          <p:cNvPr id="253" name="object 253" descr="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546100" y="660400"/>
            <a:ext cx="139700" cy="139700"/>
          </a:xfrm>
          <a:prstGeom prst="rect">
            <a:avLst/>
          </a:prstGeom>
        </p:spPr>
      </p:pic>
      <p:pic>
        <p:nvPicPr>
          <p:cNvPr id="254" name="object 254" descr="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546100" y="4216400"/>
            <a:ext cx="139700" cy="139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4682" y="1732648"/>
            <a:ext cx="12298045" cy="4722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10">
                <a:latin typeface="Century Gothic"/>
                <a:cs typeface="Century Gothic"/>
              </a:rPr>
              <a:t>https://</a:t>
            </a:r>
            <a:r>
              <a:rPr dirty="0" sz="2900" spc="-10">
                <a:latin typeface="Century Gothic"/>
                <a:cs typeface="Century Gothic"/>
                <a:hlinkClick r:id="rId2"/>
              </a:rPr>
              <a:t>www.pinterest.com/mojartoofﬁcial/</a:t>
            </a:r>
            <a:endParaRPr sz="2900">
              <a:latin typeface="Century Gothic"/>
              <a:cs typeface="Century Gothic"/>
            </a:endParaRPr>
          </a:p>
          <a:p>
            <a:pPr marL="12700" marR="5080">
              <a:lnSpc>
                <a:spcPct val="191800"/>
              </a:lnSpc>
              <a:spcBef>
                <a:spcPts val="125"/>
              </a:spcBef>
            </a:pPr>
            <a:r>
              <a:rPr dirty="0" sz="2900" spc="-35">
                <a:latin typeface="Century Gothic"/>
                <a:cs typeface="Century Gothic"/>
              </a:rPr>
              <a:t>https://</a:t>
            </a:r>
            <a:r>
              <a:rPr dirty="0" sz="2900" spc="-35">
                <a:latin typeface="Century Gothic"/>
                <a:cs typeface="Century Gothic"/>
                <a:hlinkClick r:id="rId3"/>
              </a:rPr>
              <a:t>www.facebook.com/Mojarto-</a:t>
            </a:r>
            <a:r>
              <a:rPr dirty="0" sz="2900" spc="-30">
                <a:latin typeface="Century Gothic"/>
                <a:cs typeface="Century Gothic"/>
                <a:hlinkClick r:id="rId3"/>
              </a:rPr>
              <a:t>191313941210803/</a:t>
            </a:r>
            <a:r>
              <a:rPr dirty="0" sz="2900" spc="-30">
                <a:latin typeface="Century Gothic"/>
                <a:cs typeface="Century Gothic"/>
              </a:rPr>
              <a:t> </a:t>
            </a:r>
            <a:r>
              <a:rPr dirty="0" sz="2900" spc="-10">
                <a:latin typeface="Century Gothic"/>
                <a:cs typeface="Century Gothic"/>
              </a:rPr>
              <a:t>https://</a:t>
            </a:r>
            <a:r>
              <a:rPr dirty="0" sz="2900" spc="-10">
                <a:latin typeface="Century Gothic"/>
                <a:cs typeface="Century Gothic"/>
                <a:hlinkClick r:id="rId4"/>
              </a:rPr>
              <a:t>www.instagram.com/mojarto_ofﬁcial/</a:t>
            </a:r>
            <a:r>
              <a:rPr dirty="0" sz="2900" spc="-10">
                <a:latin typeface="Century Gothic"/>
                <a:cs typeface="Century Gothic"/>
              </a:rPr>
              <a:t> https://twitter.com/Mojarto https://</a:t>
            </a:r>
            <a:r>
              <a:rPr dirty="0" sz="2900" spc="-10">
                <a:latin typeface="Century Gothic"/>
                <a:cs typeface="Century Gothic"/>
                <a:hlinkClick r:id="rId5"/>
              </a:rPr>
              <a:t>www.youtube.com/channel/UCR4FbHC8JGcz2T</a:t>
            </a:r>
            <a:r>
              <a:rPr dirty="0" sz="2900" spc="-10">
                <a:latin typeface="Century Gothic"/>
                <a:cs typeface="Century Gothic"/>
              </a:rPr>
              <a:t>1KVHfQzRg/</a:t>
            </a:r>
            <a:r>
              <a:rPr dirty="0" sz="2900" spc="725">
                <a:latin typeface="Century Gothic"/>
                <a:cs typeface="Century Gothic"/>
              </a:rPr>
              <a:t> </a:t>
            </a:r>
            <a:r>
              <a:rPr dirty="0" sz="2900">
                <a:latin typeface="Century Gothic"/>
                <a:cs typeface="Century Gothic"/>
              </a:rPr>
              <a:t>https://in.linkedin.com/company/mojarto-</a:t>
            </a:r>
            <a:r>
              <a:rPr dirty="0" sz="2900" spc="50">
                <a:latin typeface="Century Gothic"/>
                <a:cs typeface="Century Gothic"/>
              </a:rPr>
              <a:t>presented-</a:t>
            </a:r>
            <a:r>
              <a:rPr dirty="0" sz="2900" spc="-10">
                <a:latin typeface="Century Gothic"/>
                <a:cs typeface="Century Gothic"/>
              </a:rPr>
              <a:t>by-</a:t>
            </a:r>
            <a:r>
              <a:rPr dirty="0" sz="2900" spc="60">
                <a:latin typeface="Century Gothic"/>
                <a:cs typeface="Century Gothic"/>
              </a:rPr>
              <a:t>ndtv</a:t>
            </a:r>
            <a:endParaRPr sz="2900">
              <a:latin typeface="Century Gothic"/>
              <a:cs typeface="Century Gothic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77700" y="468502"/>
            <a:ext cx="2400300" cy="50406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482600"/>
            <a:ext cx="7137400" cy="673100"/>
            <a:chOff x="0" y="482600"/>
            <a:chExt cx="7137400" cy="673100"/>
          </a:xfrm>
        </p:grpSpPr>
        <p:sp>
          <p:nvSpPr>
            <p:cNvPr id="5" name="object 5" descr=""/>
            <p:cNvSpPr/>
            <p:nvPr/>
          </p:nvSpPr>
          <p:spPr>
            <a:xfrm>
              <a:off x="0" y="482600"/>
              <a:ext cx="7137400" cy="673100"/>
            </a:xfrm>
            <a:custGeom>
              <a:avLst/>
              <a:gdLst/>
              <a:ahLst/>
              <a:cxnLst/>
              <a:rect l="l" t="t" r="r" b="b"/>
              <a:pathLst>
                <a:path w="7137400" h="673100">
                  <a:moveTo>
                    <a:pt x="7137400" y="0"/>
                  </a:moveTo>
                  <a:lnTo>
                    <a:pt x="0" y="0"/>
                  </a:lnTo>
                  <a:lnTo>
                    <a:pt x="0" y="673100"/>
                  </a:lnTo>
                  <a:lnTo>
                    <a:pt x="7137400" y="673100"/>
                  </a:lnTo>
                  <a:lnTo>
                    <a:pt x="71374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12609" y="620191"/>
              <a:ext cx="2094864" cy="423545"/>
            </a:xfrm>
            <a:custGeom>
              <a:avLst/>
              <a:gdLst/>
              <a:ahLst/>
              <a:cxnLst/>
              <a:rect l="l" t="t" r="r" b="b"/>
              <a:pathLst>
                <a:path w="2094864" h="423544">
                  <a:moveTo>
                    <a:pt x="174028" y="5880"/>
                  </a:moveTo>
                  <a:lnTo>
                    <a:pt x="0" y="5880"/>
                  </a:lnTo>
                  <a:lnTo>
                    <a:pt x="0" y="64300"/>
                  </a:lnTo>
                  <a:lnTo>
                    <a:pt x="0" y="184950"/>
                  </a:lnTo>
                  <a:lnTo>
                    <a:pt x="0" y="243370"/>
                  </a:lnTo>
                  <a:lnTo>
                    <a:pt x="0" y="417360"/>
                  </a:lnTo>
                  <a:lnTo>
                    <a:pt x="62318" y="417360"/>
                  </a:lnTo>
                  <a:lnTo>
                    <a:pt x="62318" y="243370"/>
                  </a:lnTo>
                  <a:lnTo>
                    <a:pt x="150507" y="243370"/>
                  </a:lnTo>
                  <a:lnTo>
                    <a:pt x="150507" y="184950"/>
                  </a:lnTo>
                  <a:lnTo>
                    <a:pt x="62318" y="184950"/>
                  </a:lnTo>
                  <a:lnTo>
                    <a:pt x="62318" y="64300"/>
                  </a:lnTo>
                  <a:lnTo>
                    <a:pt x="174028" y="64300"/>
                  </a:lnTo>
                  <a:lnTo>
                    <a:pt x="174028" y="5880"/>
                  </a:lnTo>
                  <a:close/>
                </a:path>
                <a:path w="2094864" h="423544">
                  <a:moveTo>
                    <a:pt x="416839" y="99364"/>
                  </a:moveTo>
                  <a:lnTo>
                    <a:pt x="415112" y="78105"/>
                  </a:lnTo>
                  <a:lnTo>
                    <a:pt x="410044" y="59461"/>
                  </a:lnTo>
                  <a:lnTo>
                    <a:pt x="409930" y="59016"/>
                  </a:lnTo>
                  <a:lnTo>
                    <a:pt x="409816" y="58801"/>
                  </a:lnTo>
                  <a:lnTo>
                    <a:pt x="401294" y="42100"/>
                  </a:lnTo>
                  <a:lnTo>
                    <a:pt x="389204" y="27343"/>
                  </a:lnTo>
                  <a:lnTo>
                    <a:pt x="374319" y="15392"/>
                  </a:lnTo>
                  <a:lnTo>
                    <a:pt x="357301" y="6845"/>
                  </a:lnTo>
                  <a:lnTo>
                    <a:pt x="354520" y="6108"/>
                  </a:lnTo>
                  <a:lnTo>
                    <a:pt x="354520" y="99364"/>
                  </a:lnTo>
                  <a:lnTo>
                    <a:pt x="354520" y="323951"/>
                  </a:lnTo>
                  <a:lnTo>
                    <a:pt x="332613" y="361873"/>
                  </a:lnTo>
                  <a:lnTo>
                    <a:pt x="316890" y="364515"/>
                  </a:lnTo>
                  <a:lnTo>
                    <a:pt x="308546" y="363855"/>
                  </a:lnTo>
                  <a:lnTo>
                    <a:pt x="279882" y="333108"/>
                  </a:lnTo>
                  <a:lnTo>
                    <a:pt x="279260" y="323951"/>
                  </a:lnTo>
                  <a:lnTo>
                    <a:pt x="279260" y="99364"/>
                  </a:lnTo>
                  <a:lnTo>
                    <a:pt x="301155" y="61442"/>
                  </a:lnTo>
                  <a:lnTo>
                    <a:pt x="316890" y="58801"/>
                  </a:lnTo>
                  <a:lnTo>
                    <a:pt x="325234" y="59461"/>
                  </a:lnTo>
                  <a:lnTo>
                    <a:pt x="353898" y="90220"/>
                  </a:lnTo>
                  <a:lnTo>
                    <a:pt x="354520" y="99364"/>
                  </a:lnTo>
                  <a:lnTo>
                    <a:pt x="354520" y="6108"/>
                  </a:lnTo>
                  <a:lnTo>
                    <a:pt x="338162" y="1714"/>
                  </a:lnTo>
                  <a:lnTo>
                    <a:pt x="316890" y="0"/>
                  </a:lnTo>
                  <a:lnTo>
                    <a:pt x="295617" y="1714"/>
                  </a:lnTo>
                  <a:lnTo>
                    <a:pt x="259461" y="15392"/>
                  </a:lnTo>
                  <a:lnTo>
                    <a:pt x="223964" y="58801"/>
                  </a:lnTo>
                  <a:lnTo>
                    <a:pt x="223850" y="59016"/>
                  </a:lnTo>
                  <a:lnTo>
                    <a:pt x="218681" y="78105"/>
                  </a:lnTo>
                  <a:lnTo>
                    <a:pt x="216954" y="99364"/>
                  </a:lnTo>
                  <a:lnTo>
                    <a:pt x="216954" y="323951"/>
                  </a:lnTo>
                  <a:lnTo>
                    <a:pt x="218681" y="345211"/>
                  </a:lnTo>
                  <a:lnTo>
                    <a:pt x="223735" y="363855"/>
                  </a:lnTo>
                  <a:lnTo>
                    <a:pt x="223850" y="364299"/>
                  </a:lnTo>
                  <a:lnTo>
                    <a:pt x="259461" y="407936"/>
                  </a:lnTo>
                  <a:lnTo>
                    <a:pt x="295617" y="421601"/>
                  </a:lnTo>
                  <a:lnTo>
                    <a:pt x="316890" y="423303"/>
                  </a:lnTo>
                  <a:lnTo>
                    <a:pt x="338162" y="421601"/>
                  </a:lnTo>
                  <a:lnTo>
                    <a:pt x="374319" y="407936"/>
                  </a:lnTo>
                  <a:lnTo>
                    <a:pt x="409816" y="364515"/>
                  </a:lnTo>
                  <a:lnTo>
                    <a:pt x="409930" y="364299"/>
                  </a:lnTo>
                  <a:lnTo>
                    <a:pt x="415112" y="345211"/>
                  </a:lnTo>
                  <a:lnTo>
                    <a:pt x="416839" y="323951"/>
                  </a:lnTo>
                  <a:lnTo>
                    <a:pt x="416839" y="99364"/>
                  </a:lnTo>
                  <a:close/>
                </a:path>
                <a:path w="2094864" h="423544">
                  <a:moveTo>
                    <a:pt x="653161" y="358940"/>
                  </a:moveTo>
                  <a:lnTo>
                    <a:pt x="542048" y="358940"/>
                  </a:lnTo>
                  <a:lnTo>
                    <a:pt x="542048" y="5880"/>
                  </a:lnTo>
                  <a:lnTo>
                    <a:pt x="479729" y="5880"/>
                  </a:lnTo>
                  <a:lnTo>
                    <a:pt x="479729" y="358940"/>
                  </a:lnTo>
                  <a:lnTo>
                    <a:pt x="479729" y="417360"/>
                  </a:lnTo>
                  <a:lnTo>
                    <a:pt x="653161" y="417360"/>
                  </a:lnTo>
                  <a:lnTo>
                    <a:pt x="653161" y="358940"/>
                  </a:lnTo>
                  <a:close/>
                </a:path>
                <a:path w="2094864" h="423544">
                  <a:moveTo>
                    <a:pt x="874814" y="358940"/>
                  </a:moveTo>
                  <a:lnTo>
                    <a:pt x="763701" y="358940"/>
                  </a:lnTo>
                  <a:lnTo>
                    <a:pt x="763701" y="5880"/>
                  </a:lnTo>
                  <a:lnTo>
                    <a:pt x="701382" y="5880"/>
                  </a:lnTo>
                  <a:lnTo>
                    <a:pt x="701382" y="358940"/>
                  </a:lnTo>
                  <a:lnTo>
                    <a:pt x="701382" y="417360"/>
                  </a:lnTo>
                  <a:lnTo>
                    <a:pt x="874814" y="417360"/>
                  </a:lnTo>
                  <a:lnTo>
                    <a:pt x="874814" y="358940"/>
                  </a:lnTo>
                  <a:close/>
                </a:path>
                <a:path w="2094864" h="423544">
                  <a:moveTo>
                    <a:pt x="1117625" y="99364"/>
                  </a:moveTo>
                  <a:lnTo>
                    <a:pt x="1110830" y="59461"/>
                  </a:lnTo>
                  <a:lnTo>
                    <a:pt x="1089990" y="27343"/>
                  </a:lnTo>
                  <a:lnTo>
                    <a:pt x="1055306" y="6108"/>
                  </a:lnTo>
                  <a:lnTo>
                    <a:pt x="1055306" y="99364"/>
                  </a:lnTo>
                  <a:lnTo>
                    <a:pt x="1055306" y="323951"/>
                  </a:lnTo>
                  <a:lnTo>
                    <a:pt x="1033399" y="361873"/>
                  </a:lnTo>
                  <a:lnTo>
                    <a:pt x="1017676" y="364515"/>
                  </a:lnTo>
                  <a:lnTo>
                    <a:pt x="1009332" y="363855"/>
                  </a:lnTo>
                  <a:lnTo>
                    <a:pt x="980668" y="333108"/>
                  </a:lnTo>
                  <a:lnTo>
                    <a:pt x="980046" y="323951"/>
                  </a:lnTo>
                  <a:lnTo>
                    <a:pt x="980046" y="99364"/>
                  </a:lnTo>
                  <a:lnTo>
                    <a:pt x="1001941" y="61442"/>
                  </a:lnTo>
                  <a:lnTo>
                    <a:pt x="1017676" y="58801"/>
                  </a:lnTo>
                  <a:lnTo>
                    <a:pt x="1026007" y="59461"/>
                  </a:lnTo>
                  <a:lnTo>
                    <a:pt x="1054671" y="90220"/>
                  </a:lnTo>
                  <a:lnTo>
                    <a:pt x="1055306" y="99364"/>
                  </a:lnTo>
                  <a:lnTo>
                    <a:pt x="1055306" y="6108"/>
                  </a:lnTo>
                  <a:lnTo>
                    <a:pt x="1038936" y="1714"/>
                  </a:lnTo>
                  <a:lnTo>
                    <a:pt x="1017676" y="0"/>
                  </a:lnTo>
                  <a:lnTo>
                    <a:pt x="996403" y="1714"/>
                  </a:lnTo>
                  <a:lnTo>
                    <a:pt x="960247" y="15392"/>
                  </a:lnTo>
                  <a:lnTo>
                    <a:pt x="924737" y="58801"/>
                  </a:lnTo>
                  <a:lnTo>
                    <a:pt x="917740" y="99364"/>
                  </a:lnTo>
                  <a:lnTo>
                    <a:pt x="917740" y="323951"/>
                  </a:lnTo>
                  <a:lnTo>
                    <a:pt x="919454" y="345211"/>
                  </a:lnTo>
                  <a:lnTo>
                    <a:pt x="924521" y="363855"/>
                  </a:lnTo>
                  <a:lnTo>
                    <a:pt x="924636" y="364299"/>
                  </a:lnTo>
                  <a:lnTo>
                    <a:pt x="960247" y="407936"/>
                  </a:lnTo>
                  <a:lnTo>
                    <a:pt x="996403" y="421601"/>
                  </a:lnTo>
                  <a:lnTo>
                    <a:pt x="1017676" y="423303"/>
                  </a:lnTo>
                  <a:lnTo>
                    <a:pt x="1038936" y="421601"/>
                  </a:lnTo>
                  <a:lnTo>
                    <a:pt x="1075093" y="407936"/>
                  </a:lnTo>
                  <a:lnTo>
                    <a:pt x="1110589" y="364515"/>
                  </a:lnTo>
                  <a:lnTo>
                    <a:pt x="1110703" y="364299"/>
                  </a:lnTo>
                  <a:lnTo>
                    <a:pt x="1115885" y="345211"/>
                  </a:lnTo>
                  <a:lnTo>
                    <a:pt x="1117625" y="323951"/>
                  </a:lnTo>
                  <a:lnTo>
                    <a:pt x="1117625" y="99364"/>
                  </a:lnTo>
                  <a:close/>
                </a:path>
                <a:path w="2094864" h="423544">
                  <a:moveTo>
                    <a:pt x="1485074" y="5880"/>
                  </a:moveTo>
                  <a:lnTo>
                    <a:pt x="1423339" y="5880"/>
                  </a:lnTo>
                  <a:lnTo>
                    <a:pt x="1389253" y="283972"/>
                  </a:lnTo>
                  <a:lnTo>
                    <a:pt x="1355153" y="5880"/>
                  </a:lnTo>
                  <a:lnTo>
                    <a:pt x="1291653" y="5880"/>
                  </a:lnTo>
                  <a:lnTo>
                    <a:pt x="1257554" y="283972"/>
                  </a:lnTo>
                  <a:lnTo>
                    <a:pt x="1223454" y="5880"/>
                  </a:lnTo>
                  <a:lnTo>
                    <a:pt x="1160538" y="5880"/>
                  </a:lnTo>
                  <a:lnTo>
                    <a:pt x="1221092" y="417423"/>
                  </a:lnTo>
                  <a:lnTo>
                    <a:pt x="1289888" y="417423"/>
                  </a:lnTo>
                  <a:lnTo>
                    <a:pt x="1322806" y="146392"/>
                  </a:lnTo>
                  <a:lnTo>
                    <a:pt x="1355725" y="417423"/>
                  </a:lnTo>
                  <a:lnTo>
                    <a:pt x="1424520" y="417423"/>
                  </a:lnTo>
                  <a:lnTo>
                    <a:pt x="1485074" y="5880"/>
                  </a:lnTo>
                  <a:close/>
                </a:path>
                <a:path w="2094864" h="423544">
                  <a:moveTo>
                    <a:pt x="1841944" y="5880"/>
                  </a:moveTo>
                  <a:lnTo>
                    <a:pt x="1780794" y="5880"/>
                  </a:lnTo>
                  <a:lnTo>
                    <a:pt x="1780794" y="326898"/>
                  </a:lnTo>
                  <a:lnTo>
                    <a:pt x="1780184" y="335241"/>
                  </a:lnTo>
                  <a:lnTo>
                    <a:pt x="1753400" y="363905"/>
                  </a:lnTo>
                  <a:lnTo>
                    <a:pt x="1746110" y="364528"/>
                  </a:lnTo>
                  <a:lnTo>
                    <a:pt x="1738807" y="363905"/>
                  </a:lnTo>
                  <a:lnTo>
                    <a:pt x="1712010" y="335241"/>
                  </a:lnTo>
                  <a:lnTo>
                    <a:pt x="1711413" y="326898"/>
                  </a:lnTo>
                  <a:lnTo>
                    <a:pt x="1711413" y="5880"/>
                  </a:lnTo>
                  <a:lnTo>
                    <a:pt x="1649107" y="5880"/>
                  </a:lnTo>
                  <a:lnTo>
                    <a:pt x="1649107" y="326898"/>
                  </a:lnTo>
                  <a:lnTo>
                    <a:pt x="1650784" y="347357"/>
                  </a:lnTo>
                  <a:lnTo>
                    <a:pt x="1676146" y="396557"/>
                  </a:lnTo>
                  <a:lnTo>
                    <a:pt x="1725625" y="421640"/>
                  </a:lnTo>
                  <a:lnTo>
                    <a:pt x="1746110" y="423303"/>
                  </a:lnTo>
                  <a:lnTo>
                    <a:pt x="1766531" y="421640"/>
                  </a:lnTo>
                  <a:lnTo>
                    <a:pt x="1815477" y="396557"/>
                  </a:lnTo>
                  <a:lnTo>
                    <a:pt x="1840280" y="347357"/>
                  </a:lnTo>
                  <a:lnTo>
                    <a:pt x="1841944" y="326898"/>
                  </a:lnTo>
                  <a:lnTo>
                    <a:pt x="1841944" y="5880"/>
                  </a:lnTo>
                  <a:close/>
                </a:path>
                <a:path w="2094864" h="423544">
                  <a:moveTo>
                    <a:pt x="2094738" y="322199"/>
                  </a:moveTo>
                  <a:lnTo>
                    <a:pt x="2085301" y="275069"/>
                  </a:lnTo>
                  <a:lnTo>
                    <a:pt x="2053945" y="228346"/>
                  </a:lnTo>
                  <a:lnTo>
                    <a:pt x="1999970" y="171196"/>
                  </a:lnTo>
                  <a:lnTo>
                    <a:pt x="1987283" y="157365"/>
                  </a:lnTo>
                  <a:lnTo>
                    <a:pt x="1964944" y="126479"/>
                  </a:lnTo>
                  <a:lnTo>
                    <a:pt x="1958340" y="98196"/>
                  </a:lnTo>
                  <a:lnTo>
                    <a:pt x="1958886" y="89090"/>
                  </a:lnTo>
                  <a:lnTo>
                    <a:pt x="1984679" y="59436"/>
                  </a:lnTo>
                  <a:lnTo>
                    <a:pt x="1992439" y="58801"/>
                  </a:lnTo>
                  <a:lnTo>
                    <a:pt x="2000186" y="59575"/>
                  </a:lnTo>
                  <a:lnTo>
                    <a:pt x="2025980" y="95961"/>
                  </a:lnTo>
                  <a:lnTo>
                    <a:pt x="2026539" y="107010"/>
                  </a:lnTo>
                  <a:lnTo>
                    <a:pt x="2026539" y="118770"/>
                  </a:lnTo>
                  <a:lnTo>
                    <a:pt x="2086508" y="112306"/>
                  </a:lnTo>
                  <a:lnTo>
                    <a:pt x="2086508" y="101714"/>
                  </a:lnTo>
                  <a:lnTo>
                    <a:pt x="2084920" y="79679"/>
                  </a:lnTo>
                  <a:lnTo>
                    <a:pt x="2072271" y="42633"/>
                  </a:lnTo>
                  <a:lnTo>
                    <a:pt x="2031238" y="6921"/>
                  </a:lnTo>
                  <a:lnTo>
                    <a:pt x="1991855" y="0"/>
                  </a:lnTo>
                  <a:lnTo>
                    <a:pt x="1970976" y="1714"/>
                  </a:lnTo>
                  <a:lnTo>
                    <a:pt x="1922475" y="27355"/>
                  </a:lnTo>
                  <a:lnTo>
                    <a:pt x="1898764" y="79108"/>
                  </a:lnTo>
                  <a:lnTo>
                    <a:pt x="1897189" y="101130"/>
                  </a:lnTo>
                  <a:lnTo>
                    <a:pt x="1898230" y="117856"/>
                  </a:lnTo>
                  <a:lnTo>
                    <a:pt x="1913953" y="164045"/>
                  </a:lnTo>
                  <a:lnTo>
                    <a:pt x="1937981" y="196532"/>
                  </a:lnTo>
                  <a:lnTo>
                    <a:pt x="1992198" y="251650"/>
                  </a:lnTo>
                  <a:lnTo>
                    <a:pt x="2004999" y="265163"/>
                  </a:lnTo>
                  <a:lnTo>
                    <a:pt x="2030730" y="305587"/>
                  </a:lnTo>
                  <a:lnTo>
                    <a:pt x="2033600" y="325132"/>
                  </a:lnTo>
                  <a:lnTo>
                    <a:pt x="2032914" y="333781"/>
                  </a:lnTo>
                  <a:lnTo>
                    <a:pt x="2002256" y="363867"/>
                  </a:lnTo>
                  <a:lnTo>
                    <a:pt x="1993620" y="364528"/>
                  </a:lnTo>
                  <a:lnTo>
                    <a:pt x="1984717" y="363728"/>
                  </a:lnTo>
                  <a:lnTo>
                    <a:pt x="1956282" y="336308"/>
                  </a:lnTo>
                  <a:lnTo>
                    <a:pt x="1953641" y="316318"/>
                  </a:lnTo>
                  <a:lnTo>
                    <a:pt x="1953641" y="301028"/>
                  </a:lnTo>
                  <a:lnTo>
                    <a:pt x="1893671" y="307492"/>
                  </a:lnTo>
                  <a:lnTo>
                    <a:pt x="1893671" y="322199"/>
                  </a:lnTo>
                  <a:lnTo>
                    <a:pt x="1894459" y="336499"/>
                  </a:lnTo>
                  <a:lnTo>
                    <a:pt x="1906308" y="374523"/>
                  </a:lnTo>
                  <a:lnTo>
                    <a:pt x="1941880" y="410375"/>
                  </a:lnTo>
                  <a:lnTo>
                    <a:pt x="1979904" y="422516"/>
                  </a:lnTo>
                  <a:lnTo>
                    <a:pt x="1994204" y="423316"/>
                  </a:lnTo>
                  <a:lnTo>
                    <a:pt x="2008492" y="422516"/>
                  </a:lnTo>
                  <a:lnTo>
                    <a:pt x="2046528" y="410375"/>
                  </a:lnTo>
                  <a:lnTo>
                    <a:pt x="2082101" y="374523"/>
                  </a:lnTo>
                  <a:lnTo>
                    <a:pt x="2093937" y="336499"/>
                  </a:lnTo>
                  <a:lnTo>
                    <a:pt x="2094738" y="322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937000" y="7112000"/>
            <a:ext cx="11303000" cy="5715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24765" rIns="0" bIns="0" rtlCol="0" vert="horz">
            <a:spAutoFit/>
          </a:bodyPr>
          <a:lstStyle/>
          <a:p>
            <a:pPr marL="4858385">
              <a:lnSpc>
                <a:spcPct val="100000"/>
              </a:lnSpc>
              <a:spcBef>
                <a:spcPts val="195"/>
              </a:spcBef>
            </a:pPr>
            <a:r>
              <a:rPr dirty="0" sz="2900" spc="215" b="1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dirty="0" sz="2900" spc="215" b="1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www.mojarto.com/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3100" y="2678468"/>
            <a:ext cx="378335" cy="3810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8520" y="1840268"/>
            <a:ext cx="319192" cy="33020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3900" y="3568694"/>
            <a:ext cx="337968" cy="36285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3900" y="4343400"/>
            <a:ext cx="426812" cy="40640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2000" y="5295912"/>
            <a:ext cx="357708" cy="31748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2000" y="6070787"/>
            <a:ext cx="330200" cy="3277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68300"/>
            <a:ext cx="11366500" cy="571500"/>
          </a:xfrm>
          <a:prstGeom prst="rect"/>
          <a:solidFill>
            <a:srgbClr val="000000"/>
          </a:solidFill>
        </p:spPr>
        <p:txBody>
          <a:bodyPr wrap="square" lIns="0" tIns="24765" rIns="0" bIns="0" rtlCol="0" vert="horz">
            <a:spAutoFit/>
          </a:bodyPr>
          <a:lstStyle/>
          <a:p>
            <a:pPr marL="616585">
              <a:lnSpc>
                <a:spcPct val="100000"/>
              </a:lnSpc>
              <a:spcBef>
                <a:spcPts val="195"/>
              </a:spcBef>
            </a:pPr>
            <a:r>
              <a:rPr dirty="0" spc="215"/>
              <a:t>https://</a:t>
            </a:r>
            <a:r>
              <a:rPr dirty="0" spc="215">
                <a:hlinkClick r:id="rId2"/>
              </a:rPr>
              <a:t>www.mojarto.com/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528300" y="6426200"/>
            <a:ext cx="4711700" cy="673100"/>
            <a:chOff x="10528300" y="6426200"/>
            <a:chExt cx="4711700" cy="673100"/>
          </a:xfrm>
        </p:grpSpPr>
        <p:sp>
          <p:nvSpPr>
            <p:cNvPr id="4" name="object 4" descr=""/>
            <p:cNvSpPr/>
            <p:nvPr/>
          </p:nvSpPr>
          <p:spPr>
            <a:xfrm>
              <a:off x="10528300" y="6426200"/>
              <a:ext cx="4711700" cy="673100"/>
            </a:xfrm>
            <a:custGeom>
              <a:avLst/>
              <a:gdLst/>
              <a:ahLst/>
              <a:cxnLst/>
              <a:rect l="l" t="t" r="r" b="b"/>
              <a:pathLst>
                <a:path w="4711700" h="673100">
                  <a:moveTo>
                    <a:pt x="4711700" y="0"/>
                  </a:moveTo>
                  <a:lnTo>
                    <a:pt x="0" y="0"/>
                  </a:lnTo>
                  <a:lnTo>
                    <a:pt x="0" y="673100"/>
                  </a:lnTo>
                  <a:lnTo>
                    <a:pt x="4711700" y="673100"/>
                  </a:lnTo>
                  <a:lnTo>
                    <a:pt x="47117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273727" y="6563791"/>
              <a:ext cx="2276475" cy="423545"/>
            </a:xfrm>
            <a:custGeom>
              <a:avLst/>
              <a:gdLst/>
              <a:ahLst/>
              <a:cxnLst/>
              <a:rect l="l" t="t" r="r" b="b"/>
              <a:pathLst>
                <a:path w="2276475" h="423545">
                  <a:moveTo>
                    <a:pt x="195186" y="97599"/>
                  </a:moveTo>
                  <a:lnTo>
                    <a:pt x="188417" y="58216"/>
                  </a:lnTo>
                  <a:lnTo>
                    <a:pt x="153593" y="15227"/>
                  </a:lnTo>
                  <a:lnTo>
                    <a:pt x="97599" y="12"/>
                  </a:lnTo>
                  <a:lnTo>
                    <a:pt x="76860" y="1701"/>
                  </a:lnTo>
                  <a:lnTo>
                    <a:pt x="27038" y="27063"/>
                  </a:lnTo>
                  <a:lnTo>
                    <a:pt x="1676" y="76873"/>
                  </a:lnTo>
                  <a:lnTo>
                    <a:pt x="0" y="97599"/>
                  </a:lnTo>
                  <a:lnTo>
                    <a:pt x="0" y="325716"/>
                  </a:lnTo>
                  <a:lnTo>
                    <a:pt x="6756" y="365112"/>
                  </a:lnTo>
                  <a:lnTo>
                    <a:pt x="41579" y="408101"/>
                  </a:lnTo>
                  <a:lnTo>
                    <a:pt x="97599" y="423316"/>
                  </a:lnTo>
                  <a:lnTo>
                    <a:pt x="118313" y="421627"/>
                  </a:lnTo>
                  <a:lnTo>
                    <a:pt x="168148" y="396278"/>
                  </a:lnTo>
                  <a:lnTo>
                    <a:pt x="193484" y="346443"/>
                  </a:lnTo>
                  <a:lnTo>
                    <a:pt x="195186" y="325716"/>
                  </a:lnTo>
                  <a:lnTo>
                    <a:pt x="195186" y="266928"/>
                  </a:lnTo>
                  <a:lnTo>
                    <a:pt x="134048" y="266928"/>
                  </a:lnTo>
                  <a:lnTo>
                    <a:pt x="134048" y="325716"/>
                  </a:lnTo>
                  <a:lnTo>
                    <a:pt x="133413" y="334086"/>
                  </a:lnTo>
                  <a:lnTo>
                    <a:pt x="105752" y="363855"/>
                  </a:lnTo>
                  <a:lnTo>
                    <a:pt x="98183" y="364528"/>
                  </a:lnTo>
                  <a:lnTo>
                    <a:pt x="90614" y="363855"/>
                  </a:lnTo>
                  <a:lnTo>
                    <a:pt x="62928" y="334086"/>
                  </a:lnTo>
                  <a:lnTo>
                    <a:pt x="62306" y="325716"/>
                  </a:lnTo>
                  <a:lnTo>
                    <a:pt x="62306" y="97599"/>
                  </a:lnTo>
                  <a:lnTo>
                    <a:pt x="83769" y="61455"/>
                  </a:lnTo>
                  <a:lnTo>
                    <a:pt x="98183" y="58813"/>
                  </a:lnTo>
                  <a:lnTo>
                    <a:pt x="105752" y="59474"/>
                  </a:lnTo>
                  <a:lnTo>
                    <a:pt x="133413" y="89217"/>
                  </a:lnTo>
                  <a:lnTo>
                    <a:pt x="134048" y="97599"/>
                  </a:lnTo>
                  <a:lnTo>
                    <a:pt x="134048" y="145821"/>
                  </a:lnTo>
                  <a:lnTo>
                    <a:pt x="195186" y="145821"/>
                  </a:lnTo>
                  <a:lnTo>
                    <a:pt x="195186" y="97599"/>
                  </a:lnTo>
                  <a:close/>
                </a:path>
                <a:path w="2276475" h="423545">
                  <a:moveTo>
                    <a:pt x="449160" y="99377"/>
                  </a:moveTo>
                  <a:lnTo>
                    <a:pt x="447433" y="78117"/>
                  </a:lnTo>
                  <a:lnTo>
                    <a:pt x="442366" y="59474"/>
                  </a:lnTo>
                  <a:lnTo>
                    <a:pt x="442252" y="59016"/>
                  </a:lnTo>
                  <a:lnTo>
                    <a:pt x="442137" y="58813"/>
                  </a:lnTo>
                  <a:lnTo>
                    <a:pt x="433616" y="42100"/>
                  </a:lnTo>
                  <a:lnTo>
                    <a:pt x="421538" y="27355"/>
                  </a:lnTo>
                  <a:lnTo>
                    <a:pt x="406641" y="15392"/>
                  </a:lnTo>
                  <a:lnTo>
                    <a:pt x="389623" y="6845"/>
                  </a:lnTo>
                  <a:lnTo>
                    <a:pt x="386854" y="6108"/>
                  </a:lnTo>
                  <a:lnTo>
                    <a:pt x="386854" y="99377"/>
                  </a:lnTo>
                  <a:lnTo>
                    <a:pt x="386854" y="323964"/>
                  </a:lnTo>
                  <a:lnTo>
                    <a:pt x="364947" y="361873"/>
                  </a:lnTo>
                  <a:lnTo>
                    <a:pt x="349224" y="364528"/>
                  </a:lnTo>
                  <a:lnTo>
                    <a:pt x="340880" y="363855"/>
                  </a:lnTo>
                  <a:lnTo>
                    <a:pt x="312216" y="333108"/>
                  </a:lnTo>
                  <a:lnTo>
                    <a:pt x="311594" y="323964"/>
                  </a:lnTo>
                  <a:lnTo>
                    <a:pt x="311594" y="99377"/>
                  </a:lnTo>
                  <a:lnTo>
                    <a:pt x="333489" y="61455"/>
                  </a:lnTo>
                  <a:lnTo>
                    <a:pt x="349224" y="58813"/>
                  </a:lnTo>
                  <a:lnTo>
                    <a:pt x="357555" y="59474"/>
                  </a:lnTo>
                  <a:lnTo>
                    <a:pt x="386219" y="90220"/>
                  </a:lnTo>
                  <a:lnTo>
                    <a:pt x="386854" y="99377"/>
                  </a:lnTo>
                  <a:lnTo>
                    <a:pt x="386854" y="6108"/>
                  </a:lnTo>
                  <a:lnTo>
                    <a:pt x="370484" y="1714"/>
                  </a:lnTo>
                  <a:lnTo>
                    <a:pt x="349224" y="12"/>
                  </a:lnTo>
                  <a:lnTo>
                    <a:pt x="327939" y="1714"/>
                  </a:lnTo>
                  <a:lnTo>
                    <a:pt x="291782" y="15392"/>
                  </a:lnTo>
                  <a:lnTo>
                    <a:pt x="256286" y="58813"/>
                  </a:lnTo>
                  <a:lnTo>
                    <a:pt x="256171" y="59016"/>
                  </a:lnTo>
                  <a:lnTo>
                    <a:pt x="250990" y="78117"/>
                  </a:lnTo>
                  <a:lnTo>
                    <a:pt x="249275" y="99377"/>
                  </a:lnTo>
                  <a:lnTo>
                    <a:pt x="249275" y="323964"/>
                  </a:lnTo>
                  <a:lnTo>
                    <a:pt x="250990" y="345211"/>
                  </a:lnTo>
                  <a:lnTo>
                    <a:pt x="256057" y="363855"/>
                  </a:lnTo>
                  <a:lnTo>
                    <a:pt x="256171" y="364299"/>
                  </a:lnTo>
                  <a:lnTo>
                    <a:pt x="291782" y="407936"/>
                  </a:lnTo>
                  <a:lnTo>
                    <a:pt x="327939" y="421601"/>
                  </a:lnTo>
                  <a:lnTo>
                    <a:pt x="349224" y="423316"/>
                  </a:lnTo>
                  <a:lnTo>
                    <a:pt x="370484" y="421601"/>
                  </a:lnTo>
                  <a:lnTo>
                    <a:pt x="406641" y="407936"/>
                  </a:lnTo>
                  <a:lnTo>
                    <a:pt x="442137" y="364528"/>
                  </a:lnTo>
                  <a:lnTo>
                    <a:pt x="449160" y="323964"/>
                  </a:lnTo>
                  <a:lnTo>
                    <a:pt x="449160" y="99377"/>
                  </a:lnTo>
                  <a:close/>
                </a:path>
                <a:path w="2276475" h="423545">
                  <a:moveTo>
                    <a:pt x="721372" y="5880"/>
                  </a:moveTo>
                  <a:lnTo>
                    <a:pt x="660234" y="5880"/>
                  </a:lnTo>
                  <a:lnTo>
                    <a:pt x="660234" y="282206"/>
                  </a:lnTo>
                  <a:lnTo>
                    <a:pt x="580859" y="5880"/>
                  </a:lnTo>
                  <a:lnTo>
                    <a:pt x="512076" y="5880"/>
                  </a:lnTo>
                  <a:lnTo>
                    <a:pt x="512076" y="417423"/>
                  </a:lnTo>
                  <a:lnTo>
                    <a:pt x="573214" y="417423"/>
                  </a:lnTo>
                  <a:lnTo>
                    <a:pt x="573214" y="154038"/>
                  </a:lnTo>
                  <a:lnTo>
                    <a:pt x="655523" y="417423"/>
                  </a:lnTo>
                  <a:lnTo>
                    <a:pt x="721372" y="417423"/>
                  </a:lnTo>
                  <a:lnTo>
                    <a:pt x="721372" y="5880"/>
                  </a:lnTo>
                  <a:close/>
                </a:path>
                <a:path w="2276475" h="423545">
                  <a:moveTo>
                    <a:pt x="968273" y="5880"/>
                  </a:moveTo>
                  <a:lnTo>
                    <a:pt x="769569" y="5880"/>
                  </a:lnTo>
                  <a:lnTo>
                    <a:pt x="769569" y="64300"/>
                  </a:lnTo>
                  <a:lnTo>
                    <a:pt x="837768" y="64300"/>
                  </a:lnTo>
                  <a:lnTo>
                    <a:pt x="837768" y="417360"/>
                  </a:lnTo>
                  <a:lnTo>
                    <a:pt x="900087" y="417360"/>
                  </a:lnTo>
                  <a:lnTo>
                    <a:pt x="900087" y="64300"/>
                  </a:lnTo>
                  <a:lnTo>
                    <a:pt x="968273" y="64300"/>
                  </a:lnTo>
                  <a:lnTo>
                    <a:pt x="968273" y="5880"/>
                  </a:lnTo>
                  <a:close/>
                </a:path>
                <a:path w="2276475" h="423545">
                  <a:moveTo>
                    <a:pt x="1191691" y="417423"/>
                  </a:moveTo>
                  <a:lnTo>
                    <a:pt x="1176591" y="326313"/>
                  </a:lnTo>
                  <a:lnTo>
                    <a:pt x="1166647" y="266331"/>
                  </a:lnTo>
                  <a:lnTo>
                    <a:pt x="1138097" y="94081"/>
                  </a:lnTo>
                  <a:lnTo>
                    <a:pt x="1123492" y="5880"/>
                  </a:lnTo>
                  <a:lnTo>
                    <a:pt x="1106436" y="5880"/>
                  </a:lnTo>
                  <a:lnTo>
                    <a:pt x="1106436" y="266331"/>
                  </a:lnTo>
                  <a:lnTo>
                    <a:pt x="1055890" y="266331"/>
                  </a:lnTo>
                  <a:lnTo>
                    <a:pt x="1081163" y="94081"/>
                  </a:lnTo>
                  <a:lnTo>
                    <a:pt x="1106436" y="266331"/>
                  </a:lnTo>
                  <a:lnTo>
                    <a:pt x="1106436" y="5880"/>
                  </a:lnTo>
                  <a:lnTo>
                    <a:pt x="1040015" y="5880"/>
                  </a:lnTo>
                  <a:lnTo>
                    <a:pt x="971791" y="417423"/>
                  </a:lnTo>
                  <a:lnTo>
                    <a:pt x="1034135" y="417423"/>
                  </a:lnTo>
                  <a:lnTo>
                    <a:pt x="1047648" y="326313"/>
                  </a:lnTo>
                  <a:lnTo>
                    <a:pt x="1114666" y="326313"/>
                  </a:lnTo>
                  <a:lnTo>
                    <a:pt x="1128191" y="417423"/>
                  </a:lnTo>
                  <a:lnTo>
                    <a:pt x="1191691" y="417423"/>
                  </a:lnTo>
                  <a:close/>
                </a:path>
                <a:path w="2276475" h="423545">
                  <a:moveTo>
                    <a:pt x="1429219" y="97599"/>
                  </a:moveTo>
                  <a:lnTo>
                    <a:pt x="1422450" y="58216"/>
                  </a:lnTo>
                  <a:lnTo>
                    <a:pt x="1387614" y="15227"/>
                  </a:lnTo>
                  <a:lnTo>
                    <a:pt x="1331620" y="12"/>
                  </a:lnTo>
                  <a:lnTo>
                    <a:pt x="1310894" y="1701"/>
                  </a:lnTo>
                  <a:lnTo>
                    <a:pt x="1261071" y="27063"/>
                  </a:lnTo>
                  <a:lnTo>
                    <a:pt x="1235710" y="76873"/>
                  </a:lnTo>
                  <a:lnTo>
                    <a:pt x="1234033" y="97599"/>
                  </a:lnTo>
                  <a:lnTo>
                    <a:pt x="1234033" y="325716"/>
                  </a:lnTo>
                  <a:lnTo>
                    <a:pt x="1240790" y="365112"/>
                  </a:lnTo>
                  <a:lnTo>
                    <a:pt x="1275613" y="408101"/>
                  </a:lnTo>
                  <a:lnTo>
                    <a:pt x="1331620" y="423316"/>
                  </a:lnTo>
                  <a:lnTo>
                    <a:pt x="1352334" y="421627"/>
                  </a:lnTo>
                  <a:lnTo>
                    <a:pt x="1402168" y="396278"/>
                  </a:lnTo>
                  <a:lnTo>
                    <a:pt x="1427518" y="346443"/>
                  </a:lnTo>
                  <a:lnTo>
                    <a:pt x="1429219" y="325716"/>
                  </a:lnTo>
                  <a:lnTo>
                    <a:pt x="1429219" y="266928"/>
                  </a:lnTo>
                  <a:lnTo>
                    <a:pt x="1368082" y="266928"/>
                  </a:lnTo>
                  <a:lnTo>
                    <a:pt x="1368082" y="325716"/>
                  </a:lnTo>
                  <a:lnTo>
                    <a:pt x="1367447" y="334086"/>
                  </a:lnTo>
                  <a:lnTo>
                    <a:pt x="1339773" y="363855"/>
                  </a:lnTo>
                  <a:lnTo>
                    <a:pt x="1332217" y="364528"/>
                  </a:lnTo>
                  <a:lnTo>
                    <a:pt x="1324635" y="363855"/>
                  </a:lnTo>
                  <a:lnTo>
                    <a:pt x="1296962" y="334086"/>
                  </a:lnTo>
                  <a:lnTo>
                    <a:pt x="1296339" y="325716"/>
                  </a:lnTo>
                  <a:lnTo>
                    <a:pt x="1296339" y="97599"/>
                  </a:lnTo>
                  <a:lnTo>
                    <a:pt x="1317802" y="61455"/>
                  </a:lnTo>
                  <a:lnTo>
                    <a:pt x="1332217" y="58813"/>
                  </a:lnTo>
                  <a:lnTo>
                    <a:pt x="1339773" y="59474"/>
                  </a:lnTo>
                  <a:lnTo>
                    <a:pt x="1367447" y="89217"/>
                  </a:lnTo>
                  <a:lnTo>
                    <a:pt x="1368082" y="97599"/>
                  </a:lnTo>
                  <a:lnTo>
                    <a:pt x="1368082" y="145821"/>
                  </a:lnTo>
                  <a:lnTo>
                    <a:pt x="1429219" y="145821"/>
                  </a:lnTo>
                  <a:lnTo>
                    <a:pt x="1429219" y="97599"/>
                  </a:lnTo>
                  <a:close/>
                </a:path>
                <a:path w="2276475" h="423545">
                  <a:moveTo>
                    <a:pt x="1667281" y="5880"/>
                  </a:moveTo>
                  <a:lnTo>
                    <a:pt x="1468564" y="5880"/>
                  </a:lnTo>
                  <a:lnTo>
                    <a:pt x="1468564" y="64300"/>
                  </a:lnTo>
                  <a:lnTo>
                    <a:pt x="1536763" y="64300"/>
                  </a:lnTo>
                  <a:lnTo>
                    <a:pt x="1536763" y="417360"/>
                  </a:lnTo>
                  <a:lnTo>
                    <a:pt x="1599082" y="417360"/>
                  </a:lnTo>
                  <a:lnTo>
                    <a:pt x="1599082" y="64300"/>
                  </a:lnTo>
                  <a:lnTo>
                    <a:pt x="1667281" y="64300"/>
                  </a:lnTo>
                  <a:lnTo>
                    <a:pt x="1667281" y="5880"/>
                  </a:lnTo>
                  <a:close/>
                </a:path>
                <a:path w="2276475" h="423545">
                  <a:moveTo>
                    <a:pt x="2023618" y="5880"/>
                  </a:moveTo>
                  <a:lnTo>
                    <a:pt x="1962467" y="5880"/>
                  </a:lnTo>
                  <a:lnTo>
                    <a:pt x="1962467" y="326898"/>
                  </a:lnTo>
                  <a:lnTo>
                    <a:pt x="1961857" y="335229"/>
                  </a:lnTo>
                  <a:lnTo>
                    <a:pt x="1935073" y="363905"/>
                  </a:lnTo>
                  <a:lnTo>
                    <a:pt x="1927783" y="364528"/>
                  </a:lnTo>
                  <a:lnTo>
                    <a:pt x="1920481" y="363905"/>
                  </a:lnTo>
                  <a:lnTo>
                    <a:pt x="1893684" y="335229"/>
                  </a:lnTo>
                  <a:lnTo>
                    <a:pt x="1893087" y="326898"/>
                  </a:lnTo>
                  <a:lnTo>
                    <a:pt x="1893087" y="5880"/>
                  </a:lnTo>
                  <a:lnTo>
                    <a:pt x="1830781" y="5880"/>
                  </a:lnTo>
                  <a:lnTo>
                    <a:pt x="1830781" y="326898"/>
                  </a:lnTo>
                  <a:lnTo>
                    <a:pt x="1832457" y="347345"/>
                  </a:lnTo>
                  <a:lnTo>
                    <a:pt x="1857819" y="396557"/>
                  </a:lnTo>
                  <a:lnTo>
                    <a:pt x="1907311" y="421640"/>
                  </a:lnTo>
                  <a:lnTo>
                    <a:pt x="1927783" y="423303"/>
                  </a:lnTo>
                  <a:lnTo>
                    <a:pt x="1948205" y="421640"/>
                  </a:lnTo>
                  <a:lnTo>
                    <a:pt x="1997151" y="396557"/>
                  </a:lnTo>
                  <a:lnTo>
                    <a:pt x="2021954" y="347345"/>
                  </a:lnTo>
                  <a:lnTo>
                    <a:pt x="2023618" y="326898"/>
                  </a:lnTo>
                  <a:lnTo>
                    <a:pt x="2023618" y="5880"/>
                  </a:lnTo>
                  <a:close/>
                </a:path>
                <a:path w="2276475" h="423545">
                  <a:moveTo>
                    <a:pt x="2276360" y="322199"/>
                  </a:moveTo>
                  <a:lnTo>
                    <a:pt x="2266924" y="275069"/>
                  </a:lnTo>
                  <a:lnTo>
                    <a:pt x="2235568" y="228346"/>
                  </a:lnTo>
                  <a:lnTo>
                    <a:pt x="2181593" y="171183"/>
                  </a:lnTo>
                  <a:lnTo>
                    <a:pt x="2168918" y="157353"/>
                  </a:lnTo>
                  <a:lnTo>
                    <a:pt x="2146579" y="126466"/>
                  </a:lnTo>
                  <a:lnTo>
                    <a:pt x="2139962" y="98196"/>
                  </a:lnTo>
                  <a:lnTo>
                    <a:pt x="2140508" y="89077"/>
                  </a:lnTo>
                  <a:lnTo>
                    <a:pt x="2166302" y="59423"/>
                  </a:lnTo>
                  <a:lnTo>
                    <a:pt x="2174049" y="58801"/>
                  </a:lnTo>
                  <a:lnTo>
                    <a:pt x="2181809" y="59575"/>
                  </a:lnTo>
                  <a:lnTo>
                    <a:pt x="2207603" y="95948"/>
                  </a:lnTo>
                  <a:lnTo>
                    <a:pt x="2208161" y="107010"/>
                  </a:lnTo>
                  <a:lnTo>
                    <a:pt x="2208161" y="118770"/>
                  </a:lnTo>
                  <a:lnTo>
                    <a:pt x="2268131" y="112306"/>
                  </a:lnTo>
                  <a:lnTo>
                    <a:pt x="2268131" y="101714"/>
                  </a:lnTo>
                  <a:lnTo>
                    <a:pt x="2266543" y="79679"/>
                  </a:lnTo>
                  <a:lnTo>
                    <a:pt x="2253907" y="42633"/>
                  </a:lnTo>
                  <a:lnTo>
                    <a:pt x="2212860" y="6908"/>
                  </a:lnTo>
                  <a:lnTo>
                    <a:pt x="2173478" y="0"/>
                  </a:lnTo>
                  <a:lnTo>
                    <a:pt x="2152599" y="1714"/>
                  </a:lnTo>
                  <a:lnTo>
                    <a:pt x="2104110" y="27355"/>
                  </a:lnTo>
                  <a:lnTo>
                    <a:pt x="2080387" y="79108"/>
                  </a:lnTo>
                  <a:lnTo>
                    <a:pt x="2078812" y="101130"/>
                  </a:lnTo>
                  <a:lnTo>
                    <a:pt x="2079853" y="117856"/>
                  </a:lnTo>
                  <a:lnTo>
                    <a:pt x="2095576" y="164045"/>
                  </a:lnTo>
                  <a:lnTo>
                    <a:pt x="2119604" y="196519"/>
                  </a:lnTo>
                  <a:lnTo>
                    <a:pt x="2173808" y="251637"/>
                  </a:lnTo>
                  <a:lnTo>
                    <a:pt x="2186622" y="265163"/>
                  </a:lnTo>
                  <a:lnTo>
                    <a:pt x="2212352" y="305587"/>
                  </a:lnTo>
                  <a:lnTo>
                    <a:pt x="2215223" y="325132"/>
                  </a:lnTo>
                  <a:lnTo>
                    <a:pt x="2214537" y="333768"/>
                  </a:lnTo>
                  <a:lnTo>
                    <a:pt x="2183879" y="363867"/>
                  </a:lnTo>
                  <a:lnTo>
                    <a:pt x="2175243" y="364528"/>
                  </a:lnTo>
                  <a:lnTo>
                    <a:pt x="2166340" y="363715"/>
                  </a:lnTo>
                  <a:lnTo>
                    <a:pt x="2137905" y="336308"/>
                  </a:lnTo>
                  <a:lnTo>
                    <a:pt x="2135263" y="316318"/>
                  </a:lnTo>
                  <a:lnTo>
                    <a:pt x="2135263" y="301028"/>
                  </a:lnTo>
                  <a:lnTo>
                    <a:pt x="2075281" y="307492"/>
                  </a:lnTo>
                  <a:lnTo>
                    <a:pt x="2075281" y="322199"/>
                  </a:lnTo>
                  <a:lnTo>
                    <a:pt x="2076069" y="336486"/>
                  </a:lnTo>
                  <a:lnTo>
                    <a:pt x="2087930" y="374523"/>
                  </a:lnTo>
                  <a:lnTo>
                    <a:pt x="2123503" y="410375"/>
                  </a:lnTo>
                  <a:lnTo>
                    <a:pt x="2161527" y="422503"/>
                  </a:lnTo>
                  <a:lnTo>
                    <a:pt x="2175827" y="423316"/>
                  </a:lnTo>
                  <a:lnTo>
                    <a:pt x="2190115" y="422503"/>
                  </a:lnTo>
                  <a:lnTo>
                    <a:pt x="2228151" y="410375"/>
                  </a:lnTo>
                  <a:lnTo>
                    <a:pt x="2263724" y="374523"/>
                  </a:lnTo>
                  <a:lnTo>
                    <a:pt x="2275560" y="336486"/>
                  </a:lnTo>
                  <a:lnTo>
                    <a:pt x="2276360" y="322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2092604" y="3147999"/>
            <a:ext cx="657860" cy="429259"/>
          </a:xfrm>
          <a:custGeom>
            <a:avLst/>
            <a:gdLst/>
            <a:ahLst/>
            <a:cxnLst/>
            <a:rect l="l" t="t" r="r" b="b"/>
            <a:pathLst>
              <a:path w="657860" h="429260">
                <a:moveTo>
                  <a:pt x="331228" y="159486"/>
                </a:moveTo>
                <a:lnTo>
                  <a:pt x="326047" y="114223"/>
                </a:lnTo>
                <a:lnTo>
                  <a:pt x="310502" y="75361"/>
                </a:lnTo>
                <a:lnTo>
                  <a:pt x="301485" y="61925"/>
                </a:lnTo>
                <a:lnTo>
                  <a:pt x="299212" y="58534"/>
                </a:lnTo>
                <a:lnTo>
                  <a:pt x="286105" y="43675"/>
                </a:lnTo>
                <a:lnTo>
                  <a:pt x="271170" y="30784"/>
                </a:lnTo>
                <a:lnTo>
                  <a:pt x="257048" y="21577"/>
                </a:lnTo>
                <a:lnTo>
                  <a:pt x="257048" y="159486"/>
                </a:lnTo>
                <a:lnTo>
                  <a:pt x="256273" y="173913"/>
                </a:lnTo>
                <a:lnTo>
                  <a:pt x="244779" y="211480"/>
                </a:lnTo>
                <a:lnTo>
                  <a:pt x="211772" y="245364"/>
                </a:lnTo>
                <a:lnTo>
                  <a:pt x="164744" y="257048"/>
                </a:lnTo>
                <a:lnTo>
                  <a:pt x="151917" y="256324"/>
                </a:lnTo>
                <a:lnTo>
                  <a:pt x="107442" y="238874"/>
                </a:lnTo>
                <a:lnTo>
                  <a:pt x="78752" y="199910"/>
                </a:lnTo>
                <a:lnTo>
                  <a:pt x="71882" y="160070"/>
                </a:lnTo>
                <a:lnTo>
                  <a:pt x="71856" y="159486"/>
                </a:lnTo>
                <a:lnTo>
                  <a:pt x="72618" y="144830"/>
                </a:lnTo>
                <a:lnTo>
                  <a:pt x="84124" y="107200"/>
                </a:lnTo>
                <a:lnTo>
                  <a:pt x="117411" y="73609"/>
                </a:lnTo>
                <a:lnTo>
                  <a:pt x="164744" y="61925"/>
                </a:lnTo>
                <a:lnTo>
                  <a:pt x="177533" y="62661"/>
                </a:lnTo>
                <a:lnTo>
                  <a:pt x="221602" y="80098"/>
                </a:lnTo>
                <a:lnTo>
                  <a:pt x="250139" y="118694"/>
                </a:lnTo>
                <a:lnTo>
                  <a:pt x="257048" y="159486"/>
                </a:lnTo>
                <a:lnTo>
                  <a:pt x="257048" y="21577"/>
                </a:lnTo>
                <a:lnTo>
                  <a:pt x="216357" y="4978"/>
                </a:lnTo>
                <a:lnTo>
                  <a:pt x="172923" y="0"/>
                </a:lnTo>
                <a:lnTo>
                  <a:pt x="153593" y="1079"/>
                </a:lnTo>
                <a:lnTo>
                  <a:pt x="102235" y="17233"/>
                </a:lnTo>
                <a:lnTo>
                  <a:pt x="69519" y="45212"/>
                </a:lnTo>
                <a:lnTo>
                  <a:pt x="69519" y="3505"/>
                </a:lnTo>
                <a:lnTo>
                  <a:pt x="0" y="3505"/>
                </a:lnTo>
                <a:lnTo>
                  <a:pt x="0" y="428802"/>
                </a:lnTo>
                <a:lnTo>
                  <a:pt x="73025" y="428802"/>
                </a:lnTo>
                <a:lnTo>
                  <a:pt x="73025" y="276821"/>
                </a:lnTo>
                <a:lnTo>
                  <a:pt x="75641" y="280060"/>
                </a:lnTo>
                <a:lnTo>
                  <a:pt x="119722" y="309702"/>
                </a:lnTo>
                <a:lnTo>
                  <a:pt x="172923" y="319557"/>
                </a:lnTo>
                <a:lnTo>
                  <a:pt x="195313" y="318325"/>
                </a:lnTo>
                <a:lnTo>
                  <a:pt x="236054" y="308394"/>
                </a:lnTo>
                <a:lnTo>
                  <a:pt x="271170" y="288772"/>
                </a:lnTo>
                <a:lnTo>
                  <a:pt x="299212" y="260870"/>
                </a:lnTo>
                <a:lnTo>
                  <a:pt x="301752" y="257048"/>
                </a:lnTo>
                <a:lnTo>
                  <a:pt x="310502" y="243903"/>
                </a:lnTo>
                <a:lnTo>
                  <a:pt x="319570" y="225158"/>
                </a:lnTo>
                <a:lnTo>
                  <a:pt x="326047" y="204838"/>
                </a:lnTo>
                <a:lnTo>
                  <a:pt x="329933" y="182956"/>
                </a:lnTo>
                <a:lnTo>
                  <a:pt x="331190" y="160070"/>
                </a:lnTo>
                <a:lnTo>
                  <a:pt x="331228" y="159486"/>
                </a:lnTo>
                <a:close/>
              </a:path>
              <a:path w="657860" h="429260">
                <a:moveTo>
                  <a:pt x="657821" y="132613"/>
                </a:moveTo>
                <a:lnTo>
                  <a:pt x="655497" y="100952"/>
                </a:lnTo>
                <a:lnTo>
                  <a:pt x="648538" y="73685"/>
                </a:lnTo>
                <a:lnTo>
                  <a:pt x="641972" y="60756"/>
                </a:lnTo>
                <a:lnTo>
                  <a:pt x="636943" y="50850"/>
                </a:lnTo>
                <a:lnTo>
                  <a:pt x="600252" y="18249"/>
                </a:lnTo>
                <a:lnTo>
                  <a:pt x="547814" y="2032"/>
                </a:lnTo>
                <a:lnTo>
                  <a:pt x="515861" y="0"/>
                </a:lnTo>
                <a:lnTo>
                  <a:pt x="497319" y="609"/>
                </a:lnTo>
                <a:lnTo>
                  <a:pt x="443699" y="9639"/>
                </a:lnTo>
                <a:lnTo>
                  <a:pt x="396989" y="29527"/>
                </a:lnTo>
                <a:lnTo>
                  <a:pt x="383832" y="38557"/>
                </a:lnTo>
                <a:lnTo>
                  <a:pt x="412445" y="91719"/>
                </a:lnTo>
                <a:lnTo>
                  <a:pt x="421690" y="84823"/>
                </a:lnTo>
                <a:lnTo>
                  <a:pt x="431939" y="78727"/>
                </a:lnTo>
                <a:lnTo>
                  <a:pt x="468134" y="65366"/>
                </a:lnTo>
                <a:lnTo>
                  <a:pt x="507098" y="60756"/>
                </a:lnTo>
                <a:lnTo>
                  <a:pt x="525411" y="61874"/>
                </a:lnTo>
                <a:lnTo>
                  <a:pt x="565518" y="78574"/>
                </a:lnTo>
                <a:lnTo>
                  <a:pt x="583590" y="113360"/>
                </a:lnTo>
                <a:lnTo>
                  <a:pt x="584796" y="128524"/>
                </a:lnTo>
                <a:lnTo>
                  <a:pt x="584796" y="133197"/>
                </a:lnTo>
                <a:lnTo>
                  <a:pt x="584796" y="181686"/>
                </a:lnTo>
                <a:lnTo>
                  <a:pt x="584796" y="217906"/>
                </a:lnTo>
                <a:lnTo>
                  <a:pt x="579361" y="229158"/>
                </a:lnTo>
                <a:lnTo>
                  <a:pt x="543102" y="259499"/>
                </a:lnTo>
                <a:lnTo>
                  <a:pt x="518807" y="265671"/>
                </a:lnTo>
                <a:lnTo>
                  <a:pt x="518363" y="265671"/>
                </a:lnTo>
                <a:lnTo>
                  <a:pt x="505929" y="266395"/>
                </a:lnTo>
                <a:lnTo>
                  <a:pt x="462114" y="254711"/>
                </a:lnTo>
                <a:lnTo>
                  <a:pt x="446328" y="223164"/>
                </a:lnTo>
                <a:lnTo>
                  <a:pt x="447128" y="214757"/>
                </a:lnTo>
                <a:lnTo>
                  <a:pt x="478167" y="184683"/>
                </a:lnTo>
                <a:lnTo>
                  <a:pt x="509435" y="181686"/>
                </a:lnTo>
                <a:lnTo>
                  <a:pt x="584796" y="181686"/>
                </a:lnTo>
                <a:lnTo>
                  <a:pt x="584796" y="133197"/>
                </a:lnTo>
                <a:lnTo>
                  <a:pt x="504177" y="133197"/>
                </a:lnTo>
                <a:lnTo>
                  <a:pt x="481672" y="133972"/>
                </a:lnTo>
                <a:lnTo>
                  <a:pt x="443699" y="140106"/>
                </a:lnTo>
                <a:lnTo>
                  <a:pt x="403606" y="159931"/>
                </a:lnTo>
                <a:lnTo>
                  <a:pt x="377609" y="201117"/>
                </a:lnTo>
                <a:lnTo>
                  <a:pt x="374484" y="226085"/>
                </a:lnTo>
                <a:lnTo>
                  <a:pt x="375361" y="238950"/>
                </a:lnTo>
                <a:lnTo>
                  <a:pt x="375373" y="239179"/>
                </a:lnTo>
                <a:lnTo>
                  <a:pt x="396697" y="284365"/>
                </a:lnTo>
                <a:lnTo>
                  <a:pt x="429387" y="307581"/>
                </a:lnTo>
                <a:lnTo>
                  <a:pt x="473748" y="318808"/>
                </a:lnTo>
                <a:lnTo>
                  <a:pt x="490728" y="319557"/>
                </a:lnTo>
                <a:lnTo>
                  <a:pt x="510578" y="318617"/>
                </a:lnTo>
                <a:lnTo>
                  <a:pt x="559384" y="304368"/>
                </a:lnTo>
                <a:lnTo>
                  <a:pt x="588886" y="277253"/>
                </a:lnTo>
                <a:lnTo>
                  <a:pt x="588886" y="315468"/>
                </a:lnTo>
                <a:lnTo>
                  <a:pt x="657821" y="315468"/>
                </a:lnTo>
                <a:lnTo>
                  <a:pt x="657821" y="181686"/>
                </a:lnTo>
                <a:lnTo>
                  <a:pt x="657821" y="133197"/>
                </a:lnTo>
                <a:lnTo>
                  <a:pt x="657821" y="132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843898" y="3082569"/>
            <a:ext cx="441959" cy="385445"/>
          </a:xfrm>
          <a:custGeom>
            <a:avLst/>
            <a:gdLst/>
            <a:ahLst/>
            <a:cxnLst/>
            <a:rect l="l" t="t" r="r" b="b"/>
            <a:pathLst>
              <a:path w="441960" h="385445">
                <a:moveTo>
                  <a:pt x="180517" y="65430"/>
                </a:moveTo>
                <a:lnTo>
                  <a:pt x="139242" y="69532"/>
                </a:lnTo>
                <a:lnTo>
                  <a:pt x="91401" y="90919"/>
                </a:lnTo>
                <a:lnTo>
                  <a:pt x="69519" y="114642"/>
                </a:lnTo>
                <a:lnTo>
                  <a:pt x="69519" y="68935"/>
                </a:lnTo>
                <a:lnTo>
                  <a:pt x="0" y="68935"/>
                </a:lnTo>
                <a:lnTo>
                  <a:pt x="0" y="380898"/>
                </a:lnTo>
                <a:lnTo>
                  <a:pt x="73025" y="380898"/>
                </a:lnTo>
                <a:lnTo>
                  <a:pt x="73025" y="229590"/>
                </a:lnTo>
                <a:lnTo>
                  <a:pt x="74549" y="207124"/>
                </a:lnTo>
                <a:lnTo>
                  <a:pt x="97561" y="157441"/>
                </a:lnTo>
                <a:lnTo>
                  <a:pt x="143891" y="134721"/>
                </a:lnTo>
                <a:lnTo>
                  <a:pt x="162255" y="133299"/>
                </a:lnTo>
                <a:lnTo>
                  <a:pt x="169024" y="133299"/>
                </a:lnTo>
                <a:lnTo>
                  <a:pt x="174459" y="133692"/>
                </a:lnTo>
                <a:lnTo>
                  <a:pt x="177393" y="134175"/>
                </a:lnTo>
                <a:lnTo>
                  <a:pt x="180517" y="134950"/>
                </a:lnTo>
                <a:lnTo>
                  <a:pt x="180517" y="133299"/>
                </a:lnTo>
                <a:lnTo>
                  <a:pt x="180517" y="65430"/>
                </a:lnTo>
                <a:close/>
              </a:path>
              <a:path w="441960" h="385445">
                <a:moveTo>
                  <a:pt x="441655" y="363956"/>
                </a:moveTo>
                <a:lnTo>
                  <a:pt x="426250" y="324815"/>
                </a:lnTo>
                <a:lnTo>
                  <a:pt x="421195" y="311962"/>
                </a:lnTo>
                <a:lnTo>
                  <a:pt x="412508" y="317588"/>
                </a:lnTo>
                <a:lnTo>
                  <a:pt x="402793" y="321614"/>
                </a:lnTo>
                <a:lnTo>
                  <a:pt x="391896" y="324053"/>
                </a:lnTo>
                <a:lnTo>
                  <a:pt x="391528" y="324053"/>
                </a:lnTo>
                <a:lnTo>
                  <a:pt x="380301" y="324815"/>
                </a:lnTo>
                <a:lnTo>
                  <a:pt x="343471" y="305803"/>
                </a:lnTo>
                <a:lnTo>
                  <a:pt x="337121" y="129692"/>
                </a:lnTo>
                <a:lnTo>
                  <a:pt x="420611" y="129692"/>
                </a:lnTo>
                <a:lnTo>
                  <a:pt x="420611" y="71272"/>
                </a:lnTo>
                <a:lnTo>
                  <a:pt x="337096" y="71272"/>
                </a:lnTo>
                <a:lnTo>
                  <a:pt x="337070" y="0"/>
                </a:lnTo>
                <a:lnTo>
                  <a:pt x="264045" y="0"/>
                </a:lnTo>
                <a:lnTo>
                  <a:pt x="264045" y="71272"/>
                </a:lnTo>
                <a:lnTo>
                  <a:pt x="212636" y="71272"/>
                </a:lnTo>
                <a:lnTo>
                  <a:pt x="212636" y="129692"/>
                </a:lnTo>
                <a:lnTo>
                  <a:pt x="264045" y="129692"/>
                </a:lnTo>
                <a:lnTo>
                  <a:pt x="264045" y="279831"/>
                </a:lnTo>
                <a:lnTo>
                  <a:pt x="265798" y="304253"/>
                </a:lnTo>
                <a:lnTo>
                  <a:pt x="279819" y="343535"/>
                </a:lnTo>
                <a:lnTo>
                  <a:pt x="307568" y="370039"/>
                </a:lnTo>
                <a:lnTo>
                  <a:pt x="347294" y="383336"/>
                </a:lnTo>
                <a:lnTo>
                  <a:pt x="371538" y="384987"/>
                </a:lnTo>
                <a:lnTo>
                  <a:pt x="381393" y="384670"/>
                </a:lnTo>
                <a:lnTo>
                  <a:pt x="419074" y="376783"/>
                </a:lnTo>
                <a:lnTo>
                  <a:pt x="434860" y="368896"/>
                </a:lnTo>
                <a:lnTo>
                  <a:pt x="441655" y="363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345713" y="3148012"/>
            <a:ext cx="307340" cy="315595"/>
          </a:xfrm>
          <a:custGeom>
            <a:avLst/>
            <a:gdLst/>
            <a:ahLst/>
            <a:cxnLst/>
            <a:rect l="l" t="t" r="r" b="b"/>
            <a:pathLst>
              <a:path w="307339" h="315595">
                <a:moveTo>
                  <a:pt x="69519" y="3505"/>
                </a:moveTo>
                <a:lnTo>
                  <a:pt x="0" y="3505"/>
                </a:lnTo>
                <a:lnTo>
                  <a:pt x="0" y="315468"/>
                </a:lnTo>
                <a:lnTo>
                  <a:pt x="73024" y="315468"/>
                </a:lnTo>
                <a:lnTo>
                  <a:pt x="73024" y="157734"/>
                </a:lnTo>
                <a:lnTo>
                  <a:pt x="73701" y="142636"/>
                </a:lnTo>
                <a:lnTo>
                  <a:pt x="83832" y="105448"/>
                </a:lnTo>
                <a:lnTo>
                  <a:pt x="96596" y="87630"/>
                </a:lnTo>
                <a:lnTo>
                  <a:pt x="69519" y="87630"/>
                </a:lnTo>
                <a:lnTo>
                  <a:pt x="57251" y="61925"/>
                </a:lnTo>
                <a:lnTo>
                  <a:pt x="66362" y="47887"/>
                </a:lnTo>
                <a:lnTo>
                  <a:pt x="69519" y="44341"/>
                </a:lnTo>
                <a:lnTo>
                  <a:pt x="69519" y="3505"/>
                </a:lnTo>
                <a:close/>
              </a:path>
              <a:path w="307339" h="315595">
                <a:moveTo>
                  <a:pt x="292361" y="63677"/>
                </a:moveTo>
                <a:lnTo>
                  <a:pt x="160070" y="63677"/>
                </a:lnTo>
                <a:lnTo>
                  <a:pt x="176628" y="64956"/>
                </a:lnTo>
                <a:lnTo>
                  <a:pt x="191249" y="68791"/>
                </a:lnTo>
                <a:lnTo>
                  <a:pt x="223277" y="95721"/>
                </a:lnTo>
                <a:lnTo>
                  <a:pt x="234264" y="146050"/>
                </a:lnTo>
                <a:lnTo>
                  <a:pt x="234264" y="315468"/>
                </a:lnTo>
                <a:lnTo>
                  <a:pt x="307289" y="315468"/>
                </a:lnTo>
                <a:lnTo>
                  <a:pt x="307289" y="136702"/>
                </a:lnTo>
                <a:lnTo>
                  <a:pt x="306341" y="116494"/>
                </a:lnTo>
                <a:lnTo>
                  <a:pt x="306229" y="114121"/>
                </a:lnTo>
                <a:lnTo>
                  <a:pt x="303052" y="93694"/>
                </a:lnTo>
                <a:lnTo>
                  <a:pt x="297757" y="75420"/>
                </a:lnTo>
                <a:lnTo>
                  <a:pt x="292361" y="63677"/>
                </a:lnTo>
                <a:close/>
              </a:path>
              <a:path w="307339" h="315595">
                <a:moveTo>
                  <a:pt x="69519" y="44341"/>
                </a:moveTo>
                <a:lnTo>
                  <a:pt x="66362" y="47887"/>
                </a:lnTo>
                <a:lnTo>
                  <a:pt x="57251" y="61925"/>
                </a:lnTo>
                <a:lnTo>
                  <a:pt x="69519" y="87630"/>
                </a:lnTo>
                <a:lnTo>
                  <a:pt x="69519" y="44341"/>
                </a:lnTo>
                <a:close/>
              </a:path>
              <a:path w="307339" h="315595">
                <a:moveTo>
                  <a:pt x="177012" y="0"/>
                </a:moveTo>
                <a:lnTo>
                  <a:pt x="138528" y="4017"/>
                </a:lnTo>
                <a:lnTo>
                  <a:pt x="90166" y="24959"/>
                </a:lnTo>
                <a:lnTo>
                  <a:pt x="69519" y="44341"/>
                </a:lnTo>
                <a:lnTo>
                  <a:pt x="69519" y="87630"/>
                </a:lnTo>
                <a:lnTo>
                  <a:pt x="96596" y="87630"/>
                </a:lnTo>
                <a:lnTo>
                  <a:pt x="96900" y="87268"/>
                </a:lnTo>
                <a:lnTo>
                  <a:pt x="105135" y="80091"/>
                </a:lnTo>
                <a:lnTo>
                  <a:pt x="147578" y="64335"/>
                </a:lnTo>
                <a:lnTo>
                  <a:pt x="160070" y="63677"/>
                </a:lnTo>
                <a:lnTo>
                  <a:pt x="292361" y="63677"/>
                </a:lnTo>
                <a:lnTo>
                  <a:pt x="290347" y="59296"/>
                </a:lnTo>
                <a:lnTo>
                  <a:pt x="257864" y="22877"/>
                </a:lnTo>
                <a:lnTo>
                  <a:pt x="212424" y="3654"/>
                </a:lnTo>
                <a:lnTo>
                  <a:pt x="195779" y="1004"/>
                </a:lnTo>
                <a:lnTo>
                  <a:pt x="197015" y="1004"/>
                </a:lnTo>
                <a:lnTo>
                  <a:pt x="177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720756" y="3147999"/>
            <a:ext cx="319405" cy="320040"/>
          </a:xfrm>
          <a:custGeom>
            <a:avLst/>
            <a:gdLst/>
            <a:ahLst/>
            <a:cxnLst/>
            <a:rect l="l" t="t" r="r" b="b"/>
            <a:pathLst>
              <a:path w="319404" h="320039">
                <a:moveTo>
                  <a:pt x="161239" y="0"/>
                </a:moveTo>
                <a:lnTo>
                  <a:pt x="117051" y="5113"/>
                </a:lnTo>
                <a:lnTo>
                  <a:pt x="77977" y="20446"/>
                </a:lnTo>
                <a:lnTo>
                  <a:pt x="45404" y="44767"/>
                </a:lnTo>
                <a:lnTo>
                  <a:pt x="20726" y="76822"/>
                </a:lnTo>
                <a:lnTo>
                  <a:pt x="5181" y="115454"/>
                </a:lnTo>
                <a:lnTo>
                  <a:pt x="0" y="159486"/>
                </a:lnTo>
                <a:lnTo>
                  <a:pt x="1331" y="181944"/>
                </a:lnTo>
                <a:lnTo>
                  <a:pt x="5326" y="203158"/>
                </a:lnTo>
                <a:lnTo>
                  <a:pt x="11888" y="222838"/>
                </a:lnTo>
                <a:lnTo>
                  <a:pt x="11985" y="223130"/>
                </a:lnTo>
                <a:lnTo>
                  <a:pt x="33071" y="259006"/>
                </a:lnTo>
                <a:lnTo>
                  <a:pt x="63162" y="287485"/>
                </a:lnTo>
                <a:lnTo>
                  <a:pt x="101739" y="307893"/>
                </a:lnTo>
                <a:lnTo>
                  <a:pt x="147159" y="318261"/>
                </a:lnTo>
                <a:lnTo>
                  <a:pt x="172338" y="319557"/>
                </a:lnTo>
                <a:lnTo>
                  <a:pt x="192215" y="318735"/>
                </a:lnTo>
                <a:lnTo>
                  <a:pt x="245071" y="306412"/>
                </a:lnTo>
                <a:lnTo>
                  <a:pt x="286743" y="280288"/>
                </a:lnTo>
                <a:lnTo>
                  <a:pt x="297941" y="268731"/>
                </a:lnTo>
                <a:lnTo>
                  <a:pt x="288283" y="257632"/>
                </a:lnTo>
                <a:lnTo>
                  <a:pt x="174091" y="257632"/>
                </a:lnTo>
                <a:lnTo>
                  <a:pt x="159337" y="256903"/>
                </a:lnTo>
                <a:lnTo>
                  <a:pt x="120332" y="245948"/>
                </a:lnTo>
                <a:lnTo>
                  <a:pt x="84124" y="212648"/>
                </a:lnTo>
                <a:lnTo>
                  <a:pt x="73248" y="182854"/>
                </a:lnTo>
                <a:lnTo>
                  <a:pt x="57823" y="182854"/>
                </a:lnTo>
                <a:lnTo>
                  <a:pt x="57823" y="134365"/>
                </a:lnTo>
                <a:lnTo>
                  <a:pt x="72554" y="134365"/>
                </a:lnTo>
                <a:lnTo>
                  <a:pt x="74118" y="125093"/>
                </a:lnTo>
                <a:lnTo>
                  <a:pt x="96240" y="84058"/>
                </a:lnTo>
                <a:lnTo>
                  <a:pt x="136039" y="61342"/>
                </a:lnTo>
                <a:lnTo>
                  <a:pt x="161239" y="58419"/>
                </a:lnTo>
                <a:lnTo>
                  <a:pt x="286965" y="58419"/>
                </a:lnTo>
                <a:lnTo>
                  <a:pt x="274275" y="43818"/>
                </a:lnTo>
                <a:lnTo>
                  <a:pt x="242442" y="19862"/>
                </a:lnTo>
                <a:lnTo>
                  <a:pt x="204317" y="4968"/>
                </a:lnTo>
                <a:lnTo>
                  <a:pt x="183601" y="1278"/>
                </a:lnTo>
                <a:lnTo>
                  <a:pt x="184040" y="1278"/>
                </a:lnTo>
                <a:lnTo>
                  <a:pt x="161239" y="0"/>
                </a:lnTo>
                <a:close/>
              </a:path>
              <a:path w="319404" h="320039">
                <a:moveTo>
                  <a:pt x="258800" y="223748"/>
                </a:moveTo>
                <a:lnTo>
                  <a:pt x="221399" y="249453"/>
                </a:lnTo>
                <a:lnTo>
                  <a:pt x="174091" y="257632"/>
                </a:lnTo>
                <a:lnTo>
                  <a:pt x="288283" y="257632"/>
                </a:lnTo>
                <a:lnTo>
                  <a:pt x="258800" y="223748"/>
                </a:lnTo>
                <a:close/>
              </a:path>
              <a:path w="319404" h="320039">
                <a:moveTo>
                  <a:pt x="72554" y="134365"/>
                </a:moveTo>
                <a:lnTo>
                  <a:pt x="57823" y="134365"/>
                </a:lnTo>
                <a:lnTo>
                  <a:pt x="57823" y="182854"/>
                </a:lnTo>
                <a:lnTo>
                  <a:pt x="73248" y="182854"/>
                </a:lnTo>
                <a:lnTo>
                  <a:pt x="72075" y="176612"/>
                </a:lnTo>
                <a:lnTo>
                  <a:pt x="71272" y="162991"/>
                </a:lnTo>
                <a:lnTo>
                  <a:pt x="71364" y="149555"/>
                </a:lnTo>
                <a:lnTo>
                  <a:pt x="71984" y="137744"/>
                </a:lnTo>
                <a:lnTo>
                  <a:pt x="72554" y="134365"/>
                </a:lnTo>
                <a:close/>
              </a:path>
              <a:path w="319404" h="320039">
                <a:moveTo>
                  <a:pt x="249780" y="134365"/>
                </a:moveTo>
                <a:lnTo>
                  <a:pt x="72554" y="134365"/>
                </a:lnTo>
                <a:lnTo>
                  <a:pt x="72189" y="136524"/>
                </a:lnTo>
                <a:lnTo>
                  <a:pt x="72144" y="136795"/>
                </a:lnTo>
                <a:lnTo>
                  <a:pt x="72024" y="137507"/>
                </a:lnTo>
                <a:lnTo>
                  <a:pt x="71984" y="137744"/>
                </a:lnTo>
                <a:lnTo>
                  <a:pt x="71364" y="149555"/>
                </a:lnTo>
                <a:lnTo>
                  <a:pt x="71272" y="162991"/>
                </a:lnTo>
                <a:lnTo>
                  <a:pt x="72018" y="175653"/>
                </a:lnTo>
                <a:lnTo>
                  <a:pt x="72075" y="176612"/>
                </a:lnTo>
                <a:lnTo>
                  <a:pt x="73248" y="182854"/>
                </a:lnTo>
                <a:lnTo>
                  <a:pt x="317804" y="182854"/>
                </a:lnTo>
                <a:lnTo>
                  <a:pt x="318878" y="159486"/>
                </a:lnTo>
                <a:lnTo>
                  <a:pt x="318438" y="151307"/>
                </a:lnTo>
                <a:lnTo>
                  <a:pt x="318343" y="149555"/>
                </a:lnTo>
                <a:lnTo>
                  <a:pt x="250621" y="149555"/>
                </a:lnTo>
                <a:lnTo>
                  <a:pt x="250181" y="137744"/>
                </a:lnTo>
                <a:lnTo>
                  <a:pt x="250135" y="136524"/>
                </a:lnTo>
                <a:lnTo>
                  <a:pt x="249780" y="134365"/>
                </a:lnTo>
                <a:close/>
              </a:path>
              <a:path w="319404" h="320039">
                <a:moveTo>
                  <a:pt x="286965" y="58419"/>
                </a:moveTo>
                <a:lnTo>
                  <a:pt x="161239" y="58419"/>
                </a:lnTo>
                <a:lnTo>
                  <a:pt x="174000" y="59150"/>
                </a:lnTo>
                <a:lnTo>
                  <a:pt x="185993" y="61342"/>
                </a:lnTo>
                <a:lnTo>
                  <a:pt x="225780" y="84058"/>
                </a:lnTo>
                <a:lnTo>
                  <a:pt x="248124" y="124294"/>
                </a:lnTo>
                <a:lnTo>
                  <a:pt x="250621" y="149555"/>
                </a:lnTo>
                <a:lnTo>
                  <a:pt x="279247" y="134365"/>
                </a:lnTo>
                <a:lnTo>
                  <a:pt x="317150" y="134365"/>
                </a:lnTo>
                <a:lnTo>
                  <a:pt x="313872" y="115454"/>
                </a:lnTo>
                <a:lnTo>
                  <a:pt x="307469" y="94863"/>
                </a:lnTo>
                <a:lnTo>
                  <a:pt x="298526" y="75945"/>
                </a:lnTo>
                <a:lnTo>
                  <a:pt x="287348" y="58860"/>
                </a:lnTo>
                <a:lnTo>
                  <a:pt x="286965" y="58419"/>
                </a:lnTo>
                <a:close/>
              </a:path>
              <a:path w="319404" h="320039">
                <a:moveTo>
                  <a:pt x="317150" y="134365"/>
                </a:moveTo>
                <a:lnTo>
                  <a:pt x="279247" y="134365"/>
                </a:lnTo>
                <a:lnTo>
                  <a:pt x="250621" y="149555"/>
                </a:lnTo>
                <a:lnTo>
                  <a:pt x="318343" y="149555"/>
                </a:lnTo>
                <a:lnTo>
                  <a:pt x="317707" y="137744"/>
                </a:lnTo>
                <a:lnTo>
                  <a:pt x="317694" y="137507"/>
                </a:lnTo>
                <a:lnTo>
                  <a:pt x="317150" y="1343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109834" y="3050514"/>
            <a:ext cx="1077595" cy="532130"/>
          </a:xfrm>
          <a:custGeom>
            <a:avLst/>
            <a:gdLst/>
            <a:ahLst/>
            <a:cxnLst/>
            <a:rect l="l" t="t" r="r" b="b"/>
            <a:pathLst>
              <a:path w="1077595" h="532129">
                <a:moveTo>
                  <a:pt x="180517" y="97485"/>
                </a:moveTo>
                <a:lnTo>
                  <a:pt x="139242" y="101587"/>
                </a:lnTo>
                <a:lnTo>
                  <a:pt x="91401" y="122974"/>
                </a:lnTo>
                <a:lnTo>
                  <a:pt x="69519" y="146697"/>
                </a:lnTo>
                <a:lnTo>
                  <a:pt x="69519" y="100990"/>
                </a:lnTo>
                <a:lnTo>
                  <a:pt x="0" y="100990"/>
                </a:lnTo>
                <a:lnTo>
                  <a:pt x="0" y="412953"/>
                </a:lnTo>
                <a:lnTo>
                  <a:pt x="73025" y="412953"/>
                </a:lnTo>
                <a:lnTo>
                  <a:pt x="73025" y="261645"/>
                </a:lnTo>
                <a:lnTo>
                  <a:pt x="74549" y="239179"/>
                </a:lnTo>
                <a:lnTo>
                  <a:pt x="97561" y="189496"/>
                </a:lnTo>
                <a:lnTo>
                  <a:pt x="143891" y="166776"/>
                </a:lnTo>
                <a:lnTo>
                  <a:pt x="162255" y="165354"/>
                </a:lnTo>
                <a:lnTo>
                  <a:pt x="169024" y="165354"/>
                </a:lnTo>
                <a:lnTo>
                  <a:pt x="174459" y="165747"/>
                </a:lnTo>
                <a:lnTo>
                  <a:pt x="177393" y="166230"/>
                </a:lnTo>
                <a:lnTo>
                  <a:pt x="180517" y="167005"/>
                </a:lnTo>
                <a:lnTo>
                  <a:pt x="180517" y="165354"/>
                </a:lnTo>
                <a:lnTo>
                  <a:pt x="180517" y="97485"/>
                </a:lnTo>
                <a:close/>
              </a:path>
              <a:path w="1077595" h="532129">
                <a:moveTo>
                  <a:pt x="483133" y="320649"/>
                </a:moveTo>
                <a:lnTo>
                  <a:pt x="472617" y="278003"/>
                </a:lnTo>
                <a:lnTo>
                  <a:pt x="436041" y="248310"/>
                </a:lnTo>
                <a:lnTo>
                  <a:pt x="396925" y="235813"/>
                </a:lnTo>
                <a:lnTo>
                  <a:pt x="346202" y="227406"/>
                </a:lnTo>
                <a:lnTo>
                  <a:pt x="337007" y="225628"/>
                </a:lnTo>
                <a:lnTo>
                  <a:pt x="300850" y="212572"/>
                </a:lnTo>
                <a:lnTo>
                  <a:pt x="290347" y="200888"/>
                </a:lnTo>
                <a:lnTo>
                  <a:pt x="290347" y="191541"/>
                </a:lnTo>
                <a:lnTo>
                  <a:pt x="315518" y="162090"/>
                </a:lnTo>
                <a:lnTo>
                  <a:pt x="355777" y="156489"/>
                </a:lnTo>
                <a:lnTo>
                  <a:pt x="366890" y="156806"/>
                </a:lnTo>
                <a:lnTo>
                  <a:pt x="411683" y="164477"/>
                </a:lnTo>
                <a:lnTo>
                  <a:pt x="445160" y="179857"/>
                </a:lnTo>
                <a:lnTo>
                  <a:pt x="473202" y="124358"/>
                </a:lnTo>
                <a:lnTo>
                  <a:pt x="435406" y="108369"/>
                </a:lnTo>
                <a:lnTo>
                  <a:pt x="388048" y="99237"/>
                </a:lnTo>
                <a:lnTo>
                  <a:pt x="356349" y="97485"/>
                </a:lnTo>
                <a:lnTo>
                  <a:pt x="336029" y="98247"/>
                </a:lnTo>
                <a:lnTo>
                  <a:pt x="283629" y="109461"/>
                </a:lnTo>
                <a:lnTo>
                  <a:pt x="245338" y="133019"/>
                </a:lnTo>
                <a:lnTo>
                  <a:pt x="223304" y="167233"/>
                </a:lnTo>
                <a:lnTo>
                  <a:pt x="219075" y="195046"/>
                </a:lnTo>
                <a:lnTo>
                  <a:pt x="219722" y="207835"/>
                </a:lnTo>
                <a:lnTo>
                  <a:pt x="235242" y="246049"/>
                </a:lnTo>
                <a:lnTo>
                  <a:pt x="274929" y="272757"/>
                </a:lnTo>
                <a:lnTo>
                  <a:pt x="325831" y="285191"/>
                </a:lnTo>
                <a:lnTo>
                  <a:pt x="355981" y="289839"/>
                </a:lnTo>
                <a:lnTo>
                  <a:pt x="373875" y="293192"/>
                </a:lnTo>
                <a:lnTo>
                  <a:pt x="411861" y="314426"/>
                </a:lnTo>
                <a:lnTo>
                  <a:pt x="411861" y="322986"/>
                </a:lnTo>
                <a:lnTo>
                  <a:pt x="376135" y="355130"/>
                </a:lnTo>
                <a:lnTo>
                  <a:pt x="346430" y="357454"/>
                </a:lnTo>
                <a:lnTo>
                  <a:pt x="331812" y="356908"/>
                </a:lnTo>
                <a:lnTo>
                  <a:pt x="288010" y="348691"/>
                </a:lnTo>
                <a:lnTo>
                  <a:pt x="248793" y="332930"/>
                </a:lnTo>
                <a:lnTo>
                  <a:pt x="237769" y="326491"/>
                </a:lnTo>
                <a:lnTo>
                  <a:pt x="209727" y="381990"/>
                </a:lnTo>
                <a:lnTo>
                  <a:pt x="249643" y="401447"/>
                </a:lnTo>
                <a:lnTo>
                  <a:pt x="303403" y="414489"/>
                </a:lnTo>
                <a:lnTo>
                  <a:pt x="341757" y="417042"/>
                </a:lnTo>
                <a:lnTo>
                  <a:pt x="362889" y="416306"/>
                </a:lnTo>
                <a:lnTo>
                  <a:pt x="400570" y="410311"/>
                </a:lnTo>
                <a:lnTo>
                  <a:pt x="445084" y="390690"/>
                </a:lnTo>
                <a:lnTo>
                  <a:pt x="473417" y="360197"/>
                </a:lnTo>
                <a:lnTo>
                  <a:pt x="482053" y="334784"/>
                </a:lnTo>
                <a:lnTo>
                  <a:pt x="483133" y="320649"/>
                </a:lnTo>
                <a:close/>
              </a:path>
              <a:path w="1077595" h="532129">
                <a:moveTo>
                  <a:pt x="1077201" y="256540"/>
                </a:moveTo>
                <a:lnTo>
                  <a:pt x="1077188" y="254000"/>
                </a:lnTo>
                <a:lnTo>
                  <a:pt x="1076096" y="229870"/>
                </a:lnTo>
                <a:lnTo>
                  <a:pt x="1075982" y="227330"/>
                </a:lnTo>
                <a:lnTo>
                  <a:pt x="1065911" y="176530"/>
                </a:lnTo>
                <a:lnTo>
                  <a:pt x="1045997" y="129540"/>
                </a:lnTo>
                <a:lnTo>
                  <a:pt x="1017651" y="88900"/>
                </a:lnTo>
                <a:lnTo>
                  <a:pt x="981303" y="55880"/>
                </a:lnTo>
                <a:lnTo>
                  <a:pt x="969149" y="46990"/>
                </a:lnTo>
                <a:lnTo>
                  <a:pt x="960475" y="40640"/>
                </a:lnTo>
                <a:lnTo>
                  <a:pt x="913676" y="17780"/>
                </a:lnTo>
                <a:lnTo>
                  <a:pt x="860945" y="3810"/>
                </a:lnTo>
                <a:lnTo>
                  <a:pt x="832713" y="0"/>
                </a:lnTo>
                <a:lnTo>
                  <a:pt x="772693" y="0"/>
                </a:lnTo>
                <a:lnTo>
                  <a:pt x="715733" y="10160"/>
                </a:lnTo>
                <a:lnTo>
                  <a:pt x="664527" y="30480"/>
                </a:lnTo>
                <a:lnTo>
                  <a:pt x="620280" y="58420"/>
                </a:lnTo>
                <a:lnTo>
                  <a:pt x="583361" y="93980"/>
                </a:lnTo>
                <a:lnTo>
                  <a:pt x="554875" y="135890"/>
                </a:lnTo>
                <a:lnTo>
                  <a:pt x="535178" y="184150"/>
                </a:lnTo>
                <a:lnTo>
                  <a:pt x="525259" y="237490"/>
                </a:lnTo>
                <a:lnTo>
                  <a:pt x="524027" y="265430"/>
                </a:lnTo>
                <a:lnTo>
                  <a:pt x="525030" y="288290"/>
                </a:lnTo>
                <a:lnTo>
                  <a:pt x="525145" y="290830"/>
                </a:lnTo>
                <a:lnTo>
                  <a:pt x="525259" y="293370"/>
                </a:lnTo>
                <a:lnTo>
                  <a:pt x="535178" y="346710"/>
                </a:lnTo>
                <a:lnTo>
                  <a:pt x="554863" y="394970"/>
                </a:lnTo>
                <a:lnTo>
                  <a:pt x="583196" y="438150"/>
                </a:lnTo>
                <a:lnTo>
                  <a:pt x="619823" y="473710"/>
                </a:lnTo>
                <a:lnTo>
                  <a:pt x="663638" y="501650"/>
                </a:lnTo>
                <a:lnTo>
                  <a:pt x="714286" y="521970"/>
                </a:lnTo>
                <a:lnTo>
                  <a:pt x="770648" y="532130"/>
                </a:lnTo>
                <a:lnTo>
                  <a:pt x="817168" y="532130"/>
                </a:lnTo>
                <a:lnTo>
                  <a:pt x="868121" y="525780"/>
                </a:lnTo>
                <a:lnTo>
                  <a:pt x="916076" y="511810"/>
                </a:lnTo>
                <a:lnTo>
                  <a:pt x="930033" y="505460"/>
                </a:lnTo>
                <a:lnTo>
                  <a:pt x="922782" y="483870"/>
                </a:lnTo>
                <a:lnTo>
                  <a:pt x="914260" y="458470"/>
                </a:lnTo>
                <a:lnTo>
                  <a:pt x="900633" y="464820"/>
                </a:lnTo>
                <a:lnTo>
                  <a:pt x="872299" y="474980"/>
                </a:lnTo>
                <a:lnTo>
                  <a:pt x="857592" y="477520"/>
                </a:lnTo>
                <a:lnTo>
                  <a:pt x="842873" y="481330"/>
                </a:lnTo>
                <a:lnTo>
                  <a:pt x="814539" y="483870"/>
                </a:lnTo>
                <a:lnTo>
                  <a:pt x="776122" y="483870"/>
                </a:lnTo>
                <a:lnTo>
                  <a:pt x="730275" y="474980"/>
                </a:lnTo>
                <a:lnTo>
                  <a:pt x="689470" y="459740"/>
                </a:lnTo>
                <a:lnTo>
                  <a:pt x="654278" y="436880"/>
                </a:lnTo>
                <a:lnTo>
                  <a:pt x="624916" y="407670"/>
                </a:lnTo>
                <a:lnTo>
                  <a:pt x="602272" y="373380"/>
                </a:lnTo>
                <a:lnTo>
                  <a:pt x="586625" y="332740"/>
                </a:lnTo>
                <a:lnTo>
                  <a:pt x="578739" y="289560"/>
                </a:lnTo>
                <a:lnTo>
                  <a:pt x="577761" y="265430"/>
                </a:lnTo>
                <a:lnTo>
                  <a:pt x="578535" y="247650"/>
                </a:lnTo>
                <a:lnTo>
                  <a:pt x="578650" y="245110"/>
                </a:lnTo>
                <a:lnTo>
                  <a:pt x="578751" y="242570"/>
                </a:lnTo>
                <a:lnTo>
                  <a:pt x="586790" y="198120"/>
                </a:lnTo>
                <a:lnTo>
                  <a:pt x="602716" y="158750"/>
                </a:lnTo>
                <a:lnTo>
                  <a:pt x="625652" y="124460"/>
                </a:lnTo>
                <a:lnTo>
                  <a:pt x="655307" y="95250"/>
                </a:lnTo>
                <a:lnTo>
                  <a:pt x="690943" y="72390"/>
                </a:lnTo>
                <a:lnTo>
                  <a:pt x="732269" y="55880"/>
                </a:lnTo>
                <a:lnTo>
                  <a:pt x="778421" y="48260"/>
                </a:lnTo>
                <a:lnTo>
                  <a:pt x="803262" y="46990"/>
                </a:lnTo>
                <a:lnTo>
                  <a:pt x="827557" y="48260"/>
                </a:lnTo>
                <a:lnTo>
                  <a:pt x="872972" y="55880"/>
                </a:lnTo>
                <a:lnTo>
                  <a:pt x="913993" y="69850"/>
                </a:lnTo>
                <a:lnTo>
                  <a:pt x="949642" y="91440"/>
                </a:lnTo>
                <a:lnTo>
                  <a:pt x="979551" y="119380"/>
                </a:lnTo>
                <a:lnTo>
                  <a:pt x="1002614" y="152400"/>
                </a:lnTo>
                <a:lnTo>
                  <a:pt x="1018552" y="190500"/>
                </a:lnTo>
                <a:lnTo>
                  <a:pt x="1026579" y="233680"/>
                </a:lnTo>
                <a:lnTo>
                  <a:pt x="1027480" y="254000"/>
                </a:lnTo>
                <a:lnTo>
                  <a:pt x="1027595" y="256540"/>
                </a:lnTo>
                <a:lnTo>
                  <a:pt x="1027404" y="265430"/>
                </a:lnTo>
                <a:lnTo>
                  <a:pt x="1027353" y="267970"/>
                </a:lnTo>
                <a:lnTo>
                  <a:pt x="1027239" y="273050"/>
                </a:lnTo>
                <a:lnTo>
                  <a:pt x="1022057" y="313690"/>
                </a:lnTo>
                <a:lnTo>
                  <a:pt x="1005395" y="350520"/>
                </a:lnTo>
                <a:lnTo>
                  <a:pt x="978522" y="363220"/>
                </a:lnTo>
                <a:lnTo>
                  <a:pt x="970343" y="363220"/>
                </a:lnTo>
                <a:lnTo>
                  <a:pt x="948143" y="322580"/>
                </a:lnTo>
                <a:lnTo>
                  <a:pt x="948143" y="123190"/>
                </a:lnTo>
                <a:lnTo>
                  <a:pt x="916012" y="123190"/>
                </a:lnTo>
                <a:lnTo>
                  <a:pt x="916012" y="267970"/>
                </a:lnTo>
                <a:lnTo>
                  <a:pt x="915136" y="288290"/>
                </a:lnTo>
                <a:lnTo>
                  <a:pt x="915022" y="290830"/>
                </a:lnTo>
                <a:lnTo>
                  <a:pt x="916012" y="267970"/>
                </a:lnTo>
                <a:lnTo>
                  <a:pt x="916012" y="123190"/>
                </a:lnTo>
                <a:lnTo>
                  <a:pt x="884478" y="123190"/>
                </a:lnTo>
                <a:lnTo>
                  <a:pt x="884478" y="267970"/>
                </a:lnTo>
                <a:lnTo>
                  <a:pt x="883754" y="281940"/>
                </a:lnTo>
                <a:lnTo>
                  <a:pt x="866876" y="327660"/>
                </a:lnTo>
                <a:lnTo>
                  <a:pt x="832396" y="354330"/>
                </a:lnTo>
                <a:lnTo>
                  <a:pt x="798004" y="360680"/>
                </a:lnTo>
                <a:lnTo>
                  <a:pt x="773823" y="358140"/>
                </a:lnTo>
                <a:lnTo>
                  <a:pt x="735342" y="335280"/>
                </a:lnTo>
                <a:lnTo>
                  <a:pt x="714235" y="294640"/>
                </a:lnTo>
                <a:lnTo>
                  <a:pt x="711542" y="267970"/>
                </a:lnTo>
                <a:lnTo>
                  <a:pt x="712089" y="256540"/>
                </a:lnTo>
                <a:lnTo>
                  <a:pt x="722350" y="219710"/>
                </a:lnTo>
                <a:lnTo>
                  <a:pt x="752741" y="187960"/>
                </a:lnTo>
                <a:lnTo>
                  <a:pt x="798004" y="176530"/>
                </a:lnTo>
                <a:lnTo>
                  <a:pt x="821651" y="179070"/>
                </a:lnTo>
                <a:lnTo>
                  <a:pt x="859713" y="200660"/>
                </a:lnTo>
                <a:lnTo>
                  <a:pt x="881621" y="241300"/>
                </a:lnTo>
                <a:lnTo>
                  <a:pt x="884402" y="266700"/>
                </a:lnTo>
                <a:lnTo>
                  <a:pt x="884478" y="267970"/>
                </a:lnTo>
                <a:lnTo>
                  <a:pt x="884478" y="123190"/>
                </a:lnTo>
                <a:lnTo>
                  <a:pt x="883310" y="123190"/>
                </a:lnTo>
                <a:lnTo>
                  <a:pt x="883310" y="163004"/>
                </a:lnTo>
                <a:lnTo>
                  <a:pt x="883386" y="191770"/>
                </a:lnTo>
                <a:lnTo>
                  <a:pt x="883310" y="176530"/>
                </a:lnTo>
                <a:lnTo>
                  <a:pt x="883310" y="163004"/>
                </a:lnTo>
                <a:lnTo>
                  <a:pt x="880084" y="158750"/>
                </a:lnTo>
                <a:lnTo>
                  <a:pt x="838860" y="129540"/>
                </a:lnTo>
                <a:lnTo>
                  <a:pt x="785736" y="120650"/>
                </a:lnTo>
                <a:lnTo>
                  <a:pt x="766102" y="121920"/>
                </a:lnTo>
                <a:lnTo>
                  <a:pt x="713600" y="138430"/>
                </a:lnTo>
                <a:lnTo>
                  <a:pt x="673544" y="175260"/>
                </a:lnTo>
                <a:lnTo>
                  <a:pt x="650049" y="227330"/>
                </a:lnTo>
                <a:lnTo>
                  <a:pt x="645668" y="265430"/>
                </a:lnTo>
                <a:lnTo>
                  <a:pt x="645591" y="266700"/>
                </a:lnTo>
                <a:lnTo>
                  <a:pt x="645528" y="267970"/>
                </a:lnTo>
                <a:lnTo>
                  <a:pt x="646607" y="288290"/>
                </a:lnTo>
                <a:lnTo>
                  <a:pt x="646671" y="289560"/>
                </a:lnTo>
                <a:lnTo>
                  <a:pt x="655878" y="327660"/>
                </a:lnTo>
                <a:lnTo>
                  <a:pt x="673950" y="361950"/>
                </a:lnTo>
                <a:lnTo>
                  <a:pt x="713879" y="397510"/>
                </a:lnTo>
                <a:lnTo>
                  <a:pt x="766127" y="415290"/>
                </a:lnTo>
                <a:lnTo>
                  <a:pt x="785736" y="416560"/>
                </a:lnTo>
                <a:lnTo>
                  <a:pt x="805192" y="416560"/>
                </a:lnTo>
                <a:lnTo>
                  <a:pt x="855268" y="400050"/>
                </a:lnTo>
                <a:lnTo>
                  <a:pt x="890663" y="365645"/>
                </a:lnTo>
                <a:lnTo>
                  <a:pt x="891540" y="369570"/>
                </a:lnTo>
                <a:lnTo>
                  <a:pt x="919124" y="405130"/>
                </a:lnTo>
                <a:lnTo>
                  <a:pt x="965085" y="416560"/>
                </a:lnTo>
                <a:lnTo>
                  <a:pt x="982218" y="415290"/>
                </a:lnTo>
                <a:lnTo>
                  <a:pt x="1025550" y="397510"/>
                </a:lnTo>
                <a:lnTo>
                  <a:pt x="1054176" y="363220"/>
                </a:lnTo>
                <a:lnTo>
                  <a:pt x="1069695" y="322580"/>
                </a:lnTo>
                <a:lnTo>
                  <a:pt x="1076401" y="279400"/>
                </a:lnTo>
                <a:lnTo>
                  <a:pt x="1077201" y="256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260111" y="3148012"/>
            <a:ext cx="521970" cy="315595"/>
          </a:xfrm>
          <a:custGeom>
            <a:avLst/>
            <a:gdLst/>
            <a:ahLst/>
            <a:cxnLst/>
            <a:rect l="l" t="t" r="r" b="b"/>
            <a:pathLst>
              <a:path w="521970" h="315595">
                <a:moveTo>
                  <a:pt x="69519" y="3505"/>
                </a:moveTo>
                <a:lnTo>
                  <a:pt x="0" y="3505"/>
                </a:lnTo>
                <a:lnTo>
                  <a:pt x="0" y="315468"/>
                </a:lnTo>
                <a:lnTo>
                  <a:pt x="73025" y="315468"/>
                </a:lnTo>
                <a:lnTo>
                  <a:pt x="73025" y="157149"/>
                </a:lnTo>
                <a:lnTo>
                  <a:pt x="73663" y="142071"/>
                </a:lnTo>
                <a:lnTo>
                  <a:pt x="83248" y="105155"/>
                </a:lnTo>
                <a:lnTo>
                  <a:pt x="96301" y="86461"/>
                </a:lnTo>
                <a:lnTo>
                  <a:pt x="69519" y="86461"/>
                </a:lnTo>
                <a:lnTo>
                  <a:pt x="57251" y="61925"/>
                </a:lnTo>
                <a:lnTo>
                  <a:pt x="66031" y="47652"/>
                </a:lnTo>
                <a:lnTo>
                  <a:pt x="69519" y="43542"/>
                </a:lnTo>
                <a:lnTo>
                  <a:pt x="69519" y="3505"/>
                </a:lnTo>
                <a:close/>
              </a:path>
              <a:path w="521970" h="315595">
                <a:moveTo>
                  <a:pt x="269423" y="63677"/>
                </a:moveTo>
                <a:lnTo>
                  <a:pt x="154228" y="63677"/>
                </a:lnTo>
                <a:lnTo>
                  <a:pt x="170180" y="64956"/>
                </a:lnTo>
                <a:lnTo>
                  <a:pt x="184162" y="68791"/>
                </a:lnTo>
                <a:lnTo>
                  <a:pt x="214134" y="95666"/>
                </a:lnTo>
                <a:lnTo>
                  <a:pt x="224320" y="146050"/>
                </a:lnTo>
                <a:lnTo>
                  <a:pt x="224320" y="315468"/>
                </a:lnTo>
                <a:lnTo>
                  <a:pt x="297345" y="315468"/>
                </a:lnTo>
                <a:lnTo>
                  <a:pt x="297345" y="157149"/>
                </a:lnTo>
                <a:lnTo>
                  <a:pt x="297985" y="142071"/>
                </a:lnTo>
                <a:lnTo>
                  <a:pt x="307581" y="105155"/>
                </a:lnTo>
                <a:lnTo>
                  <a:pt x="320005" y="87045"/>
                </a:lnTo>
                <a:lnTo>
                  <a:pt x="290918" y="87045"/>
                </a:lnTo>
                <a:lnTo>
                  <a:pt x="262293" y="77114"/>
                </a:lnTo>
                <a:lnTo>
                  <a:pt x="269423" y="63677"/>
                </a:lnTo>
                <a:close/>
              </a:path>
              <a:path w="521970" h="315595">
                <a:moveTo>
                  <a:pt x="507265" y="63677"/>
                </a:moveTo>
                <a:lnTo>
                  <a:pt x="378561" y="63677"/>
                </a:lnTo>
                <a:lnTo>
                  <a:pt x="394511" y="64956"/>
                </a:lnTo>
                <a:lnTo>
                  <a:pt x="408490" y="68791"/>
                </a:lnTo>
                <a:lnTo>
                  <a:pt x="438467" y="95666"/>
                </a:lnTo>
                <a:lnTo>
                  <a:pt x="448652" y="146050"/>
                </a:lnTo>
                <a:lnTo>
                  <a:pt x="448652" y="315468"/>
                </a:lnTo>
                <a:lnTo>
                  <a:pt x="521677" y="315468"/>
                </a:lnTo>
                <a:lnTo>
                  <a:pt x="521677" y="136702"/>
                </a:lnTo>
                <a:lnTo>
                  <a:pt x="520744" y="116076"/>
                </a:lnTo>
                <a:lnTo>
                  <a:pt x="520656" y="114121"/>
                </a:lnTo>
                <a:lnTo>
                  <a:pt x="517590" y="93694"/>
                </a:lnTo>
                <a:lnTo>
                  <a:pt x="512478" y="75420"/>
                </a:lnTo>
                <a:lnTo>
                  <a:pt x="507265" y="63677"/>
                </a:lnTo>
                <a:close/>
              </a:path>
              <a:path w="521970" h="315595">
                <a:moveTo>
                  <a:pt x="277014" y="52721"/>
                </a:moveTo>
                <a:lnTo>
                  <a:pt x="271129" y="60464"/>
                </a:lnTo>
                <a:lnTo>
                  <a:pt x="262293" y="77114"/>
                </a:lnTo>
                <a:lnTo>
                  <a:pt x="290918" y="87045"/>
                </a:lnTo>
                <a:lnTo>
                  <a:pt x="284299" y="66526"/>
                </a:lnTo>
                <a:lnTo>
                  <a:pt x="277014" y="52721"/>
                </a:lnTo>
                <a:close/>
              </a:path>
              <a:path w="521970" h="315595">
                <a:moveTo>
                  <a:pt x="393750" y="0"/>
                </a:moveTo>
                <a:lnTo>
                  <a:pt x="370722" y="1352"/>
                </a:lnTo>
                <a:lnTo>
                  <a:pt x="371164" y="1352"/>
                </a:lnTo>
                <a:lnTo>
                  <a:pt x="350366" y="5257"/>
                </a:lnTo>
                <a:lnTo>
                  <a:pt x="312534" y="21031"/>
                </a:lnTo>
                <a:lnTo>
                  <a:pt x="282451" y="45567"/>
                </a:lnTo>
                <a:lnTo>
                  <a:pt x="277014" y="52721"/>
                </a:lnTo>
                <a:lnTo>
                  <a:pt x="284183" y="66306"/>
                </a:lnTo>
                <a:lnTo>
                  <a:pt x="284299" y="66526"/>
                </a:lnTo>
                <a:lnTo>
                  <a:pt x="290918" y="87045"/>
                </a:lnTo>
                <a:lnTo>
                  <a:pt x="320005" y="87045"/>
                </a:lnTo>
                <a:lnTo>
                  <a:pt x="327515" y="80072"/>
                </a:lnTo>
                <a:lnTo>
                  <a:pt x="336207" y="74193"/>
                </a:lnTo>
                <a:lnTo>
                  <a:pt x="345753" y="69592"/>
                </a:lnTo>
                <a:lnTo>
                  <a:pt x="355993" y="66306"/>
                </a:lnTo>
                <a:lnTo>
                  <a:pt x="366928" y="64335"/>
                </a:lnTo>
                <a:lnTo>
                  <a:pt x="378561" y="63677"/>
                </a:lnTo>
                <a:lnTo>
                  <a:pt x="507265" y="63677"/>
                </a:lnTo>
                <a:lnTo>
                  <a:pt x="505320" y="59296"/>
                </a:lnTo>
                <a:lnTo>
                  <a:pt x="473725" y="22877"/>
                </a:lnTo>
                <a:lnTo>
                  <a:pt x="429013" y="3654"/>
                </a:lnTo>
                <a:lnTo>
                  <a:pt x="412358" y="985"/>
                </a:lnTo>
                <a:lnTo>
                  <a:pt x="413337" y="985"/>
                </a:lnTo>
                <a:lnTo>
                  <a:pt x="393750" y="0"/>
                </a:lnTo>
                <a:close/>
              </a:path>
              <a:path w="521970" h="315595">
                <a:moveTo>
                  <a:pt x="69519" y="43542"/>
                </a:moveTo>
                <a:lnTo>
                  <a:pt x="66031" y="47652"/>
                </a:lnTo>
                <a:lnTo>
                  <a:pt x="57251" y="61925"/>
                </a:lnTo>
                <a:lnTo>
                  <a:pt x="69519" y="86461"/>
                </a:lnTo>
                <a:lnTo>
                  <a:pt x="69519" y="43542"/>
                </a:lnTo>
                <a:close/>
              </a:path>
              <a:path w="521970" h="315595">
                <a:moveTo>
                  <a:pt x="171754" y="0"/>
                </a:moveTo>
                <a:lnTo>
                  <a:pt x="118671" y="8872"/>
                </a:lnTo>
                <a:lnTo>
                  <a:pt x="76598" y="35201"/>
                </a:lnTo>
                <a:lnTo>
                  <a:pt x="69519" y="43542"/>
                </a:lnTo>
                <a:lnTo>
                  <a:pt x="69519" y="86461"/>
                </a:lnTo>
                <a:lnTo>
                  <a:pt x="96301" y="86461"/>
                </a:lnTo>
                <a:lnTo>
                  <a:pt x="103183" y="80072"/>
                </a:lnTo>
                <a:lnTo>
                  <a:pt x="111874" y="74193"/>
                </a:lnTo>
                <a:lnTo>
                  <a:pt x="121421" y="69592"/>
                </a:lnTo>
                <a:lnTo>
                  <a:pt x="131660" y="66306"/>
                </a:lnTo>
                <a:lnTo>
                  <a:pt x="142595" y="64335"/>
                </a:lnTo>
                <a:lnTo>
                  <a:pt x="154228" y="63677"/>
                </a:lnTo>
                <a:lnTo>
                  <a:pt x="269423" y="63677"/>
                </a:lnTo>
                <a:lnTo>
                  <a:pt x="271129" y="60464"/>
                </a:lnTo>
                <a:lnTo>
                  <a:pt x="277014" y="52721"/>
                </a:lnTo>
                <a:lnTo>
                  <a:pt x="274935" y="48782"/>
                </a:lnTo>
                <a:lnTo>
                  <a:pt x="262829" y="33812"/>
                </a:lnTo>
                <a:lnTo>
                  <a:pt x="247980" y="21615"/>
                </a:lnTo>
                <a:lnTo>
                  <a:pt x="231056" y="12162"/>
                </a:lnTo>
                <a:lnTo>
                  <a:pt x="212710" y="5407"/>
                </a:lnTo>
                <a:lnTo>
                  <a:pt x="192942" y="1352"/>
                </a:lnTo>
                <a:lnTo>
                  <a:pt x="171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850153" y="3012477"/>
            <a:ext cx="489584" cy="568960"/>
          </a:xfrm>
          <a:custGeom>
            <a:avLst/>
            <a:gdLst/>
            <a:ahLst/>
            <a:cxnLst/>
            <a:rect l="l" t="t" r="r" b="b"/>
            <a:pathLst>
              <a:path w="489585" h="568960">
                <a:moveTo>
                  <a:pt x="332397" y="295008"/>
                </a:moveTo>
                <a:lnTo>
                  <a:pt x="331076" y="272326"/>
                </a:lnTo>
                <a:lnTo>
                  <a:pt x="331063" y="272084"/>
                </a:lnTo>
                <a:lnTo>
                  <a:pt x="327126" y="250977"/>
                </a:lnTo>
                <a:lnTo>
                  <a:pt x="327063" y="250621"/>
                </a:lnTo>
                <a:lnTo>
                  <a:pt x="320408" y="230606"/>
                </a:lnTo>
                <a:lnTo>
                  <a:pt x="311086" y="212051"/>
                </a:lnTo>
                <a:lnTo>
                  <a:pt x="300951" y="197446"/>
                </a:lnTo>
                <a:lnTo>
                  <a:pt x="299504" y="195351"/>
                </a:lnTo>
                <a:lnTo>
                  <a:pt x="299389" y="195199"/>
                </a:lnTo>
                <a:lnTo>
                  <a:pt x="285724" y="180289"/>
                </a:lnTo>
                <a:lnTo>
                  <a:pt x="269913" y="167170"/>
                </a:lnTo>
                <a:lnTo>
                  <a:pt x="258787" y="160197"/>
                </a:lnTo>
                <a:lnTo>
                  <a:pt x="258787" y="295008"/>
                </a:lnTo>
                <a:lnTo>
                  <a:pt x="258038" y="309435"/>
                </a:lnTo>
                <a:lnTo>
                  <a:pt x="246811" y="347002"/>
                </a:lnTo>
                <a:lnTo>
                  <a:pt x="213804" y="380885"/>
                </a:lnTo>
                <a:lnTo>
                  <a:pt x="165900" y="392569"/>
                </a:lnTo>
                <a:lnTo>
                  <a:pt x="153098" y="391845"/>
                </a:lnTo>
                <a:lnTo>
                  <a:pt x="109042" y="374396"/>
                </a:lnTo>
                <a:lnTo>
                  <a:pt x="80492" y="335432"/>
                </a:lnTo>
                <a:lnTo>
                  <a:pt x="73596" y="295008"/>
                </a:lnTo>
                <a:lnTo>
                  <a:pt x="74358" y="280352"/>
                </a:lnTo>
                <a:lnTo>
                  <a:pt x="85864" y="242722"/>
                </a:lnTo>
                <a:lnTo>
                  <a:pt x="118884" y="209130"/>
                </a:lnTo>
                <a:lnTo>
                  <a:pt x="166497" y="197446"/>
                </a:lnTo>
                <a:lnTo>
                  <a:pt x="179311" y="198183"/>
                </a:lnTo>
                <a:lnTo>
                  <a:pt x="223748" y="215620"/>
                </a:lnTo>
                <a:lnTo>
                  <a:pt x="252044" y="254215"/>
                </a:lnTo>
                <a:lnTo>
                  <a:pt x="258787" y="295008"/>
                </a:lnTo>
                <a:lnTo>
                  <a:pt x="258787" y="160197"/>
                </a:lnTo>
                <a:lnTo>
                  <a:pt x="211683" y="140639"/>
                </a:lnTo>
                <a:lnTo>
                  <a:pt x="165900" y="135521"/>
                </a:lnTo>
                <a:lnTo>
                  <a:pt x="142595" y="136804"/>
                </a:lnTo>
                <a:lnTo>
                  <a:pt x="99949" y="147027"/>
                </a:lnTo>
                <a:lnTo>
                  <a:pt x="62890" y="167170"/>
                </a:lnTo>
                <a:lnTo>
                  <a:pt x="33388" y="195351"/>
                </a:lnTo>
                <a:lnTo>
                  <a:pt x="12153" y="230987"/>
                </a:lnTo>
                <a:lnTo>
                  <a:pt x="5524" y="250621"/>
                </a:lnTo>
                <a:lnTo>
                  <a:pt x="5397" y="250977"/>
                </a:lnTo>
                <a:lnTo>
                  <a:pt x="1384" y="272084"/>
                </a:lnTo>
                <a:lnTo>
                  <a:pt x="1346" y="272326"/>
                </a:lnTo>
                <a:lnTo>
                  <a:pt x="0" y="295008"/>
                </a:lnTo>
                <a:lnTo>
                  <a:pt x="1346" y="317474"/>
                </a:lnTo>
                <a:lnTo>
                  <a:pt x="12153" y="358660"/>
                </a:lnTo>
                <a:lnTo>
                  <a:pt x="33388" y="394538"/>
                </a:lnTo>
                <a:lnTo>
                  <a:pt x="62890" y="423011"/>
                </a:lnTo>
                <a:lnTo>
                  <a:pt x="99949" y="443420"/>
                </a:lnTo>
                <a:lnTo>
                  <a:pt x="142595" y="453783"/>
                </a:lnTo>
                <a:lnTo>
                  <a:pt x="165900" y="455079"/>
                </a:lnTo>
                <a:lnTo>
                  <a:pt x="189471" y="453783"/>
                </a:lnTo>
                <a:lnTo>
                  <a:pt x="232549" y="443420"/>
                </a:lnTo>
                <a:lnTo>
                  <a:pt x="269887" y="423011"/>
                </a:lnTo>
                <a:lnTo>
                  <a:pt x="299389" y="394538"/>
                </a:lnTo>
                <a:lnTo>
                  <a:pt x="300723" y="392569"/>
                </a:lnTo>
                <a:lnTo>
                  <a:pt x="311086" y="377380"/>
                </a:lnTo>
                <a:lnTo>
                  <a:pt x="320408" y="358660"/>
                </a:lnTo>
                <a:lnTo>
                  <a:pt x="327063" y="338683"/>
                </a:lnTo>
                <a:lnTo>
                  <a:pt x="331063" y="317474"/>
                </a:lnTo>
                <a:lnTo>
                  <a:pt x="332397" y="295008"/>
                </a:lnTo>
                <a:close/>
              </a:path>
              <a:path w="489585" h="568960">
                <a:moveTo>
                  <a:pt x="479031" y="139039"/>
                </a:moveTo>
                <a:lnTo>
                  <a:pt x="406006" y="139039"/>
                </a:lnTo>
                <a:lnTo>
                  <a:pt x="406006" y="458597"/>
                </a:lnTo>
                <a:lnTo>
                  <a:pt x="405307" y="470115"/>
                </a:lnTo>
                <a:lnTo>
                  <a:pt x="385635" y="502920"/>
                </a:lnTo>
                <a:lnTo>
                  <a:pt x="373265" y="507492"/>
                </a:lnTo>
                <a:lnTo>
                  <a:pt x="373100" y="507492"/>
                </a:lnTo>
                <a:lnTo>
                  <a:pt x="363956" y="508254"/>
                </a:lnTo>
                <a:lnTo>
                  <a:pt x="351637" y="507492"/>
                </a:lnTo>
                <a:lnTo>
                  <a:pt x="340436" y="505193"/>
                </a:lnTo>
                <a:lnTo>
                  <a:pt x="330314" y="501357"/>
                </a:lnTo>
                <a:lnTo>
                  <a:pt x="321310" y="495985"/>
                </a:lnTo>
                <a:lnTo>
                  <a:pt x="300266" y="550316"/>
                </a:lnTo>
                <a:lnTo>
                  <a:pt x="340855" y="565962"/>
                </a:lnTo>
                <a:lnTo>
                  <a:pt x="370382" y="568426"/>
                </a:lnTo>
                <a:lnTo>
                  <a:pt x="394881" y="566547"/>
                </a:lnTo>
                <a:lnTo>
                  <a:pt x="435051" y="551510"/>
                </a:lnTo>
                <a:lnTo>
                  <a:pt x="463092" y="521970"/>
                </a:lnTo>
                <a:lnTo>
                  <a:pt x="469455" y="508254"/>
                </a:lnTo>
                <a:lnTo>
                  <a:pt x="471944" y="502920"/>
                </a:lnTo>
                <a:lnTo>
                  <a:pt x="477253" y="481215"/>
                </a:lnTo>
                <a:lnTo>
                  <a:pt x="479031" y="456844"/>
                </a:lnTo>
                <a:lnTo>
                  <a:pt x="479031" y="139039"/>
                </a:lnTo>
                <a:close/>
              </a:path>
              <a:path w="489585" h="568960">
                <a:moveTo>
                  <a:pt x="488975" y="42062"/>
                </a:moveTo>
                <a:lnTo>
                  <a:pt x="468795" y="6743"/>
                </a:lnTo>
                <a:lnTo>
                  <a:pt x="452132" y="787"/>
                </a:lnTo>
                <a:lnTo>
                  <a:pt x="452462" y="787"/>
                </a:lnTo>
                <a:lnTo>
                  <a:pt x="442239" y="0"/>
                </a:lnTo>
                <a:lnTo>
                  <a:pt x="432460" y="787"/>
                </a:lnTo>
                <a:lnTo>
                  <a:pt x="423608" y="3149"/>
                </a:lnTo>
                <a:lnTo>
                  <a:pt x="396303" y="34861"/>
                </a:lnTo>
                <a:lnTo>
                  <a:pt x="395490" y="43815"/>
                </a:lnTo>
                <a:lnTo>
                  <a:pt x="396189" y="51320"/>
                </a:lnTo>
                <a:lnTo>
                  <a:pt x="423608" y="84429"/>
                </a:lnTo>
                <a:lnTo>
                  <a:pt x="442239" y="87630"/>
                </a:lnTo>
                <a:lnTo>
                  <a:pt x="452005" y="86829"/>
                </a:lnTo>
                <a:lnTo>
                  <a:pt x="452170" y="86829"/>
                </a:lnTo>
                <a:lnTo>
                  <a:pt x="460946" y="84429"/>
                </a:lnTo>
                <a:lnTo>
                  <a:pt x="461073" y="84429"/>
                </a:lnTo>
                <a:lnTo>
                  <a:pt x="469176" y="80238"/>
                </a:lnTo>
                <a:lnTo>
                  <a:pt x="476123" y="74485"/>
                </a:lnTo>
                <a:lnTo>
                  <a:pt x="481736" y="67538"/>
                </a:lnTo>
                <a:lnTo>
                  <a:pt x="485749" y="59817"/>
                </a:lnTo>
                <a:lnTo>
                  <a:pt x="488162" y="51320"/>
                </a:lnTo>
                <a:lnTo>
                  <a:pt x="488975" y="42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402794" y="3147999"/>
            <a:ext cx="283845" cy="320040"/>
          </a:xfrm>
          <a:custGeom>
            <a:avLst/>
            <a:gdLst/>
            <a:ahLst/>
            <a:cxnLst/>
            <a:rect l="l" t="t" r="r" b="b"/>
            <a:pathLst>
              <a:path w="283845" h="320039">
                <a:moveTo>
                  <a:pt x="210312" y="133197"/>
                </a:moveTo>
                <a:lnTo>
                  <a:pt x="129692" y="133197"/>
                </a:lnTo>
                <a:lnTo>
                  <a:pt x="107199" y="133964"/>
                </a:lnTo>
                <a:lnTo>
                  <a:pt x="69224" y="140098"/>
                </a:lnTo>
                <a:lnTo>
                  <a:pt x="29132" y="159924"/>
                </a:lnTo>
                <a:lnTo>
                  <a:pt x="3135" y="201110"/>
                </a:lnTo>
                <a:lnTo>
                  <a:pt x="0" y="226085"/>
                </a:lnTo>
                <a:lnTo>
                  <a:pt x="877" y="238940"/>
                </a:lnTo>
                <a:lnTo>
                  <a:pt x="22215" y="284364"/>
                </a:lnTo>
                <a:lnTo>
                  <a:pt x="54902" y="307581"/>
                </a:lnTo>
                <a:lnTo>
                  <a:pt x="99270" y="318807"/>
                </a:lnTo>
                <a:lnTo>
                  <a:pt x="116243" y="319557"/>
                </a:lnTo>
                <a:lnTo>
                  <a:pt x="136093" y="318609"/>
                </a:lnTo>
                <a:lnTo>
                  <a:pt x="184899" y="304368"/>
                </a:lnTo>
                <a:lnTo>
                  <a:pt x="214401" y="277252"/>
                </a:lnTo>
                <a:lnTo>
                  <a:pt x="214401" y="266395"/>
                </a:lnTo>
                <a:lnTo>
                  <a:pt x="131445" y="266395"/>
                </a:lnTo>
                <a:lnTo>
                  <a:pt x="118190" y="265666"/>
                </a:lnTo>
                <a:lnTo>
                  <a:pt x="80721" y="248360"/>
                </a:lnTo>
                <a:lnTo>
                  <a:pt x="71843" y="223164"/>
                </a:lnTo>
                <a:lnTo>
                  <a:pt x="72648" y="214748"/>
                </a:lnTo>
                <a:lnTo>
                  <a:pt x="103690" y="184683"/>
                </a:lnTo>
                <a:lnTo>
                  <a:pt x="134950" y="181686"/>
                </a:lnTo>
                <a:lnTo>
                  <a:pt x="210312" y="181686"/>
                </a:lnTo>
                <a:lnTo>
                  <a:pt x="210312" y="133197"/>
                </a:lnTo>
                <a:close/>
              </a:path>
              <a:path w="283845" h="320039">
                <a:moveTo>
                  <a:pt x="267499" y="60756"/>
                </a:moveTo>
                <a:lnTo>
                  <a:pt x="132613" y="60756"/>
                </a:lnTo>
                <a:lnTo>
                  <a:pt x="150937" y="61871"/>
                </a:lnTo>
                <a:lnTo>
                  <a:pt x="166781" y="65212"/>
                </a:lnTo>
                <a:lnTo>
                  <a:pt x="199467" y="88383"/>
                </a:lnTo>
                <a:lnTo>
                  <a:pt x="210312" y="128523"/>
                </a:lnTo>
                <a:lnTo>
                  <a:pt x="210312" y="217906"/>
                </a:lnTo>
                <a:lnTo>
                  <a:pt x="222580" y="261721"/>
                </a:lnTo>
                <a:lnTo>
                  <a:pt x="216281" y="274687"/>
                </a:lnTo>
                <a:lnTo>
                  <a:pt x="214401" y="277252"/>
                </a:lnTo>
                <a:lnTo>
                  <a:pt x="214401" y="315467"/>
                </a:lnTo>
                <a:lnTo>
                  <a:pt x="283337" y="315467"/>
                </a:lnTo>
                <a:lnTo>
                  <a:pt x="283337" y="181686"/>
                </a:lnTo>
                <a:lnTo>
                  <a:pt x="220243" y="181686"/>
                </a:lnTo>
                <a:lnTo>
                  <a:pt x="220243" y="133197"/>
                </a:lnTo>
                <a:lnTo>
                  <a:pt x="283337" y="133197"/>
                </a:lnTo>
                <a:lnTo>
                  <a:pt x="283337" y="132613"/>
                </a:lnTo>
                <a:lnTo>
                  <a:pt x="281017" y="100940"/>
                </a:lnTo>
                <a:lnTo>
                  <a:pt x="274061" y="73683"/>
                </a:lnTo>
                <a:lnTo>
                  <a:pt x="267499" y="60756"/>
                </a:lnTo>
                <a:close/>
              </a:path>
              <a:path w="283845" h="320039">
                <a:moveTo>
                  <a:pt x="210312" y="217906"/>
                </a:moveTo>
                <a:lnTo>
                  <a:pt x="210384" y="239177"/>
                </a:lnTo>
                <a:lnTo>
                  <a:pt x="214401" y="252374"/>
                </a:lnTo>
                <a:lnTo>
                  <a:pt x="214401" y="277252"/>
                </a:lnTo>
                <a:lnTo>
                  <a:pt x="216281" y="274687"/>
                </a:lnTo>
                <a:lnTo>
                  <a:pt x="222580" y="261721"/>
                </a:lnTo>
                <a:lnTo>
                  <a:pt x="210312" y="217906"/>
                </a:lnTo>
                <a:close/>
              </a:path>
              <a:path w="283845" h="320039">
                <a:moveTo>
                  <a:pt x="210312" y="217906"/>
                </a:moveTo>
                <a:lnTo>
                  <a:pt x="179641" y="254126"/>
                </a:lnTo>
                <a:lnTo>
                  <a:pt x="144326" y="265666"/>
                </a:lnTo>
                <a:lnTo>
                  <a:pt x="143886" y="265666"/>
                </a:lnTo>
                <a:lnTo>
                  <a:pt x="131445" y="266395"/>
                </a:lnTo>
                <a:lnTo>
                  <a:pt x="214401" y="266395"/>
                </a:lnTo>
                <a:lnTo>
                  <a:pt x="214401" y="252374"/>
                </a:lnTo>
                <a:lnTo>
                  <a:pt x="210384" y="239177"/>
                </a:lnTo>
                <a:lnTo>
                  <a:pt x="210312" y="217906"/>
                </a:lnTo>
                <a:close/>
              </a:path>
              <a:path w="283845" h="320039">
                <a:moveTo>
                  <a:pt x="283337" y="133197"/>
                </a:moveTo>
                <a:lnTo>
                  <a:pt x="220243" y="133197"/>
                </a:lnTo>
                <a:lnTo>
                  <a:pt x="220243" y="181686"/>
                </a:lnTo>
                <a:lnTo>
                  <a:pt x="283337" y="181686"/>
                </a:lnTo>
                <a:lnTo>
                  <a:pt x="283337" y="133197"/>
                </a:lnTo>
                <a:close/>
              </a:path>
              <a:path w="283845" h="320039">
                <a:moveTo>
                  <a:pt x="141376" y="0"/>
                </a:moveTo>
                <a:lnTo>
                  <a:pt x="86762" y="5422"/>
                </a:lnTo>
                <a:lnTo>
                  <a:pt x="36871" y="21688"/>
                </a:lnTo>
                <a:lnTo>
                  <a:pt x="9347" y="38557"/>
                </a:lnTo>
                <a:lnTo>
                  <a:pt x="37960" y="91719"/>
                </a:lnTo>
                <a:lnTo>
                  <a:pt x="47216" y="84823"/>
                </a:lnTo>
                <a:lnTo>
                  <a:pt x="57457" y="78727"/>
                </a:lnTo>
                <a:lnTo>
                  <a:pt x="93662" y="65359"/>
                </a:lnTo>
                <a:lnTo>
                  <a:pt x="132613" y="60756"/>
                </a:lnTo>
                <a:lnTo>
                  <a:pt x="267499" y="60756"/>
                </a:lnTo>
                <a:lnTo>
                  <a:pt x="262468" y="50844"/>
                </a:lnTo>
                <a:lnTo>
                  <a:pt x="246240" y="32423"/>
                </a:lnTo>
                <a:lnTo>
                  <a:pt x="225770" y="18237"/>
                </a:lnTo>
                <a:lnTo>
                  <a:pt x="201471" y="8105"/>
                </a:lnTo>
                <a:lnTo>
                  <a:pt x="173340" y="2026"/>
                </a:lnTo>
                <a:lnTo>
                  <a:pt x="141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6779603" y="3082569"/>
            <a:ext cx="1640839" cy="385445"/>
            <a:chOff x="6779603" y="3082569"/>
            <a:chExt cx="1640839" cy="385445"/>
          </a:xfrm>
        </p:grpSpPr>
        <p:sp>
          <p:nvSpPr>
            <p:cNvPr id="15" name="object 15" descr=""/>
            <p:cNvSpPr/>
            <p:nvPr/>
          </p:nvSpPr>
          <p:spPr>
            <a:xfrm>
              <a:off x="6779603" y="3082569"/>
              <a:ext cx="798195" cy="385445"/>
            </a:xfrm>
            <a:custGeom>
              <a:avLst/>
              <a:gdLst/>
              <a:ahLst/>
              <a:cxnLst/>
              <a:rect l="l" t="t" r="r" b="b"/>
              <a:pathLst>
                <a:path w="798195" h="385445">
                  <a:moveTo>
                    <a:pt x="180517" y="65430"/>
                  </a:moveTo>
                  <a:lnTo>
                    <a:pt x="139242" y="69532"/>
                  </a:lnTo>
                  <a:lnTo>
                    <a:pt x="91401" y="90919"/>
                  </a:lnTo>
                  <a:lnTo>
                    <a:pt x="69519" y="114642"/>
                  </a:lnTo>
                  <a:lnTo>
                    <a:pt x="69519" y="68935"/>
                  </a:lnTo>
                  <a:lnTo>
                    <a:pt x="0" y="68935"/>
                  </a:lnTo>
                  <a:lnTo>
                    <a:pt x="0" y="380898"/>
                  </a:lnTo>
                  <a:lnTo>
                    <a:pt x="73025" y="380898"/>
                  </a:lnTo>
                  <a:lnTo>
                    <a:pt x="73025" y="229590"/>
                  </a:lnTo>
                  <a:lnTo>
                    <a:pt x="74549" y="207124"/>
                  </a:lnTo>
                  <a:lnTo>
                    <a:pt x="97561" y="157441"/>
                  </a:lnTo>
                  <a:lnTo>
                    <a:pt x="143891" y="134721"/>
                  </a:lnTo>
                  <a:lnTo>
                    <a:pt x="162255" y="133299"/>
                  </a:lnTo>
                  <a:lnTo>
                    <a:pt x="169024" y="133299"/>
                  </a:lnTo>
                  <a:lnTo>
                    <a:pt x="174459" y="133692"/>
                  </a:lnTo>
                  <a:lnTo>
                    <a:pt x="177393" y="134175"/>
                  </a:lnTo>
                  <a:lnTo>
                    <a:pt x="180517" y="134950"/>
                  </a:lnTo>
                  <a:lnTo>
                    <a:pt x="180517" y="133299"/>
                  </a:lnTo>
                  <a:lnTo>
                    <a:pt x="180517" y="65430"/>
                  </a:lnTo>
                  <a:close/>
                </a:path>
                <a:path w="798195" h="385445">
                  <a:moveTo>
                    <a:pt x="441655" y="363956"/>
                  </a:moveTo>
                  <a:lnTo>
                    <a:pt x="426250" y="324815"/>
                  </a:lnTo>
                  <a:lnTo>
                    <a:pt x="421195" y="311962"/>
                  </a:lnTo>
                  <a:lnTo>
                    <a:pt x="412508" y="317588"/>
                  </a:lnTo>
                  <a:lnTo>
                    <a:pt x="402793" y="321614"/>
                  </a:lnTo>
                  <a:lnTo>
                    <a:pt x="391896" y="324053"/>
                  </a:lnTo>
                  <a:lnTo>
                    <a:pt x="391528" y="324053"/>
                  </a:lnTo>
                  <a:lnTo>
                    <a:pt x="380301" y="324815"/>
                  </a:lnTo>
                  <a:lnTo>
                    <a:pt x="343471" y="305803"/>
                  </a:lnTo>
                  <a:lnTo>
                    <a:pt x="337121" y="129692"/>
                  </a:lnTo>
                  <a:lnTo>
                    <a:pt x="420611" y="129692"/>
                  </a:lnTo>
                  <a:lnTo>
                    <a:pt x="420611" y="71272"/>
                  </a:lnTo>
                  <a:lnTo>
                    <a:pt x="337096" y="71272"/>
                  </a:lnTo>
                  <a:lnTo>
                    <a:pt x="337070" y="0"/>
                  </a:lnTo>
                  <a:lnTo>
                    <a:pt x="264045" y="0"/>
                  </a:lnTo>
                  <a:lnTo>
                    <a:pt x="264045" y="71272"/>
                  </a:lnTo>
                  <a:lnTo>
                    <a:pt x="212636" y="71272"/>
                  </a:lnTo>
                  <a:lnTo>
                    <a:pt x="212636" y="129692"/>
                  </a:lnTo>
                  <a:lnTo>
                    <a:pt x="264045" y="129692"/>
                  </a:lnTo>
                  <a:lnTo>
                    <a:pt x="264045" y="279831"/>
                  </a:lnTo>
                  <a:lnTo>
                    <a:pt x="265798" y="304253"/>
                  </a:lnTo>
                  <a:lnTo>
                    <a:pt x="279819" y="343535"/>
                  </a:lnTo>
                  <a:lnTo>
                    <a:pt x="307568" y="370039"/>
                  </a:lnTo>
                  <a:lnTo>
                    <a:pt x="347294" y="383336"/>
                  </a:lnTo>
                  <a:lnTo>
                    <a:pt x="371538" y="384987"/>
                  </a:lnTo>
                  <a:lnTo>
                    <a:pt x="381393" y="384670"/>
                  </a:lnTo>
                  <a:lnTo>
                    <a:pt x="419074" y="376783"/>
                  </a:lnTo>
                  <a:lnTo>
                    <a:pt x="434860" y="368896"/>
                  </a:lnTo>
                  <a:lnTo>
                    <a:pt x="441655" y="363956"/>
                  </a:lnTo>
                  <a:close/>
                </a:path>
                <a:path w="798195" h="385445">
                  <a:moveTo>
                    <a:pt x="798017" y="224917"/>
                  </a:moveTo>
                  <a:lnTo>
                    <a:pt x="796696" y="202234"/>
                  </a:lnTo>
                  <a:lnTo>
                    <a:pt x="796683" y="201993"/>
                  </a:lnTo>
                  <a:lnTo>
                    <a:pt x="792746" y="180886"/>
                  </a:lnTo>
                  <a:lnTo>
                    <a:pt x="792683" y="180530"/>
                  </a:lnTo>
                  <a:lnTo>
                    <a:pt x="786028" y="160515"/>
                  </a:lnTo>
                  <a:lnTo>
                    <a:pt x="776706" y="141960"/>
                  </a:lnTo>
                  <a:lnTo>
                    <a:pt x="766572" y="127355"/>
                  </a:lnTo>
                  <a:lnTo>
                    <a:pt x="765124" y="125260"/>
                  </a:lnTo>
                  <a:lnTo>
                    <a:pt x="765009" y="125107"/>
                  </a:lnTo>
                  <a:lnTo>
                    <a:pt x="751344" y="110197"/>
                  </a:lnTo>
                  <a:lnTo>
                    <a:pt x="735533" y="97078"/>
                  </a:lnTo>
                  <a:lnTo>
                    <a:pt x="724408" y="90106"/>
                  </a:lnTo>
                  <a:lnTo>
                    <a:pt x="724408" y="224917"/>
                  </a:lnTo>
                  <a:lnTo>
                    <a:pt x="723658" y="239344"/>
                  </a:lnTo>
                  <a:lnTo>
                    <a:pt x="712431" y="276910"/>
                  </a:lnTo>
                  <a:lnTo>
                    <a:pt x="679424" y="310794"/>
                  </a:lnTo>
                  <a:lnTo>
                    <a:pt x="631520" y="322478"/>
                  </a:lnTo>
                  <a:lnTo>
                    <a:pt x="618718" y="321754"/>
                  </a:lnTo>
                  <a:lnTo>
                    <a:pt x="574662" y="304304"/>
                  </a:lnTo>
                  <a:lnTo>
                    <a:pt x="546112" y="265341"/>
                  </a:lnTo>
                  <a:lnTo>
                    <a:pt x="539216" y="224917"/>
                  </a:lnTo>
                  <a:lnTo>
                    <a:pt x="539978" y="210261"/>
                  </a:lnTo>
                  <a:lnTo>
                    <a:pt x="551484" y="172631"/>
                  </a:lnTo>
                  <a:lnTo>
                    <a:pt x="584504" y="139039"/>
                  </a:lnTo>
                  <a:lnTo>
                    <a:pt x="632117" y="127355"/>
                  </a:lnTo>
                  <a:lnTo>
                    <a:pt x="644931" y="128092"/>
                  </a:lnTo>
                  <a:lnTo>
                    <a:pt x="689368" y="145529"/>
                  </a:lnTo>
                  <a:lnTo>
                    <a:pt x="717664" y="184124"/>
                  </a:lnTo>
                  <a:lnTo>
                    <a:pt x="724408" y="224917"/>
                  </a:lnTo>
                  <a:lnTo>
                    <a:pt x="724408" y="90106"/>
                  </a:lnTo>
                  <a:lnTo>
                    <a:pt x="677303" y="70548"/>
                  </a:lnTo>
                  <a:lnTo>
                    <a:pt x="631520" y="65430"/>
                  </a:lnTo>
                  <a:lnTo>
                    <a:pt x="608215" y="66713"/>
                  </a:lnTo>
                  <a:lnTo>
                    <a:pt x="565569" y="76936"/>
                  </a:lnTo>
                  <a:lnTo>
                    <a:pt x="528510" y="97078"/>
                  </a:lnTo>
                  <a:lnTo>
                    <a:pt x="499008" y="125260"/>
                  </a:lnTo>
                  <a:lnTo>
                    <a:pt x="477774" y="160896"/>
                  </a:lnTo>
                  <a:lnTo>
                    <a:pt x="471144" y="180530"/>
                  </a:lnTo>
                  <a:lnTo>
                    <a:pt x="471017" y="180886"/>
                  </a:lnTo>
                  <a:lnTo>
                    <a:pt x="467004" y="201993"/>
                  </a:lnTo>
                  <a:lnTo>
                    <a:pt x="466966" y="202234"/>
                  </a:lnTo>
                  <a:lnTo>
                    <a:pt x="465620" y="224917"/>
                  </a:lnTo>
                  <a:lnTo>
                    <a:pt x="466966" y="247383"/>
                  </a:lnTo>
                  <a:lnTo>
                    <a:pt x="477774" y="288569"/>
                  </a:lnTo>
                  <a:lnTo>
                    <a:pt x="499008" y="324446"/>
                  </a:lnTo>
                  <a:lnTo>
                    <a:pt x="528510" y="352920"/>
                  </a:lnTo>
                  <a:lnTo>
                    <a:pt x="565569" y="373329"/>
                  </a:lnTo>
                  <a:lnTo>
                    <a:pt x="608215" y="383692"/>
                  </a:lnTo>
                  <a:lnTo>
                    <a:pt x="631520" y="384987"/>
                  </a:lnTo>
                  <a:lnTo>
                    <a:pt x="655091" y="383692"/>
                  </a:lnTo>
                  <a:lnTo>
                    <a:pt x="698169" y="373329"/>
                  </a:lnTo>
                  <a:lnTo>
                    <a:pt x="735507" y="352920"/>
                  </a:lnTo>
                  <a:lnTo>
                    <a:pt x="765009" y="324446"/>
                  </a:lnTo>
                  <a:lnTo>
                    <a:pt x="766343" y="322478"/>
                  </a:lnTo>
                  <a:lnTo>
                    <a:pt x="776706" y="307289"/>
                  </a:lnTo>
                  <a:lnTo>
                    <a:pt x="786028" y="288569"/>
                  </a:lnTo>
                  <a:lnTo>
                    <a:pt x="792683" y="268592"/>
                  </a:lnTo>
                  <a:lnTo>
                    <a:pt x="796683" y="247383"/>
                  </a:lnTo>
                  <a:lnTo>
                    <a:pt x="798017" y="224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7345" y="3370579"/>
              <a:ext cx="95796" cy="9697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752880" y="3147999"/>
              <a:ext cx="667385" cy="320040"/>
            </a:xfrm>
            <a:custGeom>
              <a:avLst/>
              <a:gdLst/>
              <a:ahLst/>
              <a:cxnLst/>
              <a:rect l="l" t="t" r="r" b="b"/>
              <a:pathLst>
                <a:path w="667384" h="320039">
                  <a:moveTo>
                    <a:pt x="302031" y="72440"/>
                  </a:moveTo>
                  <a:lnTo>
                    <a:pt x="279742" y="41122"/>
                  </a:lnTo>
                  <a:lnTo>
                    <a:pt x="231101" y="10363"/>
                  </a:lnTo>
                  <a:lnTo>
                    <a:pt x="190931" y="1155"/>
                  </a:lnTo>
                  <a:lnTo>
                    <a:pt x="168833" y="0"/>
                  </a:lnTo>
                  <a:lnTo>
                    <a:pt x="144970" y="1282"/>
                  </a:lnTo>
                  <a:lnTo>
                    <a:pt x="101295" y="11506"/>
                  </a:lnTo>
                  <a:lnTo>
                    <a:pt x="63398" y="31648"/>
                  </a:lnTo>
                  <a:lnTo>
                    <a:pt x="33451" y="59829"/>
                  </a:lnTo>
                  <a:lnTo>
                    <a:pt x="12153" y="95465"/>
                  </a:lnTo>
                  <a:lnTo>
                    <a:pt x="1346" y="136804"/>
                  </a:lnTo>
                  <a:lnTo>
                    <a:pt x="0" y="159486"/>
                  </a:lnTo>
                  <a:lnTo>
                    <a:pt x="1346" y="181952"/>
                  </a:lnTo>
                  <a:lnTo>
                    <a:pt x="12153" y="223139"/>
                  </a:lnTo>
                  <a:lnTo>
                    <a:pt x="33451" y="259016"/>
                  </a:lnTo>
                  <a:lnTo>
                    <a:pt x="63398" y="287489"/>
                  </a:lnTo>
                  <a:lnTo>
                    <a:pt x="101295" y="307898"/>
                  </a:lnTo>
                  <a:lnTo>
                    <a:pt x="144970" y="318262"/>
                  </a:lnTo>
                  <a:lnTo>
                    <a:pt x="168833" y="319557"/>
                  </a:lnTo>
                  <a:lnTo>
                    <a:pt x="190931" y="318376"/>
                  </a:lnTo>
                  <a:lnTo>
                    <a:pt x="231101" y="308889"/>
                  </a:lnTo>
                  <a:lnTo>
                    <a:pt x="265493" y="290080"/>
                  </a:lnTo>
                  <a:lnTo>
                    <a:pt x="302031" y="246532"/>
                  </a:lnTo>
                  <a:lnTo>
                    <a:pt x="245948" y="213817"/>
                  </a:lnTo>
                  <a:lnTo>
                    <a:pt x="238544" y="224193"/>
                  </a:lnTo>
                  <a:lnTo>
                    <a:pt x="230390" y="233108"/>
                  </a:lnTo>
                  <a:lnTo>
                    <a:pt x="190804" y="254419"/>
                  </a:lnTo>
                  <a:lnTo>
                    <a:pt x="168249" y="257048"/>
                  </a:lnTo>
                  <a:lnTo>
                    <a:pt x="155130" y="256324"/>
                  </a:lnTo>
                  <a:lnTo>
                    <a:pt x="109524" y="238887"/>
                  </a:lnTo>
                  <a:lnTo>
                    <a:pt x="80505" y="200291"/>
                  </a:lnTo>
                  <a:lnTo>
                    <a:pt x="73609" y="159486"/>
                  </a:lnTo>
                  <a:lnTo>
                    <a:pt x="74371" y="144830"/>
                  </a:lnTo>
                  <a:lnTo>
                    <a:pt x="85877" y="107200"/>
                  </a:lnTo>
                  <a:lnTo>
                    <a:pt x="119761" y="73609"/>
                  </a:lnTo>
                  <a:lnTo>
                    <a:pt x="168249" y="61925"/>
                  </a:lnTo>
                  <a:lnTo>
                    <a:pt x="179730" y="62585"/>
                  </a:lnTo>
                  <a:lnTo>
                    <a:pt x="221462" y="78435"/>
                  </a:lnTo>
                  <a:lnTo>
                    <a:pt x="245948" y="105156"/>
                  </a:lnTo>
                  <a:lnTo>
                    <a:pt x="302031" y="72440"/>
                  </a:lnTo>
                  <a:close/>
                </a:path>
                <a:path w="667384" h="320039">
                  <a:moveTo>
                    <a:pt x="667143" y="159486"/>
                  </a:moveTo>
                  <a:lnTo>
                    <a:pt x="665822" y="136804"/>
                  </a:lnTo>
                  <a:lnTo>
                    <a:pt x="665810" y="136563"/>
                  </a:lnTo>
                  <a:lnTo>
                    <a:pt x="661873" y="115455"/>
                  </a:lnTo>
                  <a:lnTo>
                    <a:pt x="661809" y="115100"/>
                  </a:lnTo>
                  <a:lnTo>
                    <a:pt x="655154" y="95084"/>
                  </a:lnTo>
                  <a:lnTo>
                    <a:pt x="645833" y="76530"/>
                  </a:lnTo>
                  <a:lnTo>
                    <a:pt x="635698" y="61925"/>
                  </a:lnTo>
                  <a:lnTo>
                    <a:pt x="634250" y="59829"/>
                  </a:lnTo>
                  <a:lnTo>
                    <a:pt x="634136" y="59677"/>
                  </a:lnTo>
                  <a:lnTo>
                    <a:pt x="620471" y="44767"/>
                  </a:lnTo>
                  <a:lnTo>
                    <a:pt x="604659" y="31648"/>
                  </a:lnTo>
                  <a:lnTo>
                    <a:pt x="593534" y="24676"/>
                  </a:lnTo>
                  <a:lnTo>
                    <a:pt x="593534" y="159486"/>
                  </a:lnTo>
                  <a:lnTo>
                    <a:pt x="592785" y="173913"/>
                  </a:lnTo>
                  <a:lnTo>
                    <a:pt x="581558" y="211480"/>
                  </a:lnTo>
                  <a:lnTo>
                    <a:pt x="548551" y="245364"/>
                  </a:lnTo>
                  <a:lnTo>
                    <a:pt x="500646" y="257048"/>
                  </a:lnTo>
                  <a:lnTo>
                    <a:pt x="487845" y="256324"/>
                  </a:lnTo>
                  <a:lnTo>
                    <a:pt x="443788" y="238874"/>
                  </a:lnTo>
                  <a:lnTo>
                    <a:pt x="415239" y="199910"/>
                  </a:lnTo>
                  <a:lnTo>
                    <a:pt x="408343" y="159486"/>
                  </a:lnTo>
                  <a:lnTo>
                    <a:pt x="409105" y="144830"/>
                  </a:lnTo>
                  <a:lnTo>
                    <a:pt x="420611" y="107200"/>
                  </a:lnTo>
                  <a:lnTo>
                    <a:pt x="453631" y="73609"/>
                  </a:lnTo>
                  <a:lnTo>
                    <a:pt x="501243" y="61925"/>
                  </a:lnTo>
                  <a:lnTo>
                    <a:pt x="514057" y="62661"/>
                  </a:lnTo>
                  <a:lnTo>
                    <a:pt x="558495" y="80098"/>
                  </a:lnTo>
                  <a:lnTo>
                    <a:pt x="586790" y="118694"/>
                  </a:lnTo>
                  <a:lnTo>
                    <a:pt x="593534" y="159486"/>
                  </a:lnTo>
                  <a:lnTo>
                    <a:pt x="593534" y="24676"/>
                  </a:lnTo>
                  <a:lnTo>
                    <a:pt x="546430" y="5118"/>
                  </a:lnTo>
                  <a:lnTo>
                    <a:pt x="500646" y="0"/>
                  </a:lnTo>
                  <a:lnTo>
                    <a:pt x="477342" y="1282"/>
                  </a:lnTo>
                  <a:lnTo>
                    <a:pt x="434695" y="11506"/>
                  </a:lnTo>
                  <a:lnTo>
                    <a:pt x="397637" y="31648"/>
                  </a:lnTo>
                  <a:lnTo>
                    <a:pt x="368134" y="59829"/>
                  </a:lnTo>
                  <a:lnTo>
                    <a:pt x="346900" y="95465"/>
                  </a:lnTo>
                  <a:lnTo>
                    <a:pt x="340271" y="115100"/>
                  </a:lnTo>
                  <a:lnTo>
                    <a:pt x="340144" y="115455"/>
                  </a:lnTo>
                  <a:lnTo>
                    <a:pt x="336130" y="136563"/>
                  </a:lnTo>
                  <a:lnTo>
                    <a:pt x="336092" y="136804"/>
                  </a:lnTo>
                  <a:lnTo>
                    <a:pt x="334746" y="159486"/>
                  </a:lnTo>
                  <a:lnTo>
                    <a:pt x="336092" y="181952"/>
                  </a:lnTo>
                  <a:lnTo>
                    <a:pt x="346900" y="223139"/>
                  </a:lnTo>
                  <a:lnTo>
                    <a:pt x="368134" y="259016"/>
                  </a:lnTo>
                  <a:lnTo>
                    <a:pt x="397637" y="287489"/>
                  </a:lnTo>
                  <a:lnTo>
                    <a:pt x="434695" y="307898"/>
                  </a:lnTo>
                  <a:lnTo>
                    <a:pt x="477342" y="318262"/>
                  </a:lnTo>
                  <a:lnTo>
                    <a:pt x="500646" y="319557"/>
                  </a:lnTo>
                  <a:lnTo>
                    <a:pt x="524217" y="318262"/>
                  </a:lnTo>
                  <a:lnTo>
                    <a:pt x="567296" y="307898"/>
                  </a:lnTo>
                  <a:lnTo>
                    <a:pt x="604634" y="287489"/>
                  </a:lnTo>
                  <a:lnTo>
                    <a:pt x="634136" y="259016"/>
                  </a:lnTo>
                  <a:lnTo>
                    <a:pt x="635469" y="257048"/>
                  </a:lnTo>
                  <a:lnTo>
                    <a:pt x="645833" y="241858"/>
                  </a:lnTo>
                  <a:lnTo>
                    <a:pt x="655154" y="223139"/>
                  </a:lnTo>
                  <a:lnTo>
                    <a:pt x="661809" y="203161"/>
                  </a:lnTo>
                  <a:lnTo>
                    <a:pt x="665810" y="181952"/>
                  </a:lnTo>
                  <a:lnTo>
                    <a:pt x="667143" y="1594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8490140" y="3148012"/>
            <a:ext cx="521970" cy="315595"/>
          </a:xfrm>
          <a:custGeom>
            <a:avLst/>
            <a:gdLst/>
            <a:ahLst/>
            <a:cxnLst/>
            <a:rect l="l" t="t" r="r" b="b"/>
            <a:pathLst>
              <a:path w="521970" h="315595">
                <a:moveTo>
                  <a:pt x="69519" y="3505"/>
                </a:moveTo>
                <a:lnTo>
                  <a:pt x="0" y="3505"/>
                </a:lnTo>
                <a:lnTo>
                  <a:pt x="0" y="315468"/>
                </a:lnTo>
                <a:lnTo>
                  <a:pt x="73025" y="315468"/>
                </a:lnTo>
                <a:lnTo>
                  <a:pt x="73025" y="157149"/>
                </a:lnTo>
                <a:lnTo>
                  <a:pt x="73663" y="142071"/>
                </a:lnTo>
                <a:lnTo>
                  <a:pt x="83248" y="105155"/>
                </a:lnTo>
                <a:lnTo>
                  <a:pt x="96301" y="86461"/>
                </a:lnTo>
                <a:lnTo>
                  <a:pt x="69519" y="86461"/>
                </a:lnTo>
                <a:lnTo>
                  <a:pt x="57251" y="61925"/>
                </a:lnTo>
                <a:lnTo>
                  <a:pt x="66031" y="47652"/>
                </a:lnTo>
                <a:lnTo>
                  <a:pt x="69519" y="43542"/>
                </a:lnTo>
                <a:lnTo>
                  <a:pt x="69519" y="3505"/>
                </a:lnTo>
                <a:close/>
              </a:path>
              <a:path w="521970" h="315595">
                <a:moveTo>
                  <a:pt x="269423" y="63677"/>
                </a:moveTo>
                <a:lnTo>
                  <a:pt x="154228" y="63677"/>
                </a:lnTo>
                <a:lnTo>
                  <a:pt x="170180" y="64956"/>
                </a:lnTo>
                <a:lnTo>
                  <a:pt x="184162" y="68791"/>
                </a:lnTo>
                <a:lnTo>
                  <a:pt x="214134" y="95666"/>
                </a:lnTo>
                <a:lnTo>
                  <a:pt x="224320" y="146050"/>
                </a:lnTo>
                <a:lnTo>
                  <a:pt x="224320" y="315468"/>
                </a:lnTo>
                <a:lnTo>
                  <a:pt x="297345" y="315468"/>
                </a:lnTo>
                <a:lnTo>
                  <a:pt x="297345" y="157149"/>
                </a:lnTo>
                <a:lnTo>
                  <a:pt x="297985" y="142071"/>
                </a:lnTo>
                <a:lnTo>
                  <a:pt x="307581" y="105155"/>
                </a:lnTo>
                <a:lnTo>
                  <a:pt x="320005" y="87045"/>
                </a:lnTo>
                <a:lnTo>
                  <a:pt x="290918" y="87045"/>
                </a:lnTo>
                <a:lnTo>
                  <a:pt x="262293" y="77114"/>
                </a:lnTo>
                <a:lnTo>
                  <a:pt x="269423" y="63677"/>
                </a:lnTo>
                <a:close/>
              </a:path>
              <a:path w="521970" h="315595">
                <a:moveTo>
                  <a:pt x="507265" y="63677"/>
                </a:moveTo>
                <a:lnTo>
                  <a:pt x="378561" y="63677"/>
                </a:lnTo>
                <a:lnTo>
                  <a:pt x="394511" y="64956"/>
                </a:lnTo>
                <a:lnTo>
                  <a:pt x="408490" y="68791"/>
                </a:lnTo>
                <a:lnTo>
                  <a:pt x="438467" y="95666"/>
                </a:lnTo>
                <a:lnTo>
                  <a:pt x="448652" y="146050"/>
                </a:lnTo>
                <a:lnTo>
                  <a:pt x="448652" y="315468"/>
                </a:lnTo>
                <a:lnTo>
                  <a:pt x="521677" y="315468"/>
                </a:lnTo>
                <a:lnTo>
                  <a:pt x="521677" y="136702"/>
                </a:lnTo>
                <a:lnTo>
                  <a:pt x="520744" y="116076"/>
                </a:lnTo>
                <a:lnTo>
                  <a:pt x="520656" y="114121"/>
                </a:lnTo>
                <a:lnTo>
                  <a:pt x="517590" y="93694"/>
                </a:lnTo>
                <a:lnTo>
                  <a:pt x="512478" y="75420"/>
                </a:lnTo>
                <a:lnTo>
                  <a:pt x="507265" y="63677"/>
                </a:lnTo>
                <a:close/>
              </a:path>
              <a:path w="521970" h="315595">
                <a:moveTo>
                  <a:pt x="277014" y="52721"/>
                </a:moveTo>
                <a:lnTo>
                  <a:pt x="271129" y="60464"/>
                </a:lnTo>
                <a:lnTo>
                  <a:pt x="262293" y="77114"/>
                </a:lnTo>
                <a:lnTo>
                  <a:pt x="290918" y="87045"/>
                </a:lnTo>
                <a:lnTo>
                  <a:pt x="284299" y="66526"/>
                </a:lnTo>
                <a:lnTo>
                  <a:pt x="277014" y="52721"/>
                </a:lnTo>
                <a:close/>
              </a:path>
              <a:path w="521970" h="315595">
                <a:moveTo>
                  <a:pt x="393750" y="0"/>
                </a:moveTo>
                <a:lnTo>
                  <a:pt x="370722" y="1352"/>
                </a:lnTo>
                <a:lnTo>
                  <a:pt x="371164" y="1352"/>
                </a:lnTo>
                <a:lnTo>
                  <a:pt x="350366" y="5257"/>
                </a:lnTo>
                <a:lnTo>
                  <a:pt x="312534" y="21031"/>
                </a:lnTo>
                <a:lnTo>
                  <a:pt x="282451" y="45567"/>
                </a:lnTo>
                <a:lnTo>
                  <a:pt x="277014" y="52721"/>
                </a:lnTo>
                <a:lnTo>
                  <a:pt x="284183" y="66306"/>
                </a:lnTo>
                <a:lnTo>
                  <a:pt x="284299" y="66526"/>
                </a:lnTo>
                <a:lnTo>
                  <a:pt x="290918" y="87045"/>
                </a:lnTo>
                <a:lnTo>
                  <a:pt x="320005" y="87045"/>
                </a:lnTo>
                <a:lnTo>
                  <a:pt x="327515" y="80072"/>
                </a:lnTo>
                <a:lnTo>
                  <a:pt x="336207" y="74193"/>
                </a:lnTo>
                <a:lnTo>
                  <a:pt x="345753" y="69592"/>
                </a:lnTo>
                <a:lnTo>
                  <a:pt x="355993" y="66306"/>
                </a:lnTo>
                <a:lnTo>
                  <a:pt x="366928" y="64335"/>
                </a:lnTo>
                <a:lnTo>
                  <a:pt x="378561" y="63677"/>
                </a:lnTo>
                <a:lnTo>
                  <a:pt x="507265" y="63677"/>
                </a:lnTo>
                <a:lnTo>
                  <a:pt x="505320" y="59296"/>
                </a:lnTo>
                <a:lnTo>
                  <a:pt x="473725" y="22877"/>
                </a:lnTo>
                <a:lnTo>
                  <a:pt x="429013" y="3654"/>
                </a:lnTo>
                <a:lnTo>
                  <a:pt x="412358" y="985"/>
                </a:lnTo>
                <a:lnTo>
                  <a:pt x="413337" y="985"/>
                </a:lnTo>
                <a:lnTo>
                  <a:pt x="393750" y="0"/>
                </a:lnTo>
                <a:close/>
              </a:path>
              <a:path w="521970" h="315595">
                <a:moveTo>
                  <a:pt x="69519" y="43542"/>
                </a:moveTo>
                <a:lnTo>
                  <a:pt x="66031" y="47652"/>
                </a:lnTo>
                <a:lnTo>
                  <a:pt x="57251" y="61925"/>
                </a:lnTo>
                <a:lnTo>
                  <a:pt x="69519" y="86461"/>
                </a:lnTo>
                <a:lnTo>
                  <a:pt x="69519" y="43542"/>
                </a:lnTo>
                <a:close/>
              </a:path>
              <a:path w="521970" h="315595">
                <a:moveTo>
                  <a:pt x="171754" y="0"/>
                </a:moveTo>
                <a:lnTo>
                  <a:pt x="118671" y="8872"/>
                </a:lnTo>
                <a:lnTo>
                  <a:pt x="76598" y="35201"/>
                </a:lnTo>
                <a:lnTo>
                  <a:pt x="69519" y="43542"/>
                </a:lnTo>
                <a:lnTo>
                  <a:pt x="69519" y="86461"/>
                </a:lnTo>
                <a:lnTo>
                  <a:pt x="96301" y="86461"/>
                </a:lnTo>
                <a:lnTo>
                  <a:pt x="103183" y="80072"/>
                </a:lnTo>
                <a:lnTo>
                  <a:pt x="111874" y="74193"/>
                </a:lnTo>
                <a:lnTo>
                  <a:pt x="121421" y="69592"/>
                </a:lnTo>
                <a:lnTo>
                  <a:pt x="131660" y="66306"/>
                </a:lnTo>
                <a:lnTo>
                  <a:pt x="142595" y="64335"/>
                </a:lnTo>
                <a:lnTo>
                  <a:pt x="154228" y="63677"/>
                </a:lnTo>
                <a:lnTo>
                  <a:pt x="269423" y="63677"/>
                </a:lnTo>
                <a:lnTo>
                  <a:pt x="271129" y="60464"/>
                </a:lnTo>
                <a:lnTo>
                  <a:pt x="277014" y="52721"/>
                </a:lnTo>
                <a:lnTo>
                  <a:pt x="274935" y="48782"/>
                </a:lnTo>
                <a:lnTo>
                  <a:pt x="262829" y="33812"/>
                </a:lnTo>
                <a:lnTo>
                  <a:pt x="247980" y="21615"/>
                </a:lnTo>
                <a:lnTo>
                  <a:pt x="231056" y="12162"/>
                </a:lnTo>
                <a:lnTo>
                  <a:pt x="212710" y="5407"/>
                </a:lnTo>
                <a:lnTo>
                  <a:pt x="192942" y="1352"/>
                </a:lnTo>
                <a:lnTo>
                  <a:pt x="171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066899" y="5522912"/>
            <a:ext cx="667385" cy="320040"/>
          </a:xfrm>
          <a:custGeom>
            <a:avLst/>
            <a:gdLst/>
            <a:ahLst/>
            <a:cxnLst/>
            <a:rect l="l" t="t" r="r" b="b"/>
            <a:pathLst>
              <a:path w="667385" h="320039">
                <a:moveTo>
                  <a:pt x="302031" y="72428"/>
                </a:moveTo>
                <a:lnTo>
                  <a:pt x="279742" y="41109"/>
                </a:lnTo>
                <a:lnTo>
                  <a:pt x="231101" y="10350"/>
                </a:lnTo>
                <a:lnTo>
                  <a:pt x="190931" y="1155"/>
                </a:lnTo>
                <a:lnTo>
                  <a:pt x="168833" y="0"/>
                </a:lnTo>
                <a:lnTo>
                  <a:pt x="144970" y="1282"/>
                </a:lnTo>
                <a:lnTo>
                  <a:pt x="101295" y="11493"/>
                </a:lnTo>
                <a:lnTo>
                  <a:pt x="63398" y="31635"/>
                </a:lnTo>
                <a:lnTo>
                  <a:pt x="33451" y="59829"/>
                </a:lnTo>
                <a:lnTo>
                  <a:pt x="12153" y="95465"/>
                </a:lnTo>
                <a:lnTo>
                  <a:pt x="1346" y="136791"/>
                </a:lnTo>
                <a:lnTo>
                  <a:pt x="0" y="159473"/>
                </a:lnTo>
                <a:lnTo>
                  <a:pt x="1346" y="181940"/>
                </a:lnTo>
                <a:lnTo>
                  <a:pt x="12153" y="223126"/>
                </a:lnTo>
                <a:lnTo>
                  <a:pt x="33451" y="259003"/>
                </a:lnTo>
                <a:lnTo>
                  <a:pt x="63398" y="287477"/>
                </a:lnTo>
                <a:lnTo>
                  <a:pt x="101295" y="307886"/>
                </a:lnTo>
                <a:lnTo>
                  <a:pt x="144970" y="318249"/>
                </a:lnTo>
                <a:lnTo>
                  <a:pt x="168833" y="319544"/>
                </a:lnTo>
                <a:lnTo>
                  <a:pt x="190931" y="318363"/>
                </a:lnTo>
                <a:lnTo>
                  <a:pt x="231101" y="308876"/>
                </a:lnTo>
                <a:lnTo>
                  <a:pt x="265493" y="290068"/>
                </a:lnTo>
                <a:lnTo>
                  <a:pt x="302031" y="246519"/>
                </a:lnTo>
                <a:lnTo>
                  <a:pt x="245948" y="213817"/>
                </a:lnTo>
                <a:lnTo>
                  <a:pt x="238544" y="224193"/>
                </a:lnTo>
                <a:lnTo>
                  <a:pt x="230390" y="233095"/>
                </a:lnTo>
                <a:lnTo>
                  <a:pt x="190804" y="254406"/>
                </a:lnTo>
                <a:lnTo>
                  <a:pt x="168249" y="257035"/>
                </a:lnTo>
                <a:lnTo>
                  <a:pt x="155130" y="256311"/>
                </a:lnTo>
                <a:lnTo>
                  <a:pt x="109524" y="238874"/>
                </a:lnTo>
                <a:lnTo>
                  <a:pt x="80505" y="200279"/>
                </a:lnTo>
                <a:lnTo>
                  <a:pt x="73609" y="159473"/>
                </a:lnTo>
                <a:lnTo>
                  <a:pt x="74371" y="144818"/>
                </a:lnTo>
                <a:lnTo>
                  <a:pt x="85877" y="107188"/>
                </a:lnTo>
                <a:lnTo>
                  <a:pt x="119761" y="73596"/>
                </a:lnTo>
                <a:lnTo>
                  <a:pt x="168249" y="61912"/>
                </a:lnTo>
                <a:lnTo>
                  <a:pt x="179730" y="62572"/>
                </a:lnTo>
                <a:lnTo>
                  <a:pt x="221462" y="78422"/>
                </a:lnTo>
                <a:lnTo>
                  <a:pt x="245948" y="105143"/>
                </a:lnTo>
                <a:lnTo>
                  <a:pt x="302031" y="72428"/>
                </a:lnTo>
                <a:close/>
              </a:path>
              <a:path w="667385" h="320039">
                <a:moveTo>
                  <a:pt x="667156" y="159461"/>
                </a:moveTo>
                <a:lnTo>
                  <a:pt x="665835" y="136779"/>
                </a:lnTo>
                <a:lnTo>
                  <a:pt x="665822" y="136550"/>
                </a:lnTo>
                <a:lnTo>
                  <a:pt x="661885" y="115443"/>
                </a:lnTo>
                <a:lnTo>
                  <a:pt x="645845" y="76517"/>
                </a:lnTo>
                <a:lnTo>
                  <a:pt x="634263" y="59829"/>
                </a:lnTo>
                <a:lnTo>
                  <a:pt x="634149" y="59664"/>
                </a:lnTo>
                <a:lnTo>
                  <a:pt x="620483" y="44767"/>
                </a:lnTo>
                <a:lnTo>
                  <a:pt x="604672" y="31635"/>
                </a:lnTo>
                <a:lnTo>
                  <a:pt x="593547" y="24663"/>
                </a:lnTo>
                <a:lnTo>
                  <a:pt x="593547" y="159461"/>
                </a:lnTo>
                <a:lnTo>
                  <a:pt x="592797" y="173901"/>
                </a:lnTo>
                <a:lnTo>
                  <a:pt x="581571" y="211467"/>
                </a:lnTo>
                <a:lnTo>
                  <a:pt x="548563" y="245351"/>
                </a:lnTo>
                <a:lnTo>
                  <a:pt x="500659" y="257035"/>
                </a:lnTo>
                <a:lnTo>
                  <a:pt x="487857" y="256311"/>
                </a:lnTo>
                <a:lnTo>
                  <a:pt x="443801" y="238861"/>
                </a:lnTo>
                <a:lnTo>
                  <a:pt x="415251" y="199898"/>
                </a:lnTo>
                <a:lnTo>
                  <a:pt x="408355" y="159461"/>
                </a:lnTo>
                <a:lnTo>
                  <a:pt x="409117" y="144818"/>
                </a:lnTo>
                <a:lnTo>
                  <a:pt x="420624" y="107188"/>
                </a:lnTo>
                <a:lnTo>
                  <a:pt x="453644" y="73596"/>
                </a:lnTo>
                <a:lnTo>
                  <a:pt x="501256" y="61912"/>
                </a:lnTo>
                <a:lnTo>
                  <a:pt x="514070" y="62649"/>
                </a:lnTo>
                <a:lnTo>
                  <a:pt x="558507" y="80086"/>
                </a:lnTo>
                <a:lnTo>
                  <a:pt x="586803" y="118681"/>
                </a:lnTo>
                <a:lnTo>
                  <a:pt x="593547" y="159461"/>
                </a:lnTo>
                <a:lnTo>
                  <a:pt x="593547" y="24663"/>
                </a:lnTo>
                <a:lnTo>
                  <a:pt x="546442" y="5118"/>
                </a:lnTo>
                <a:lnTo>
                  <a:pt x="500659" y="0"/>
                </a:lnTo>
                <a:lnTo>
                  <a:pt x="477354" y="1282"/>
                </a:lnTo>
                <a:lnTo>
                  <a:pt x="434708" y="11493"/>
                </a:lnTo>
                <a:lnTo>
                  <a:pt x="397649" y="31635"/>
                </a:lnTo>
                <a:lnTo>
                  <a:pt x="368147" y="59829"/>
                </a:lnTo>
                <a:lnTo>
                  <a:pt x="346913" y="95465"/>
                </a:lnTo>
                <a:lnTo>
                  <a:pt x="340283" y="115074"/>
                </a:lnTo>
                <a:lnTo>
                  <a:pt x="340156" y="115443"/>
                </a:lnTo>
                <a:lnTo>
                  <a:pt x="336143" y="136550"/>
                </a:lnTo>
                <a:lnTo>
                  <a:pt x="336105" y="136779"/>
                </a:lnTo>
                <a:lnTo>
                  <a:pt x="334759" y="159461"/>
                </a:lnTo>
                <a:lnTo>
                  <a:pt x="336105" y="181927"/>
                </a:lnTo>
                <a:lnTo>
                  <a:pt x="346913" y="223126"/>
                </a:lnTo>
                <a:lnTo>
                  <a:pt x="368147" y="259003"/>
                </a:lnTo>
                <a:lnTo>
                  <a:pt x="397649" y="287477"/>
                </a:lnTo>
                <a:lnTo>
                  <a:pt x="434708" y="307886"/>
                </a:lnTo>
                <a:lnTo>
                  <a:pt x="477354" y="318249"/>
                </a:lnTo>
                <a:lnTo>
                  <a:pt x="500659" y="319544"/>
                </a:lnTo>
                <a:lnTo>
                  <a:pt x="524230" y="318249"/>
                </a:lnTo>
                <a:lnTo>
                  <a:pt x="567309" y="307886"/>
                </a:lnTo>
                <a:lnTo>
                  <a:pt x="604647" y="287477"/>
                </a:lnTo>
                <a:lnTo>
                  <a:pt x="634149" y="259003"/>
                </a:lnTo>
                <a:lnTo>
                  <a:pt x="635482" y="257035"/>
                </a:lnTo>
                <a:lnTo>
                  <a:pt x="645845" y="241846"/>
                </a:lnTo>
                <a:lnTo>
                  <a:pt x="655167" y="223126"/>
                </a:lnTo>
                <a:lnTo>
                  <a:pt x="661822" y="203149"/>
                </a:lnTo>
                <a:lnTo>
                  <a:pt x="665822" y="181927"/>
                </a:lnTo>
                <a:lnTo>
                  <a:pt x="667156" y="159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2804147" y="5522912"/>
            <a:ext cx="307340" cy="315595"/>
          </a:xfrm>
          <a:custGeom>
            <a:avLst/>
            <a:gdLst/>
            <a:ahLst/>
            <a:cxnLst/>
            <a:rect l="l" t="t" r="r" b="b"/>
            <a:pathLst>
              <a:path w="307339" h="315595">
                <a:moveTo>
                  <a:pt x="69519" y="3492"/>
                </a:moveTo>
                <a:lnTo>
                  <a:pt x="0" y="3492"/>
                </a:lnTo>
                <a:lnTo>
                  <a:pt x="0" y="315468"/>
                </a:lnTo>
                <a:lnTo>
                  <a:pt x="73024" y="315468"/>
                </a:lnTo>
                <a:lnTo>
                  <a:pt x="73024" y="157734"/>
                </a:lnTo>
                <a:lnTo>
                  <a:pt x="73701" y="142634"/>
                </a:lnTo>
                <a:lnTo>
                  <a:pt x="83832" y="105448"/>
                </a:lnTo>
                <a:lnTo>
                  <a:pt x="96607" y="87617"/>
                </a:lnTo>
                <a:lnTo>
                  <a:pt x="69519" y="87617"/>
                </a:lnTo>
                <a:lnTo>
                  <a:pt x="57251" y="61912"/>
                </a:lnTo>
                <a:lnTo>
                  <a:pt x="66362" y="47879"/>
                </a:lnTo>
                <a:lnTo>
                  <a:pt x="69519" y="44334"/>
                </a:lnTo>
                <a:lnTo>
                  <a:pt x="69519" y="3492"/>
                </a:lnTo>
                <a:close/>
              </a:path>
              <a:path w="307339" h="315595">
                <a:moveTo>
                  <a:pt x="292366" y="63677"/>
                </a:moveTo>
                <a:lnTo>
                  <a:pt x="160070" y="63677"/>
                </a:lnTo>
                <a:lnTo>
                  <a:pt x="176628" y="64956"/>
                </a:lnTo>
                <a:lnTo>
                  <a:pt x="191249" y="68789"/>
                </a:lnTo>
                <a:lnTo>
                  <a:pt x="221791" y="93683"/>
                </a:lnTo>
                <a:lnTo>
                  <a:pt x="234264" y="146050"/>
                </a:lnTo>
                <a:lnTo>
                  <a:pt x="234264" y="315468"/>
                </a:lnTo>
                <a:lnTo>
                  <a:pt x="307289" y="315468"/>
                </a:lnTo>
                <a:lnTo>
                  <a:pt x="307289" y="136702"/>
                </a:lnTo>
                <a:lnTo>
                  <a:pt x="306341" y="116489"/>
                </a:lnTo>
                <a:lnTo>
                  <a:pt x="306229" y="114113"/>
                </a:lnTo>
                <a:lnTo>
                  <a:pt x="303052" y="93683"/>
                </a:lnTo>
                <a:lnTo>
                  <a:pt x="297757" y="75407"/>
                </a:lnTo>
                <a:lnTo>
                  <a:pt x="292366" y="63677"/>
                </a:lnTo>
                <a:close/>
              </a:path>
              <a:path w="307339" h="315595">
                <a:moveTo>
                  <a:pt x="69519" y="44334"/>
                </a:moveTo>
                <a:lnTo>
                  <a:pt x="66362" y="47879"/>
                </a:lnTo>
                <a:lnTo>
                  <a:pt x="57251" y="61912"/>
                </a:lnTo>
                <a:lnTo>
                  <a:pt x="69519" y="87617"/>
                </a:lnTo>
                <a:lnTo>
                  <a:pt x="69519" y="44334"/>
                </a:lnTo>
                <a:close/>
              </a:path>
              <a:path w="307339" h="315595">
                <a:moveTo>
                  <a:pt x="177012" y="0"/>
                </a:moveTo>
                <a:lnTo>
                  <a:pt x="138528" y="4016"/>
                </a:lnTo>
                <a:lnTo>
                  <a:pt x="90166" y="24948"/>
                </a:lnTo>
                <a:lnTo>
                  <a:pt x="69519" y="44334"/>
                </a:lnTo>
                <a:lnTo>
                  <a:pt x="69519" y="87617"/>
                </a:lnTo>
                <a:lnTo>
                  <a:pt x="96607" y="87617"/>
                </a:lnTo>
                <a:lnTo>
                  <a:pt x="96900" y="87268"/>
                </a:lnTo>
                <a:lnTo>
                  <a:pt x="105135" y="80091"/>
                </a:lnTo>
                <a:lnTo>
                  <a:pt x="147578" y="64333"/>
                </a:lnTo>
                <a:lnTo>
                  <a:pt x="160070" y="63677"/>
                </a:lnTo>
                <a:lnTo>
                  <a:pt x="292366" y="63677"/>
                </a:lnTo>
                <a:lnTo>
                  <a:pt x="290347" y="59283"/>
                </a:lnTo>
                <a:lnTo>
                  <a:pt x="257864" y="22866"/>
                </a:lnTo>
                <a:lnTo>
                  <a:pt x="212424" y="3648"/>
                </a:lnTo>
                <a:lnTo>
                  <a:pt x="195791" y="1004"/>
                </a:lnTo>
                <a:lnTo>
                  <a:pt x="197054" y="1004"/>
                </a:lnTo>
                <a:lnTo>
                  <a:pt x="177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162846" y="5457481"/>
            <a:ext cx="550545" cy="385445"/>
          </a:xfrm>
          <a:custGeom>
            <a:avLst/>
            <a:gdLst/>
            <a:ahLst/>
            <a:cxnLst/>
            <a:rect l="l" t="t" r="r" b="b"/>
            <a:pathLst>
              <a:path w="550545" h="385445">
                <a:moveTo>
                  <a:pt x="229019" y="363956"/>
                </a:moveTo>
                <a:lnTo>
                  <a:pt x="213614" y="324815"/>
                </a:lnTo>
                <a:lnTo>
                  <a:pt x="208559" y="311950"/>
                </a:lnTo>
                <a:lnTo>
                  <a:pt x="199872" y="317588"/>
                </a:lnTo>
                <a:lnTo>
                  <a:pt x="190157" y="321602"/>
                </a:lnTo>
                <a:lnTo>
                  <a:pt x="179260" y="324053"/>
                </a:lnTo>
                <a:lnTo>
                  <a:pt x="178892" y="324053"/>
                </a:lnTo>
                <a:lnTo>
                  <a:pt x="167665" y="324815"/>
                </a:lnTo>
                <a:lnTo>
                  <a:pt x="130835" y="305790"/>
                </a:lnTo>
                <a:lnTo>
                  <a:pt x="124485" y="129692"/>
                </a:lnTo>
                <a:lnTo>
                  <a:pt x="207975" y="129692"/>
                </a:lnTo>
                <a:lnTo>
                  <a:pt x="207975" y="71259"/>
                </a:lnTo>
                <a:lnTo>
                  <a:pt x="124460" y="71259"/>
                </a:lnTo>
                <a:lnTo>
                  <a:pt x="124434" y="0"/>
                </a:lnTo>
                <a:lnTo>
                  <a:pt x="51409" y="0"/>
                </a:lnTo>
                <a:lnTo>
                  <a:pt x="51409" y="71259"/>
                </a:lnTo>
                <a:lnTo>
                  <a:pt x="0" y="71259"/>
                </a:lnTo>
                <a:lnTo>
                  <a:pt x="0" y="129692"/>
                </a:lnTo>
                <a:lnTo>
                  <a:pt x="51409" y="129692"/>
                </a:lnTo>
                <a:lnTo>
                  <a:pt x="51409" y="279819"/>
                </a:lnTo>
                <a:lnTo>
                  <a:pt x="53162" y="304241"/>
                </a:lnTo>
                <a:lnTo>
                  <a:pt x="67183" y="343535"/>
                </a:lnTo>
                <a:lnTo>
                  <a:pt x="94932" y="370039"/>
                </a:lnTo>
                <a:lnTo>
                  <a:pt x="134658" y="383324"/>
                </a:lnTo>
                <a:lnTo>
                  <a:pt x="158902" y="384975"/>
                </a:lnTo>
                <a:lnTo>
                  <a:pt x="168757" y="384657"/>
                </a:lnTo>
                <a:lnTo>
                  <a:pt x="206438" y="376770"/>
                </a:lnTo>
                <a:lnTo>
                  <a:pt x="222224" y="368884"/>
                </a:lnTo>
                <a:lnTo>
                  <a:pt x="229019" y="363956"/>
                </a:lnTo>
                <a:close/>
              </a:path>
              <a:path w="550545" h="385445">
                <a:moveTo>
                  <a:pt x="550316" y="198043"/>
                </a:moveTo>
                <a:lnTo>
                  <a:pt x="541032" y="139115"/>
                </a:lnTo>
                <a:lnTo>
                  <a:pt x="513219" y="97853"/>
                </a:lnTo>
                <a:lnTo>
                  <a:pt x="468439" y="73545"/>
                </a:lnTo>
                <a:lnTo>
                  <a:pt x="408355" y="65430"/>
                </a:lnTo>
                <a:lnTo>
                  <a:pt x="389813" y="66040"/>
                </a:lnTo>
                <a:lnTo>
                  <a:pt x="336194" y="75057"/>
                </a:lnTo>
                <a:lnTo>
                  <a:pt x="289483" y="94945"/>
                </a:lnTo>
                <a:lnTo>
                  <a:pt x="276326" y="103974"/>
                </a:lnTo>
                <a:lnTo>
                  <a:pt x="304939" y="157137"/>
                </a:lnTo>
                <a:lnTo>
                  <a:pt x="314185" y="150253"/>
                </a:lnTo>
                <a:lnTo>
                  <a:pt x="324434" y="144157"/>
                </a:lnTo>
                <a:lnTo>
                  <a:pt x="360629" y="130784"/>
                </a:lnTo>
                <a:lnTo>
                  <a:pt x="399592" y="126174"/>
                </a:lnTo>
                <a:lnTo>
                  <a:pt x="417906" y="127292"/>
                </a:lnTo>
                <a:lnTo>
                  <a:pt x="458012" y="144005"/>
                </a:lnTo>
                <a:lnTo>
                  <a:pt x="476084" y="178790"/>
                </a:lnTo>
                <a:lnTo>
                  <a:pt x="477291" y="193941"/>
                </a:lnTo>
                <a:lnTo>
                  <a:pt x="477291" y="198615"/>
                </a:lnTo>
                <a:lnTo>
                  <a:pt x="477291" y="247103"/>
                </a:lnTo>
                <a:lnTo>
                  <a:pt x="477291" y="283324"/>
                </a:lnTo>
                <a:lnTo>
                  <a:pt x="471855" y="294576"/>
                </a:lnTo>
                <a:lnTo>
                  <a:pt x="435597" y="324929"/>
                </a:lnTo>
                <a:lnTo>
                  <a:pt x="411302" y="331101"/>
                </a:lnTo>
                <a:lnTo>
                  <a:pt x="410870" y="331101"/>
                </a:lnTo>
                <a:lnTo>
                  <a:pt x="398424" y="331825"/>
                </a:lnTo>
                <a:lnTo>
                  <a:pt x="354609" y="320128"/>
                </a:lnTo>
                <a:lnTo>
                  <a:pt x="338823" y="288582"/>
                </a:lnTo>
                <a:lnTo>
                  <a:pt x="339623" y="280174"/>
                </a:lnTo>
                <a:lnTo>
                  <a:pt x="370662" y="250101"/>
                </a:lnTo>
                <a:lnTo>
                  <a:pt x="401929" y="247103"/>
                </a:lnTo>
                <a:lnTo>
                  <a:pt x="477291" y="247103"/>
                </a:lnTo>
                <a:lnTo>
                  <a:pt x="477291" y="198615"/>
                </a:lnTo>
                <a:lnTo>
                  <a:pt x="396671" y="198615"/>
                </a:lnTo>
                <a:lnTo>
                  <a:pt x="374167" y="199390"/>
                </a:lnTo>
                <a:lnTo>
                  <a:pt x="336194" y="205524"/>
                </a:lnTo>
                <a:lnTo>
                  <a:pt x="296100" y="225348"/>
                </a:lnTo>
                <a:lnTo>
                  <a:pt x="270103" y="266547"/>
                </a:lnTo>
                <a:lnTo>
                  <a:pt x="266979" y="291503"/>
                </a:lnTo>
                <a:lnTo>
                  <a:pt x="267855" y="304368"/>
                </a:lnTo>
                <a:lnTo>
                  <a:pt x="267868" y="304609"/>
                </a:lnTo>
                <a:lnTo>
                  <a:pt x="289191" y="349796"/>
                </a:lnTo>
                <a:lnTo>
                  <a:pt x="321881" y="373011"/>
                </a:lnTo>
                <a:lnTo>
                  <a:pt x="366242" y="384238"/>
                </a:lnTo>
                <a:lnTo>
                  <a:pt x="383222" y="384975"/>
                </a:lnTo>
                <a:lnTo>
                  <a:pt x="403072" y="384035"/>
                </a:lnTo>
                <a:lnTo>
                  <a:pt x="451878" y="369785"/>
                </a:lnTo>
                <a:lnTo>
                  <a:pt x="481380" y="342684"/>
                </a:lnTo>
                <a:lnTo>
                  <a:pt x="481380" y="380898"/>
                </a:lnTo>
                <a:lnTo>
                  <a:pt x="550316" y="380898"/>
                </a:lnTo>
                <a:lnTo>
                  <a:pt x="550316" y="247103"/>
                </a:lnTo>
                <a:lnTo>
                  <a:pt x="550316" y="198615"/>
                </a:lnTo>
                <a:lnTo>
                  <a:pt x="550316" y="198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3781514" y="5457481"/>
            <a:ext cx="556895" cy="385445"/>
          </a:xfrm>
          <a:custGeom>
            <a:avLst/>
            <a:gdLst/>
            <a:ahLst/>
            <a:cxnLst/>
            <a:rect l="l" t="t" r="r" b="b"/>
            <a:pathLst>
              <a:path w="556895" h="385445">
                <a:moveTo>
                  <a:pt x="302031" y="137858"/>
                </a:moveTo>
                <a:lnTo>
                  <a:pt x="279742" y="106540"/>
                </a:lnTo>
                <a:lnTo>
                  <a:pt x="231101" y="75780"/>
                </a:lnTo>
                <a:lnTo>
                  <a:pt x="190931" y="66586"/>
                </a:lnTo>
                <a:lnTo>
                  <a:pt x="168833" y="65430"/>
                </a:lnTo>
                <a:lnTo>
                  <a:pt x="144970" y="66713"/>
                </a:lnTo>
                <a:lnTo>
                  <a:pt x="101295" y="76923"/>
                </a:lnTo>
                <a:lnTo>
                  <a:pt x="63398" y="97066"/>
                </a:lnTo>
                <a:lnTo>
                  <a:pt x="33451" y="125260"/>
                </a:lnTo>
                <a:lnTo>
                  <a:pt x="12153" y="160896"/>
                </a:lnTo>
                <a:lnTo>
                  <a:pt x="1346" y="202222"/>
                </a:lnTo>
                <a:lnTo>
                  <a:pt x="0" y="224904"/>
                </a:lnTo>
                <a:lnTo>
                  <a:pt x="1346" y="247370"/>
                </a:lnTo>
                <a:lnTo>
                  <a:pt x="12153" y="288556"/>
                </a:lnTo>
                <a:lnTo>
                  <a:pt x="33451" y="324434"/>
                </a:lnTo>
                <a:lnTo>
                  <a:pt x="63398" y="352907"/>
                </a:lnTo>
                <a:lnTo>
                  <a:pt x="101295" y="373316"/>
                </a:lnTo>
                <a:lnTo>
                  <a:pt x="144970" y="383679"/>
                </a:lnTo>
                <a:lnTo>
                  <a:pt x="168833" y="384975"/>
                </a:lnTo>
                <a:lnTo>
                  <a:pt x="190931" y="383794"/>
                </a:lnTo>
                <a:lnTo>
                  <a:pt x="231101" y="374307"/>
                </a:lnTo>
                <a:lnTo>
                  <a:pt x="265493" y="355498"/>
                </a:lnTo>
                <a:lnTo>
                  <a:pt x="302031" y="311950"/>
                </a:lnTo>
                <a:lnTo>
                  <a:pt x="245948" y="279247"/>
                </a:lnTo>
                <a:lnTo>
                  <a:pt x="238544" y="289623"/>
                </a:lnTo>
                <a:lnTo>
                  <a:pt x="230390" y="298526"/>
                </a:lnTo>
                <a:lnTo>
                  <a:pt x="190804" y="319836"/>
                </a:lnTo>
                <a:lnTo>
                  <a:pt x="168249" y="322465"/>
                </a:lnTo>
                <a:lnTo>
                  <a:pt x="155130" y="321741"/>
                </a:lnTo>
                <a:lnTo>
                  <a:pt x="109524" y="304304"/>
                </a:lnTo>
                <a:lnTo>
                  <a:pt x="80505" y="265709"/>
                </a:lnTo>
                <a:lnTo>
                  <a:pt x="73609" y="224904"/>
                </a:lnTo>
                <a:lnTo>
                  <a:pt x="74371" y="210248"/>
                </a:lnTo>
                <a:lnTo>
                  <a:pt x="85877" y="172618"/>
                </a:lnTo>
                <a:lnTo>
                  <a:pt x="119761" y="139026"/>
                </a:lnTo>
                <a:lnTo>
                  <a:pt x="168249" y="127342"/>
                </a:lnTo>
                <a:lnTo>
                  <a:pt x="179730" y="128003"/>
                </a:lnTo>
                <a:lnTo>
                  <a:pt x="221462" y="143852"/>
                </a:lnTo>
                <a:lnTo>
                  <a:pt x="245948" y="170573"/>
                </a:lnTo>
                <a:lnTo>
                  <a:pt x="302031" y="137858"/>
                </a:lnTo>
                <a:close/>
              </a:path>
              <a:path w="556895" h="385445">
                <a:moveTo>
                  <a:pt x="556729" y="363956"/>
                </a:moveTo>
                <a:lnTo>
                  <a:pt x="541324" y="324815"/>
                </a:lnTo>
                <a:lnTo>
                  <a:pt x="536270" y="311950"/>
                </a:lnTo>
                <a:lnTo>
                  <a:pt x="527583" y="317588"/>
                </a:lnTo>
                <a:lnTo>
                  <a:pt x="517867" y="321602"/>
                </a:lnTo>
                <a:lnTo>
                  <a:pt x="506971" y="324053"/>
                </a:lnTo>
                <a:lnTo>
                  <a:pt x="506603" y="324053"/>
                </a:lnTo>
                <a:lnTo>
                  <a:pt x="495376" y="324815"/>
                </a:lnTo>
                <a:lnTo>
                  <a:pt x="458546" y="305790"/>
                </a:lnTo>
                <a:lnTo>
                  <a:pt x="452196" y="129692"/>
                </a:lnTo>
                <a:lnTo>
                  <a:pt x="535686" y="129692"/>
                </a:lnTo>
                <a:lnTo>
                  <a:pt x="535686" y="71259"/>
                </a:lnTo>
                <a:lnTo>
                  <a:pt x="452170" y="71259"/>
                </a:lnTo>
                <a:lnTo>
                  <a:pt x="452145" y="0"/>
                </a:lnTo>
                <a:lnTo>
                  <a:pt x="379120" y="0"/>
                </a:lnTo>
                <a:lnTo>
                  <a:pt x="379120" y="71259"/>
                </a:lnTo>
                <a:lnTo>
                  <a:pt x="327710" y="71259"/>
                </a:lnTo>
                <a:lnTo>
                  <a:pt x="327710" y="129692"/>
                </a:lnTo>
                <a:lnTo>
                  <a:pt x="379120" y="129692"/>
                </a:lnTo>
                <a:lnTo>
                  <a:pt x="379120" y="279819"/>
                </a:lnTo>
                <a:lnTo>
                  <a:pt x="380873" y="304241"/>
                </a:lnTo>
                <a:lnTo>
                  <a:pt x="394893" y="343535"/>
                </a:lnTo>
                <a:lnTo>
                  <a:pt x="422643" y="370039"/>
                </a:lnTo>
                <a:lnTo>
                  <a:pt x="462368" y="383324"/>
                </a:lnTo>
                <a:lnTo>
                  <a:pt x="486613" y="384975"/>
                </a:lnTo>
                <a:lnTo>
                  <a:pt x="496468" y="384657"/>
                </a:lnTo>
                <a:lnTo>
                  <a:pt x="534149" y="376770"/>
                </a:lnTo>
                <a:lnTo>
                  <a:pt x="549935" y="368884"/>
                </a:lnTo>
                <a:lnTo>
                  <a:pt x="556729" y="363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4396066" y="5526404"/>
            <a:ext cx="304800" cy="316230"/>
          </a:xfrm>
          <a:custGeom>
            <a:avLst/>
            <a:gdLst/>
            <a:ahLst/>
            <a:cxnLst/>
            <a:rect l="l" t="t" r="r" b="b"/>
            <a:pathLst>
              <a:path w="304800" h="316229">
                <a:moveTo>
                  <a:pt x="73024" y="0"/>
                </a:moveTo>
                <a:lnTo>
                  <a:pt x="0" y="0"/>
                </a:lnTo>
                <a:lnTo>
                  <a:pt x="0" y="178181"/>
                </a:lnTo>
                <a:lnTo>
                  <a:pt x="4232" y="220913"/>
                </a:lnTo>
                <a:lnTo>
                  <a:pt x="26255" y="269938"/>
                </a:lnTo>
                <a:lnTo>
                  <a:pt x="64261" y="301155"/>
                </a:lnTo>
                <a:lnTo>
                  <a:pt x="115082" y="315121"/>
                </a:lnTo>
                <a:lnTo>
                  <a:pt x="134365" y="316052"/>
                </a:lnTo>
                <a:lnTo>
                  <a:pt x="150837" y="315121"/>
                </a:lnTo>
                <a:lnTo>
                  <a:pt x="151702" y="315121"/>
                </a:lnTo>
                <a:lnTo>
                  <a:pt x="200964" y="299986"/>
                </a:lnTo>
                <a:lnTo>
                  <a:pt x="234848" y="271920"/>
                </a:lnTo>
                <a:lnTo>
                  <a:pt x="234848" y="251790"/>
                </a:lnTo>
                <a:lnTo>
                  <a:pt x="146049" y="251790"/>
                </a:lnTo>
                <a:lnTo>
                  <a:pt x="129526" y="250494"/>
                </a:lnTo>
                <a:lnTo>
                  <a:pt x="92011" y="231063"/>
                </a:lnTo>
                <a:lnTo>
                  <a:pt x="74211" y="187951"/>
                </a:lnTo>
                <a:lnTo>
                  <a:pt x="73024" y="168249"/>
                </a:lnTo>
                <a:lnTo>
                  <a:pt x="73024" y="0"/>
                </a:lnTo>
                <a:close/>
              </a:path>
              <a:path w="304800" h="316229">
                <a:moveTo>
                  <a:pt x="304368" y="227838"/>
                </a:moveTo>
                <a:lnTo>
                  <a:pt x="234848" y="227838"/>
                </a:lnTo>
                <a:lnTo>
                  <a:pt x="247116" y="253542"/>
                </a:lnTo>
                <a:lnTo>
                  <a:pt x="238315" y="267839"/>
                </a:lnTo>
                <a:lnTo>
                  <a:pt x="234848" y="271920"/>
                </a:lnTo>
                <a:lnTo>
                  <a:pt x="234848" y="312039"/>
                </a:lnTo>
                <a:lnTo>
                  <a:pt x="304368" y="312039"/>
                </a:lnTo>
                <a:lnTo>
                  <a:pt x="304368" y="227838"/>
                </a:lnTo>
                <a:close/>
              </a:path>
              <a:path w="304800" h="316229">
                <a:moveTo>
                  <a:pt x="234848" y="227838"/>
                </a:moveTo>
                <a:lnTo>
                  <a:pt x="234848" y="271920"/>
                </a:lnTo>
                <a:lnTo>
                  <a:pt x="238315" y="267839"/>
                </a:lnTo>
                <a:lnTo>
                  <a:pt x="247116" y="253542"/>
                </a:lnTo>
                <a:lnTo>
                  <a:pt x="234848" y="227838"/>
                </a:lnTo>
                <a:close/>
              </a:path>
              <a:path w="304800" h="316229">
                <a:moveTo>
                  <a:pt x="304368" y="0"/>
                </a:moveTo>
                <a:lnTo>
                  <a:pt x="231343" y="0"/>
                </a:lnTo>
                <a:lnTo>
                  <a:pt x="231343" y="157734"/>
                </a:lnTo>
                <a:lnTo>
                  <a:pt x="230668" y="172598"/>
                </a:lnTo>
                <a:lnTo>
                  <a:pt x="220535" y="209727"/>
                </a:lnTo>
                <a:lnTo>
                  <a:pt x="190741" y="241274"/>
                </a:lnTo>
                <a:lnTo>
                  <a:pt x="146049" y="251790"/>
                </a:lnTo>
                <a:lnTo>
                  <a:pt x="234848" y="251790"/>
                </a:lnTo>
                <a:lnTo>
                  <a:pt x="234848" y="227838"/>
                </a:lnTo>
                <a:lnTo>
                  <a:pt x="304368" y="227838"/>
                </a:lnTo>
                <a:lnTo>
                  <a:pt x="304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4760620" y="5425401"/>
            <a:ext cx="868044" cy="532130"/>
          </a:xfrm>
          <a:custGeom>
            <a:avLst/>
            <a:gdLst/>
            <a:ahLst/>
            <a:cxnLst/>
            <a:rect l="l" t="t" r="r" b="b"/>
            <a:pathLst>
              <a:path w="868045" h="532129">
                <a:moveTo>
                  <a:pt x="273405" y="320662"/>
                </a:moveTo>
                <a:lnTo>
                  <a:pt x="262890" y="278015"/>
                </a:lnTo>
                <a:lnTo>
                  <a:pt x="226314" y="248323"/>
                </a:lnTo>
                <a:lnTo>
                  <a:pt x="187198" y="235839"/>
                </a:lnTo>
                <a:lnTo>
                  <a:pt x="136474" y="227418"/>
                </a:lnTo>
                <a:lnTo>
                  <a:pt x="127279" y="225640"/>
                </a:lnTo>
                <a:lnTo>
                  <a:pt x="91122" y="212585"/>
                </a:lnTo>
                <a:lnTo>
                  <a:pt x="80619" y="200888"/>
                </a:lnTo>
                <a:lnTo>
                  <a:pt x="80619" y="191554"/>
                </a:lnTo>
                <a:lnTo>
                  <a:pt x="105791" y="162102"/>
                </a:lnTo>
                <a:lnTo>
                  <a:pt x="146050" y="156502"/>
                </a:lnTo>
                <a:lnTo>
                  <a:pt x="157162" y="156819"/>
                </a:lnTo>
                <a:lnTo>
                  <a:pt x="201955" y="164490"/>
                </a:lnTo>
                <a:lnTo>
                  <a:pt x="235432" y="179870"/>
                </a:lnTo>
                <a:lnTo>
                  <a:pt x="263474" y="124371"/>
                </a:lnTo>
                <a:lnTo>
                  <a:pt x="225679" y="108394"/>
                </a:lnTo>
                <a:lnTo>
                  <a:pt x="178320" y="99263"/>
                </a:lnTo>
                <a:lnTo>
                  <a:pt x="146621" y="97510"/>
                </a:lnTo>
                <a:lnTo>
                  <a:pt x="126301" y="98259"/>
                </a:lnTo>
                <a:lnTo>
                  <a:pt x="73901" y="109474"/>
                </a:lnTo>
                <a:lnTo>
                  <a:pt x="35610" y="133032"/>
                </a:lnTo>
                <a:lnTo>
                  <a:pt x="13576" y="167246"/>
                </a:lnTo>
                <a:lnTo>
                  <a:pt x="9347" y="195072"/>
                </a:lnTo>
                <a:lnTo>
                  <a:pt x="9994" y="207848"/>
                </a:lnTo>
                <a:lnTo>
                  <a:pt x="25514" y="246062"/>
                </a:lnTo>
                <a:lnTo>
                  <a:pt x="65201" y="272770"/>
                </a:lnTo>
                <a:lnTo>
                  <a:pt x="116103" y="285203"/>
                </a:lnTo>
                <a:lnTo>
                  <a:pt x="146253" y="289852"/>
                </a:lnTo>
                <a:lnTo>
                  <a:pt x="164147" y="293204"/>
                </a:lnTo>
                <a:lnTo>
                  <a:pt x="202133" y="314439"/>
                </a:lnTo>
                <a:lnTo>
                  <a:pt x="202133" y="323011"/>
                </a:lnTo>
                <a:lnTo>
                  <a:pt x="166408" y="355142"/>
                </a:lnTo>
                <a:lnTo>
                  <a:pt x="136702" y="357466"/>
                </a:lnTo>
                <a:lnTo>
                  <a:pt x="122085" y="356920"/>
                </a:lnTo>
                <a:lnTo>
                  <a:pt x="78282" y="348703"/>
                </a:lnTo>
                <a:lnTo>
                  <a:pt x="39065" y="332943"/>
                </a:lnTo>
                <a:lnTo>
                  <a:pt x="28041" y="326504"/>
                </a:lnTo>
                <a:lnTo>
                  <a:pt x="0" y="382003"/>
                </a:lnTo>
                <a:lnTo>
                  <a:pt x="39916" y="401459"/>
                </a:lnTo>
                <a:lnTo>
                  <a:pt x="93675" y="414502"/>
                </a:lnTo>
                <a:lnTo>
                  <a:pt x="132029" y="417055"/>
                </a:lnTo>
                <a:lnTo>
                  <a:pt x="153162" y="416318"/>
                </a:lnTo>
                <a:lnTo>
                  <a:pt x="190842" y="410337"/>
                </a:lnTo>
                <a:lnTo>
                  <a:pt x="235356" y="390715"/>
                </a:lnTo>
                <a:lnTo>
                  <a:pt x="263690" y="360210"/>
                </a:lnTo>
                <a:lnTo>
                  <a:pt x="272326" y="334797"/>
                </a:lnTo>
                <a:lnTo>
                  <a:pt x="273405" y="320662"/>
                </a:lnTo>
                <a:close/>
              </a:path>
              <a:path w="868045" h="532129">
                <a:moveTo>
                  <a:pt x="867473" y="256540"/>
                </a:moveTo>
                <a:lnTo>
                  <a:pt x="867460" y="254000"/>
                </a:lnTo>
                <a:lnTo>
                  <a:pt x="866368" y="229870"/>
                </a:lnTo>
                <a:lnTo>
                  <a:pt x="866254" y="227330"/>
                </a:lnTo>
                <a:lnTo>
                  <a:pt x="856183" y="176530"/>
                </a:lnTo>
                <a:lnTo>
                  <a:pt x="836269" y="129540"/>
                </a:lnTo>
                <a:lnTo>
                  <a:pt x="807923" y="88900"/>
                </a:lnTo>
                <a:lnTo>
                  <a:pt x="771575" y="55880"/>
                </a:lnTo>
                <a:lnTo>
                  <a:pt x="759421" y="46990"/>
                </a:lnTo>
                <a:lnTo>
                  <a:pt x="750747" y="40640"/>
                </a:lnTo>
                <a:lnTo>
                  <a:pt x="703948" y="17780"/>
                </a:lnTo>
                <a:lnTo>
                  <a:pt x="651217" y="3810"/>
                </a:lnTo>
                <a:lnTo>
                  <a:pt x="622985" y="0"/>
                </a:lnTo>
                <a:lnTo>
                  <a:pt x="593534" y="0"/>
                </a:lnTo>
                <a:lnTo>
                  <a:pt x="533793" y="3810"/>
                </a:lnTo>
                <a:lnTo>
                  <a:pt x="479615" y="19050"/>
                </a:lnTo>
                <a:lnTo>
                  <a:pt x="431787" y="43180"/>
                </a:lnTo>
                <a:lnTo>
                  <a:pt x="391121" y="74930"/>
                </a:lnTo>
                <a:lnTo>
                  <a:pt x="358305" y="113030"/>
                </a:lnTo>
                <a:lnTo>
                  <a:pt x="334149" y="158750"/>
                </a:lnTo>
                <a:lnTo>
                  <a:pt x="319252" y="209550"/>
                </a:lnTo>
                <a:lnTo>
                  <a:pt x="314299" y="265430"/>
                </a:lnTo>
                <a:lnTo>
                  <a:pt x="315302" y="288290"/>
                </a:lnTo>
                <a:lnTo>
                  <a:pt x="315417" y="290830"/>
                </a:lnTo>
                <a:lnTo>
                  <a:pt x="315531" y="293370"/>
                </a:lnTo>
                <a:lnTo>
                  <a:pt x="325450" y="346710"/>
                </a:lnTo>
                <a:lnTo>
                  <a:pt x="345135" y="394970"/>
                </a:lnTo>
                <a:lnTo>
                  <a:pt x="373468" y="438150"/>
                </a:lnTo>
                <a:lnTo>
                  <a:pt x="410095" y="473710"/>
                </a:lnTo>
                <a:lnTo>
                  <a:pt x="453910" y="501650"/>
                </a:lnTo>
                <a:lnTo>
                  <a:pt x="504558" y="521970"/>
                </a:lnTo>
                <a:lnTo>
                  <a:pt x="560920" y="532130"/>
                </a:lnTo>
                <a:lnTo>
                  <a:pt x="607441" y="532130"/>
                </a:lnTo>
                <a:lnTo>
                  <a:pt x="658393" y="525780"/>
                </a:lnTo>
                <a:lnTo>
                  <a:pt x="706348" y="511810"/>
                </a:lnTo>
                <a:lnTo>
                  <a:pt x="720305" y="505460"/>
                </a:lnTo>
                <a:lnTo>
                  <a:pt x="713054" y="483870"/>
                </a:lnTo>
                <a:lnTo>
                  <a:pt x="704532" y="458470"/>
                </a:lnTo>
                <a:lnTo>
                  <a:pt x="662571" y="474980"/>
                </a:lnTo>
                <a:lnTo>
                  <a:pt x="604812" y="483870"/>
                </a:lnTo>
                <a:lnTo>
                  <a:pt x="566394" y="483870"/>
                </a:lnTo>
                <a:lnTo>
                  <a:pt x="520547" y="474980"/>
                </a:lnTo>
                <a:lnTo>
                  <a:pt x="479742" y="459740"/>
                </a:lnTo>
                <a:lnTo>
                  <a:pt x="444550" y="436880"/>
                </a:lnTo>
                <a:lnTo>
                  <a:pt x="415188" y="407670"/>
                </a:lnTo>
                <a:lnTo>
                  <a:pt x="392544" y="373380"/>
                </a:lnTo>
                <a:lnTo>
                  <a:pt x="376897" y="332740"/>
                </a:lnTo>
                <a:lnTo>
                  <a:pt x="369011" y="289560"/>
                </a:lnTo>
                <a:lnTo>
                  <a:pt x="368033" y="265430"/>
                </a:lnTo>
                <a:lnTo>
                  <a:pt x="368808" y="247650"/>
                </a:lnTo>
                <a:lnTo>
                  <a:pt x="368922" y="245110"/>
                </a:lnTo>
                <a:lnTo>
                  <a:pt x="369023" y="242570"/>
                </a:lnTo>
                <a:lnTo>
                  <a:pt x="377063" y="198120"/>
                </a:lnTo>
                <a:lnTo>
                  <a:pt x="392988" y="158750"/>
                </a:lnTo>
                <a:lnTo>
                  <a:pt x="415925" y="124460"/>
                </a:lnTo>
                <a:lnTo>
                  <a:pt x="445579" y="95250"/>
                </a:lnTo>
                <a:lnTo>
                  <a:pt x="481215" y="72390"/>
                </a:lnTo>
                <a:lnTo>
                  <a:pt x="522541" y="55880"/>
                </a:lnTo>
                <a:lnTo>
                  <a:pt x="568693" y="48260"/>
                </a:lnTo>
                <a:lnTo>
                  <a:pt x="593534" y="46990"/>
                </a:lnTo>
                <a:lnTo>
                  <a:pt x="617829" y="48260"/>
                </a:lnTo>
                <a:lnTo>
                  <a:pt x="663244" y="55880"/>
                </a:lnTo>
                <a:lnTo>
                  <a:pt x="704265" y="69850"/>
                </a:lnTo>
                <a:lnTo>
                  <a:pt x="739914" y="91440"/>
                </a:lnTo>
                <a:lnTo>
                  <a:pt x="769823" y="119380"/>
                </a:lnTo>
                <a:lnTo>
                  <a:pt x="792886" y="152400"/>
                </a:lnTo>
                <a:lnTo>
                  <a:pt x="808824" y="190500"/>
                </a:lnTo>
                <a:lnTo>
                  <a:pt x="816851" y="233680"/>
                </a:lnTo>
                <a:lnTo>
                  <a:pt x="817753" y="254000"/>
                </a:lnTo>
                <a:lnTo>
                  <a:pt x="817867" y="256540"/>
                </a:lnTo>
                <a:lnTo>
                  <a:pt x="817676" y="265430"/>
                </a:lnTo>
                <a:lnTo>
                  <a:pt x="817626" y="267970"/>
                </a:lnTo>
                <a:lnTo>
                  <a:pt x="817511" y="273050"/>
                </a:lnTo>
                <a:lnTo>
                  <a:pt x="812330" y="313690"/>
                </a:lnTo>
                <a:lnTo>
                  <a:pt x="795667" y="350520"/>
                </a:lnTo>
                <a:lnTo>
                  <a:pt x="768794" y="363220"/>
                </a:lnTo>
                <a:lnTo>
                  <a:pt x="760615" y="363220"/>
                </a:lnTo>
                <a:lnTo>
                  <a:pt x="738416" y="322580"/>
                </a:lnTo>
                <a:lnTo>
                  <a:pt x="738416" y="124460"/>
                </a:lnTo>
                <a:lnTo>
                  <a:pt x="706285" y="124460"/>
                </a:lnTo>
                <a:lnTo>
                  <a:pt x="706285" y="267970"/>
                </a:lnTo>
                <a:lnTo>
                  <a:pt x="705408" y="288290"/>
                </a:lnTo>
                <a:lnTo>
                  <a:pt x="705294" y="290830"/>
                </a:lnTo>
                <a:lnTo>
                  <a:pt x="706285" y="267970"/>
                </a:lnTo>
                <a:lnTo>
                  <a:pt x="706285" y="124460"/>
                </a:lnTo>
                <a:lnTo>
                  <a:pt x="674751" y="124460"/>
                </a:lnTo>
                <a:lnTo>
                  <a:pt x="674751" y="267970"/>
                </a:lnTo>
                <a:lnTo>
                  <a:pt x="674027" y="281940"/>
                </a:lnTo>
                <a:lnTo>
                  <a:pt x="657148" y="327660"/>
                </a:lnTo>
                <a:lnTo>
                  <a:pt x="622668" y="354330"/>
                </a:lnTo>
                <a:lnTo>
                  <a:pt x="588276" y="360680"/>
                </a:lnTo>
                <a:lnTo>
                  <a:pt x="564095" y="358140"/>
                </a:lnTo>
                <a:lnTo>
                  <a:pt x="525614" y="335280"/>
                </a:lnTo>
                <a:lnTo>
                  <a:pt x="504507" y="294640"/>
                </a:lnTo>
                <a:lnTo>
                  <a:pt x="501815" y="267970"/>
                </a:lnTo>
                <a:lnTo>
                  <a:pt x="502361" y="256540"/>
                </a:lnTo>
                <a:lnTo>
                  <a:pt x="512622" y="219710"/>
                </a:lnTo>
                <a:lnTo>
                  <a:pt x="543013" y="187960"/>
                </a:lnTo>
                <a:lnTo>
                  <a:pt x="588276" y="176530"/>
                </a:lnTo>
                <a:lnTo>
                  <a:pt x="611924" y="179070"/>
                </a:lnTo>
                <a:lnTo>
                  <a:pt x="649986" y="200660"/>
                </a:lnTo>
                <a:lnTo>
                  <a:pt x="671893" y="241300"/>
                </a:lnTo>
                <a:lnTo>
                  <a:pt x="674674" y="266700"/>
                </a:lnTo>
                <a:lnTo>
                  <a:pt x="674751" y="267970"/>
                </a:lnTo>
                <a:lnTo>
                  <a:pt x="674751" y="124460"/>
                </a:lnTo>
                <a:lnTo>
                  <a:pt x="673582" y="124460"/>
                </a:lnTo>
                <a:lnTo>
                  <a:pt x="673582" y="163004"/>
                </a:lnTo>
                <a:lnTo>
                  <a:pt x="673658" y="191770"/>
                </a:lnTo>
                <a:lnTo>
                  <a:pt x="673582" y="176530"/>
                </a:lnTo>
                <a:lnTo>
                  <a:pt x="673582" y="163004"/>
                </a:lnTo>
                <a:lnTo>
                  <a:pt x="670356" y="158750"/>
                </a:lnTo>
                <a:lnTo>
                  <a:pt x="629132" y="129540"/>
                </a:lnTo>
                <a:lnTo>
                  <a:pt x="576008" y="120650"/>
                </a:lnTo>
                <a:lnTo>
                  <a:pt x="556374" y="121920"/>
                </a:lnTo>
                <a:lnTo>
                  <a:pt x="503872" y="138430"/>
                </a:lnTo>
                <a:lnTo>
                  <a:pt x="463816" y="175260"/>
                </a:lnTo>
                <a:lnTo>
                  <a:pt x="440321" y="227330"/>
                </a:lnTo>
                <a:lnTo>
                  <a:pt x="435940" y="265430"/>
                </a:lnTo>
                <a:lnTo>
                  <a:pt x="435864" y="266700"/>
                </a:lnTo>
                <a:lnTo>
                  <a:pt x="435800" y="267970"/>
                </a:lnTo>
                <a:lnTo>
                  <a:pt x="436880" y="288290"/>
                </a:lnTo>
                <a:lnTo>
                  <a:pt x="436943" y="289560"/>
                </a:lnTo>
                <a:lnTo>
                  <a:pt x="446151" y="327660"/>
                </a:lnTo>
                <a:lnTo>
                  <a:pt x="464223" y="361950"/>
                </a:lnTo>
                <a:lnTo>
                  <a:pt x="504151" y="397510"/>
                </a:lnTo>
                <a:lnTo>
                  <a:pt x="556399" y="415290"/>
                </a:lnTo>
                <a:lnTo>
                  <a:pt x="576008" y="416560"/>
                </a:lnTo>
                <a:lnTo>
                  <a:pt x="595464" y="416560"/>
                </a:lnTo>
                <a:lnTo>
                  <a:pt x="645541" y="400050"/>
                </a:lnTo>
                <a:lnTo>
                  <a:pt x="680935" y="365645"/>
                </a:lnTo>
                <a:lnTo>
                  <a:pt x="681812" y="369570"/>
                </a:lnTo>
                <a:lnTo>
                  <a:pt x="709396" y="405130"/>
                </a:lnTo>
                <a:lnTo>
                  <a:pt x="755357" y="416560"/>
                </a:lnTo>
                <a:lnTo>
                  <a:pt x="772490" y="415290"/>
                </a:lnTo>
                <a:lnTo>
                  <a:pt x="815822" y="397510"/>
                </a:lnTo>
                <a:lnTo>
                  <a:pt x="844448" y="363220"/>
                </a:lnTo>
                <a:lnTo>
                  <a:pt x="859967" y="322580"/>
                </a:lnTo>
                <a:lnTo>
                  <a:pt x="866673" y="279400"/>
                </a:lnTo>
                <a:lnTo>
                  <a:pt x="867473" y="256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5701182" y="5522912"/>
            <a:ext cx="521970" cy="315595"/>
          </a:xfrm>
          <a:custGeom>
            <a:avLst/>
            <a:gdLst/>
            <a:ahLst/>
            <a:cxnLst/>
            <a:rect l="l" t="t" r="r" b="b"/>
            <a:pathLst>
              <a:path w="521970" h="315595">
                <a:moveTo>
                  <a:pt x="69519" y="3492"/>
                </a:moveTo>
                <a:lnTo>
                  <a:pt x="0" y="3492"/>
                </a:lnTo>
                <a:lnTo>
                  <a:pt x="0" y="315468"/>
                </a:lnTo>
                <a:lnTo>
                  <a:pt x="73025" y="315468"/>
                </a:lnTo>
                <a:lnTo>
                  <a:pt x="73025" y="157137"/>
                </a:lnTo>
                <a:lnTo>
                  <a:pt x="73663" y="142060"/>
                </a:lnTo>
                <a:lnTo>
                  <a:pt x="83248" y="105143"/>
                </a:lnTo>
                <a:lnTo>
                  <a:pt x="96309" y="86448"/>
                </a:lnTo>
                <a:lnTo>
                  <a:pt x="69519" y="86448"/>
                </a:lnTo>
                <a:lnTo>
                  <a:pt x="57251" y="61912"/>
                </a:lnTo>
                <a:lnTo>
                  <a:pt x="66031" y="47639"/>
                </a:lnTo>
                <a:lnTo>
                  <a:pt x="69519" y="43529"/>
                </a:lnTo>
                <a:lnTo>
                  <a:pt x="69519" y="3492"/>
                </a:lnTo>
                <a:close/>
              </a:path>
              <a:path w="521970" h="315595">
                <a:moveTo>
                  <a:pt x="269417" y="63677"/>
                </a:moveTo>
                <a:lnTo>
                  <a:pt x="154228" y="63677"/>
                </a:lnTo>
                <a:lnTo>
                  <a:pt x="170180" y="64956"/>
                </a:lnTo>
                <a:lnTo>
                  <a:pt x="184162" y="68789"/>
                </a:lnTo>
                <a:lnTo>
                  <a:pt x="214134" y="95654"/>
                </a:lnTo>
                <a:lnTo>
                  <a:pt x="224320" y="146050"/>
                </a:lnTo>
                <a:lnTo>
                  <a:pt x="224320" y="315468"/>
                </a:lnTo>
                <a:lnTo>
                  <a:pt x="297345" y="315468"/>
                </a:lnTo>
                <a:lnTo>
                  <a:pt x="297345" y="157137"/>
                </a:lnTo>
                <a:lnTo>
                  <a:pt x="297985" y="142060"/>
                </a:lnTo>
                <a:lnTo>
                  <a:pt x="307581" y="105143"/>
                </a:lnTo>
                <a:lnTo>
                  <a:pt x="319998" y="87045"/>
                </a:lnTo>
                <a:lnTo>
                  <a:pt x="290918" y="87045"/>
                </a:lnTo>
                <a:lnTo>
                  <a:pt x="262293" y="77101"/>
                </a:lnTo>
                <a:lnTo>
                  <a:pt x="269417" y="63677"/>
                </a:lnTo>
                <a:close/>
              </a:path>
              <a:path w="521970" h="315595">
                <a:moveTo>
                  <a:pt x="507271" y="63677"/>
                </a:moveTo>
                <a:lnTo>
                  <a:pt x="378561" y="63677"/>
                </a:lnTo>
                <a:lnTo>
                  <a:pt x="394511" y="64956"/>
                </a:lnTo>
                <a:lnTo>
                  <a:pt x="408490" y="68789"/>
                </a:lnTo>
                <a:lnTo>
                  <a:pt x="438467" y="95654"/>
                </a:lnTo>
                <a:lnTo>
                  <a:pt x="448652" y="146050"/>
                </a:lnTo>
                <a:lnTo>
                  <a:pt x="448652" y="315468"/>
                </a:lnTo>
                <a:lnTo>
                  <a:pt x="521677" y="315468"/>
                </a:lnTo>
                <a:lnTo>
                  <a:pt x="521677" y="136702"/>
                </a:lnTo>
                <a:lnTo>
                  <a:pt x="520744" y="116069"/>
                </a:lnTo>
                <a:lnTo>
                  <a:pt x="520656" y="114113"/>
                </a:lnTo>
                <a:lnTo>
                  <a:pt x="517590" y="93683"/>
                </a:lnTo>
                <a:lnTo>
                  <a:pt x="512478" y="75407"/>
                </a:lnTo>
                <a:lnTo>
                  <a:pt x="507271" y="63677"/>
                </a:lnTo>
                <a:close/>
              </a:path>
              <a:path w="521970" h="315595">
                <a:moveTo>
                  <a:pt x="277014" y="52711"/>
                </a:moveTo>
                <a:lnTo>
                  <a:pt x="271129" y="60453"/>
                </a:lnTo>
                <a:lnTo>
                  <a:pt x="262293" y="77101"/>
                </a:lnTo>
                <a:lnTo>
                  <a:pt x="290918" y="87045"/>
                </a:lnTo>
                <a:lnTo>
                  <a:pt x="284299" y="66519"/>
                </a:lnTo>
                <a:lnTo>
                  <a:pt x="277014" y="52711"/>
                </a:lnTo>
                <a:close/>
              </a:path>
              <a:path w="521970" h="315595">
                <a:moveTo>
                  <a:pt x="393750" y="0"/>
                </a:moveTo>
                <a:lnTo>
                  <a:pt x="370721" y="1350"/>
                </a:lnTo>
                <a:lnTo>
                  <a:pt x="371163" y="1350"/>
                </a:lnTo>
                <a:lnTo>
                  <a:pt x="350366" y="5251"/>
                </a:lnTo>
                <a:lnTo>
                  <a:pt x="312534" y="21018"/>
                </a:lnTo>
                <a:lnTo>
                  <a:pt x="282451" y="45559"/>
                </a:lnTo>
                <a:lnTo>
                  <a:pt x="277014" y="52711"/>
                </a:lnTo>
                <a:lnTo>
                  <a:pt x="284184" y="66301"/>
                </a:lnTo>
                <a:lnTo>
                  <a:pt x="284299" y="66519"/>
                </a:lnTo>
                <a:lnTo>
                  <a:pt x="290918" y="87045"/>
                </a:lnTo>
                <a:lnTo>
                  <a:pt x="319998" y="87045"/>
                </a:lnTo>
                <a:lnTo>
                  <a:pt x="327515" y="80070"/>
                </a:lnTo>
                <a:lnTo>
                  <a:pt x="336207" y="74193"/>
                </a:lnTo>
                <a:lnTo>
                  <a:pt x="345753" y="69587"/>
                </a:lnTo>
                <a:lnTo>
                  <a:pt x="355993" y="66301"/>
                </a:lnTo>
                <a:lnTo>
                  <a:pt x="366928" y="64333"/>
                </a:lnTo>
                <a:lnTo>
                  <a:pt x="378561" y="63677"/>
                </a:lnTo>
                <a:lnTo>
                  <a:pt x="507271" y="63677"/>
                </a:lnTo>
                <a:lnTo>
                  <a:pt x="505320" y="59283"/>
                </a:lnTo>
                <a:lnTo>
                  <a:pt x="473725" y="22866"/>
                </a:lnTo>
                <a:lnTo>
                  <a:pt x="429013" y="3648"/>
                </a:lnTo>
                <a:lnTo>
                  <a:pt x="412370" y="985"/>
                </a:lnTo>
                <a:lnTo>
                  <a:pt x="413376" y="985"/>
                </a:lnTo>
                <a:lnTo>
                  <a:pt x="393750" y="0"/>
                </a:lnTo>
                <a:close/>
              </a:path>
              <a:path w="521970" h="315595">
                <a:moveTo>
                  <a:pt x="69519" y="43529"/>
                </a:moveTo>
                <a:lnTo>
                  <a:pt x="66031" y="47639"/>
                </a:lnTo>
                <a:lnTo>
                  <a:pt x="57251" y="61912"/>
                </a:lnTo>
                <a:lnTo>
                  <a:pt x="69519" y="86448"/>
                </a:lnTo>
                <a:lnTo>
                  <a:pt x="69519" y="43529"/>
                </a:lnTo>
                <a:close/>
              </a:path>
              <a:path w="521970" h="315595">
                <a:moveTo>
                  <a:pt x="171754" y="0"/>
                </a:moveTo>
                <a:lnTo>
                  <a:pt x="118671" y="8867"/>
                </a:lnTo>
                <a:lnTo>
                  <a:pt x="76598" y="35188"/>
                </a:lnTo>
                <a:lnTo>
                  <a:pt x="69519" y="43529"/>
                </a:lnTo>
                <a:lnTo>
                  <a:pt x="69519" y="86448"/>
                </a:lnTo>
                <a:lnTo>
                  <a:pt x="96309" y="86448"/>
                </a:lnTo>
                <a:lnTo>
                  <a:pt x="103183" y="80070"/>
                </a:lnTo>
                <a:lnTo>
                  <a:pt x="111874" y="74193"/>
                </a:lnTo>
                <a:lnTo>
                  <a:pt x="121421" y="69587"/>
                </a:lnTo>
                <a:lnTo>
                  <a:pt x="131660" y="66301"/>
                </a:lnTo>
                <a:lnTo>
                  <a:pt x="142595" y="64333"/>
                </a:lnTo>
                <a:lnTo>
                  <a:pt x="154228" y="63677"/>
                </a:lnTo>
                <a:lnTo>
                  <a:pt x="269417" y="63677"/>
                </a:lnTo>
                <a:lnTo>
                  <a:pt x="271129" y="60453"/>
                </a:lnTo>
                <a:lnTo>
                  <a:pt x="277014" y="52711"/>
                </a:lnTo>
                <a:lnTo>
                  <a:pt x="274935" y="48771"/>
                </a:lnTo>
                <a:lnTo>
                  <a:pt x="262829" y="33799"/>
                </a:lnTo>
                <a:lnTo>
                  <a:pt x="247980" y="21602"/>
                </a:lnTo>
                <a:lnTo>
                  <a:pt x="231056" y="12151"/>
                </a:lnTo>
                <a:lnTo>
                  <a:pt x="212710" y="5400"/>
                </a:lnTo>
                <a:lnTo>
                  <a:pt x="192942" y="1350"/>
                </a:lnTo>
                <a:lnTo>
                  <a:pt x="171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6291224" y="5387365"/>
            <a:ext cx="488950" cy="568960"/>
          </a:xfrm>
          <a:custGeom>
            <a:avLst/>
            <a:gdLst/>
            <a:ahLst/>
            <a:cxnLst/>
            <a:rect l="l" t="t" r="r" b="b"/>
            <a:pathLst>
              <a:path w="488950" h="568960">
                <a:moveTo>
                  <a:pt x="332397" y="295008"/>
                </a:moveTo>
                <a:lnTo>
                  <a:pt x="331076" y="272326"/>
                </a:lnTo>
                <a:lnTo>
                  <a:pt x="331063" y="272097"/>
                </a:lnTo>
                <a:lnTo>
                  <a:pt x="327126" y="250990"/>
                </a:lnTo>
                <a:lnTo>
                  <a:pt x="311086" y="212064"/>
                </a:lnTo>
                <a:lnTo>
                  <a:pt x="299504" y="195376"/>
                </a:lnTo>
                <a:lnTo>
                  <a:pt x="299389" y="195211"/>
                </a:lnTo>
                <a:lnTo>
                  <a:pt x="285724" y="180314"/>
                </a:lnTo>
                <a:lnTo>
                  <a:pt x="269913" y="167182"/>
                </a:lnTo>
                <a:lnTo>
                  <a:pt x="258787" y="160210"/>
                </a:lnTo>
                <a:lnTo>
                  <a:pt x="258787" y="295008"/>
                </a:lnTo>
                <a:lnTo>
                  <a:pt x="258038" y="309448"/>
                </a:lnTo>
                <a:lnTo>
                  <a:pt x="246811" y="347014"/>
                </a:lnTo>
                <a:lnTo>
                  <a:pt x="213804" y="380898"/>
                </a:lnTo>
                <a:lnTo>
                  <a:pt x="165900" y="392582"/>
                </a:lnTo>
                <a:lnTo>
                  <a:pt x="153098" y="391858"/>
                </a:lnTo>
                <a:lnTo>
                  <a:pt x="109042" y="374408"/>
                </a:lnTo>
                <a:lnTo>
                  <a:pt x="80492" y="335445"/>
                </a:lnTo>
                <a:lnTo>
                  <a:pt x="73596" y="295008"/>
                </a:lnTo>
                <a:lnTo>
                  <a:pt x="74358" y="280365"/>
                </a:lnTo>
                <a:lnTo>
                  <a:pt x="85864" y="242735"/>
                </a:lnTo>
                <a:lnTo>
                  <a:pt x="118884" y="209143"/>
                </a:lnTo>
                <a:lnTo>
                  <a:pt x="166497" y="197459"/>
                </a:lnTo>
                <a:lnTo>
                  <a:pt x="179311" y="198196"/>
                </a:lnTo>
                <a:lnTo>
                  <a:pt x="223748" y="215633"/>
                </a:lnTo>
                <a:lnTo>
                  <a:pt x="252044" y="254228"/>
                </a:lnTo>
                <a:lnTo>
                  <a:pt x="258787" y="295008"/>
                </a:lnTo>
                <a:lnTo>
                  <a:pt x="258787" y="160210"/>
                </a:lnTo>
                <a:lnTo>
                  <a:pt x="211683" y="140665"/>
                </a:lnTo>
                <a:lnTo>
                  <a:pt x="165900" y="135547"/>
                </a:lnTo>
                <a:lnTo>
                  <a:pt x="142595" y="136829"/>
                </a:lnTo>
                <a:lnTo>
                  <a:pt x="99949" y="147040"/>
                </a:lnTo>
                <a:lnTo>
                  <a:pt x="62890" y="167182"/>
                </a:lnTo>
                <a:lnTo>
                  <a:pt x="33388" y="195376"/>
                </a:lnTo>
                <a:lnTo>
                  <a:pt x="12153" y="231013"/>
                </a:lnTo>
                <a:lnTo>
                  <a:pt x="5524" y="250621"/>
                </a:lnTo>
                <a:lnTo>
                  <a:pt x="5397" y="250990"/>
                </a:lnTo>
                <a:lnTo>
                  <a:pt x="1384" y="272097"/>
                </a:lnTo>
                <a:lnTo>
                  <a:pt x="1346" y="272326"/>
                </a:lnTo>
                <a:lnTo>
                  <a:pt x="0" y="295008"/>
                </a:lnTo>
                <a:lnTo>
                  <a:pt x="1346" y="317474"/>
                </a:lnTo>
                <a:lnTo>
                  <a:pt x="12153" y="358673"/>
                </a:lnTo>
                <a:lnTo>
                  <a:pt x="33388" y="394550"/>
                </a:lnTo>
                <a:lnTo>
                  <a:pt x="62890" y="423024"/>
                </a:lnTo>
                <a:lnTo>
                  <a:pt x="99949" y="443433"/>
                </a:lnTo>
                <a:lnTo>
                  <a:pt x="142595" y="453796"/>
                </a:lnTo>
                <a:lnTo>
                  <a:pt x="165900" y="455091"/>
                </a:lnTo>
                <a:lnTo>
                  <a:pt x="189471" y="453796"/>
                </a:lnTo>
                <a:lnTo>
                  <a:pt x="232549" y="443433"/>
                </a:lnTo>
                <a:lnTo>
                  <a:pt x="269887" y="423024"/>
                </a:lnTo>
                <a:lnTo>
                  <a:pt x="299389" y="394550"/>
                </a:lnTo>
                <a:lnTo>
                  <a:pt x="300723" y="392582"/>
                </a:lnTo>
                <a:lnTo>
                  <a:pt x="311086" y="377393"/>
                </a:lnTo>
                <a:lnTo>
                  <a:pt x="320408" y="358673"/>
                </a:lnTo>
                <a:lnTo>
                  <a:pt x="327063" y="338696"/>
                </a:lnTo>
                <a:lnTo>
                  <a:pt x="331063" y="317474"/>
                </a:lnTo>
                <a:lnTo>
                  <a:pt x="332397" y="295008"/>
                </a:lnTo>
                <a:close/>
              </a:path>
              <a:path w="488950" h="568960">
                <a:moveTo>
                  <a:pt x="479005" y="139039"/>
                </a:moveTo>
                <a:lnTo>
                  <a:pt x="405980" y="139039"/>
                </a:lnTo>
                <a:lnTo>
                  <a:pt x="405980" y="458597"/>
                </a:lnTo>
                <a:lnTo>
                  <a:pt x="405282" y="470128"/>
                </a:lnTo>
                <a:lnTo>
                  <a:pt x="385597" y="502920"/>
                </a:lnTo>
                <a:lnTo>
                  <a:pt x="373240" y="507492"/>
                </a:lnTo>
                <a:lnTo>
                  <a:pt x="373075" y="507492"/>
                </a:lnTo>
                <a:lnTo>
                  <a:pt x="363931" y="508254"/>
                </a:lnTo>
                <a:lnTo>
                  <a:pt x="351612" y="507492"/>
                </a:lnTo>
                <a:lnTo>
                  <a:pt x="340410" y="505193"/>
                </a:lnTo>
                <a:lnTo>
                  <a:pt x="330288" y="501357"/>
                </a:lnTo>
                <a:lnTo>
                  <a:pt x="321284" y="495973"/>
                </a:lnTo>
                <a:lnTo>
                  <a:pt x="300240" y="550316"/>
                </a:lnTo>
                <a:lnTo>
                  <a:pt x="340829" y="565962"/>
                </a:lnTo>
                <a:lnTo>
                  <a:pt x="370357" y="568426"/>
                </a:lnTo>
                <a:lnTo>
                  <a:pt x="394855" y="566547"/>
                </a:lnTo>
                <a:lnTo>
                  <a:pt x="435025" y="551497"/>
                </a:lnTo>
                <a:lnTo>
                  <a:pt x="463067" y="521970"/>
                </a:lnTo>
                <a:lnTo>
                  <a:pt x="477227" y="481215"/>
                </a:lnTo>
                <a:lnTo>
                  <a:pt x="479005" y="456831"/>
                </a:lnTo>
                <a:lnTo>
                  <a:pt x="479005" y="139039"/>
                </a:lnTo>
                <a:close/>
              </a:path>
              <a:path w="488950" h="568960">
                <a:moveTo>
                  <a:pt x="488950" y="42049"/>
                </a:moveTo>
                <a:lnTo>
                  <a:pt x="468769" y="6743"/>
                </a:lnTo>
                <a:lnTo>
                  <a:pt x="452107" y="787"/>
                </a:lnTo>
                <a:lnTo>
                  <a:pt x="452437" y="787"/>
                </a:lnTo>
                <a:lnTo>
                  <a:pt x="442214" y="0"/>
                </a:lnTo>
                <a:lnTo>
                  <a:pt x="432435" y="787"/>
                </a:lnTo>
                <a:lnTo>
                  <a:pt x="423583" y="3149"/>
                </a:lnTo>
                <a:lnTo>
                  <a:pt x="396278" y="34861"/>
                </a:lnTo>
                <a:lnTo>
                  <a:pt x="395465" y="43815"/>
                </a:lnTo>
                <a:lnTo>
                  <a:pt x="396163" y="51320"/>
                </a:lnTo>
                <a:lnTo>
                  <a:pt x="396278" y="52552"/>
                </a:lnTo>
                <a:lnTo>
                  <a:pt x="423583" y="84416"/>
                </a:lnTo>
                <a:lnTo>
                  <a:pt x="442214" y="87630"/>
                </a:lnTo>
                <a:lnTo>
                  <a:pt x="451980" y="86829"/>
                </a:lnTo>
                <a:lnTo>
                  <a:pt x="452145" y="86829"/>
                </a:lnTo>
                <a:lnTo>
                  <a:pt x="485724" y="59804"/>
                </a:lnTo>
                <a:lnTo>
                  <a:pt x="488137" y="51320"/>
                </a:lnTo>
                <a:lnTo>
                  <a:pt x="488950" y="42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6843865" y="5522912"/>
            <a:ext cx="283845" cy="320040"/>
          </a:xfrm>
          <a:custGeom>
            <a:avLst/>
            <a:gdLst/>
            <a:ahLst/>
            <a:cxnLst/>
            <a:rect l="l" t="t" r="r" b="b"/>
            <a:pathLst>
              <a:path w="283845" h="320039">
                <a:moveTo>
                  <a:pt x="210311" y="133184"/>
                </a:moveTo>
                <a:lnTo>
                  <a:pt x="129692" y="133184"/>
                </a:lnTo>
                <a:lnTo>
                  <a:pt x="107199" y="133953"/>
                </a:lnTo>
                <a:lnTo>
                  <a:pt x="69224" y="140091"/>
                </a:lnTo>
                <a:lnTo>
                  <a:pt x="29132" y="159916"/>
                </a:lnTo>
                <a:lnTo>
                  <a:pt x="3135" y="201107"/>
                </a:lnTo>
                <a:lnTo>
                  <a:pt x="0" y="226072"/>
                </a:lnTo>
                <a:lnTo>
                  <a:pt x="877" y="238937"/>
                </a:lnTo>
                <a:lnTo>
                  <a:pt x="893" y="239170"/>
                </a:lnTo>
                <a:lnTo>
                  <a:pt x="22215" y="284356"/>
                </a:lnTo>
                <a:lnTo>
                  <a:pt x="54902" y="307581"/>
                </a:lnTo>
                <a:lnTo>
                  <a:pt x="99270" y="318796"/>
                </a:lnTo>
                <a:lnTo>
                  <a:pt x="116243" y="319544"/>
                </a:lnTo>
                <a:lnTo>
                  <a:pt x="136093" y="318598"/>
                </a:lnTo>
                <a:lnTo>
                  <a:pt x="184899" y="304355"/>
                </a:lnTo>
                <a:lnTo>
                  <a:pt x="214401" y="277244"/>
                </a:lnTo>
                <a:lnTo>
                  <a:pt x="214401" y="266395"/>
                </a:lnTo>
                <a:lnTo>
                  <a:pt x="131444" y="266395"/>
                </a:lnTo>
                <a:lnTo>
                  <a:pt x="118190" y="265664"/>
                </a:lnTo>
                <a:lnTo>
                  <a:pt x="80721" y="248353"/>
                </a:lnTo>
                <a:lnTo>
                  <a:pt x="71843" y="223151"/>
                </a:lnTo>
                <a:lnTo>
                  <a:pt x="72648" y="214741"/>
                </a:lnTo>
                <a:lnTo>
                  <a:pt x="103690" y="184670"/>
                </a:lnTo>
                <a:lnTo>
                  <a:pt x="134950" y="181673"/>
                </a:lnTo>
                <a:lnTo>
                  <a:pt x="210311" y="181673"/>
                </a:lnTo>
                <a:lnTo>
                  <a:pt x="210311" y="133184"/>
                </a:lnTo>
                <a:close/>
              </a:path>
              <a:path w="283845" h="320039">
                <a:moveTo>
                  <a:pt x="267495" y="60744"/>
                </a:moveTo>
                <a:lnTo>
                  <a:pt x="132613" y="60744"/>
                </a:lnTo>
                <a:lnTo>
                  <a:pt x="150937" y="61860"/>
                </a:lnTo>
                <a:lnTo>
                  <a:pt x="166781" y="65206"/>
                </a:lnTo>
                <a:lnTo>
                  <a:pt x="199467" y="88377"/>
                </a:lnTo>
                <a:lnTo>
                  <a:pt x="210311" y="128511"/>
                </a:lnTo>
                <a:lnTo>
                  <a:pt x="210311" y="217893"/>
                </a:lnTo>
                <a:lnTo>
                  <a:pt x="222580" y="261721"/>
                </a:lnTo>
                <a:lnTo>
                  <a:pt x="216281" y="274680"/>
                </a:lnTo>
                <a:lnTo>
                  <a:pt x="214401" y="277244"/>
                </a:lnTo>
                <a:lnTo>
                  <a:pt x="214401" y="315468"/>
                </a:lnTo>
                <a:lnTo>
                  <a:pt x="283336" y="315468"/>
                </a:lnTo>
                <a:lnTo>
                  <a:pt x="283336" y="181673"/>
                </a:lnTo>
                <a:lnTo>
                  <a:pt x="220243" y="181673"/>
                </a:lnTo>
                <a:lnTo>
                  <a:pt x="220243" y="133184"/>
                </a:lnTo>
                <a:lnTo>
                  <a:pt x="283336" y="133184"/>
                </a:lnTo>
                <a:lnTo>
                  <a:pt x="283336" y="132613"/>
                </a:lnTo>
                <a:lnTo>
                  <a:pt x="281017" y="100938"/>
                </a:lnTo>
                <a:lnTo>
                  <a:pt x="274061" y="73679"/>
                </a:lnTo>
                <a:lnTo>
                  <a:pt x="267495" y="60744"/>
                </a:lnTo>
                <a:close/>
              </a:path>
              <a:path w="283845" h="320039">
                <a:moveTo>
                  <a:pt x="210311" y="217893"/>
                </a:moveTo>
                <a:lnTo>
                  <a:pt x="210382" y="239170"/>
                </a:lnTo>
                <a:lnTo>
                  <a:pt x="214401" y="252361"/>
                </a:lnTo>
                <a:lnTo>
                  <a:pt x="214401" y="277244"/>
                </a:lnTo>
                <a:lnTo>
                  <a:pt x="216281" y="274680"/>
                </a:lnTo>
                <a:lnTo>
                  <a:pt x="222580" y="261721"/>
                </a:lnTo>
                <a:lnTo>
                  <a:pt x="210311" y="217893"/>
                </a:lnTo>
                <a:close/>
              </a:path>
              <a:path w="283845" h="320039">
                <a:moveTo>
                  <a:pt x="210311" y="217893"/>
                </a:moveTo>
                <a:lnTo>
                  <a:pt x="179641" y="254127"/>
                </a:lnTo>
                <a:lnTo>
                  <a:pt x="144328" y="265664"/>
                </a:lnTo>
                <a:lnTo>
                  <a:pt x="143891" y="265664"/>
                </a:lnTo>
                <a:lnTo>
                  <a:pt x="131444" y="266395"/>
                </a:lnTo>
                <a:lnTo>
                  <a:pt x="214401" y="266395"/>
                </a:lnTo>
                <a:lnTo>
                  <a:pt x="214401" y="252361"/>
                </a:lnTo>
                <a:lnTo>
                  <a:pt x="210382" y="239170"/>
                </a:lnTo>
                <a:lnTo>
                  <a:pt x="210311" y="217893"/>
                </a:lnTo>
                <a:close/>
              </a:path>
              <a:path w="283845" h="320039">
                <a:moveTo>
                  <a:pt x="283336" y="133184"/>
                </a:moveTo>
                <a:lnTo>
                  <a:pt x="220243" y="133184"/>
                </a:lnTo>
                <a:lnTo>
                  <a:pt x="220243" y="181673"/>
                </a:lnTo>
                <a:lnTo>
                  <a:pt x="283336" y="181673"/>
                </a:lnTo>
                <a:lnTo>
                  <a:pt x="283336" y="133184"/>
                </a:lnTo>
                <a:close/>
              </a:path>
              <a:path w="283845" h="320039">
                <a:moveTo>
                  <a:pt x="141376" y="0"/>
                </a:moveTo>
                <a:lnTo>
                  <a:pt x="86762" y="5411"/>
                </a:lnTo>
                <a:lnTo>
                  <a:pt x="36871" y="21680"/>
                </a:lnTo>
                <a:lnTo>
                  <a:pt x="9347" y="38544"/>
                </a:lnTo>
                <a:lnTo>
                  <a:pt x="37960" y="91706"/>
                </a:lnTo>
                <a:lnTo>
                  <a:pt x="47216" y="84812"/>
                </a:lnTo>
                <a:lnTo>
                  <a:pt x="57457" y="78720"/>
                </a:lnTo>
                <a:lnTo>
                  <a:pt x="93662" y="65351"/>
                </a:lnTo>
                <a:lnTo>
                  <a:pt x="132613" y="60744"/>
                </a:lnTo>
                <a:lnTo>
                  <a:pt x="267495" y="60744"/>
                </a:lnTo>
                <a:lnTo>
                  <a:pt x="262468" y="50838"/>
                </a:lnTo>
                <a:lnTo>
                  <a:pt x="246240" y="32423"/>
                </a:lnTo>
                <a:lnTo>
                  <a:pt x="225770" y="18237"/>
                </a:lnTo>
                <a:lnTo>
                  <a:pt x="201471" y="8105"/>
                </a:lnTo>
                <a:lnTo>
                  <a:pt x="173340" y="2026"/>
                </a:lnTo>
                <a:lnTo>
                  <a:pt x="141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7220673" y="5457481"/>
            <a:ext cx="1640839" cy="385445"/>
            <a:chOff x="7220673" y="5457481"/>
            <a:chExt cx="1640839" cy="385445"/>
          </a:xfrm>
        </p:grpSpPr>
        <p:sp>
          <p:nvSpPr>
            <p:cNvPr id="29" name="object 29" descr=""/>
            <p:cNvSpPr/>
            <p:nvPr/>
          </p:nvSpPr>
          <p:spPr>
            <a:xfrm>
              <a:off x="7220674" y="5457481"/>
              <a:ext cx="798195" cy="385445"/>
            </a:xfrm>
            <a:custGeom>
              <a:avLst/>
              <a:gdLst/>
              <a:ahLst/>
              <a:cxnLst/>
              <a:rect l="l" t="t" r="r" b="b"/>
              <a:pathLst>
                <a:path w="798195" h="385445">
                  <a:moveTo>
                    <a:pt x="180517" y="65430"/>
                  </a:moveTo>
                  <a:lnTo>
                    <a:pt x="139242" y="69532"/>
                  </a:lnTo>
                  <a:lnTo>
                    <a:pt x="91401" y="90919"/>
                  </a:lnTo>
                  <a:lnTo>
                    <a:pt x="69519" y="114642"/>
                  </a:lnTo>
                  <a:lnTo>
                    <a:pt x="69519" y="68935"/>
                  </a:lnTo>
                  <a:lnTo>
                    <a:pt x="0" y="68935"/>
                  </a:lnTo>
                  <a:lnTo>
                    <a:pt x="0" y="380898"/>
                  </a:lnTo>
                  <a:lnTo>
                    <a:pt x="73025" y="380898"/>
                  </a:lnTo>
                  <a:lnTo>
                    <a:pt x="73025" y="229590"/>
                  </a:lnTo>
                  <a:lnTo>
                    <a:pt x="74549" y="207124"/>
                  </a:lnTo>
                  <a:lnTo>
                    <a:pt x="86817" y="171043"/>
                  </a:lnTo>
                  <a:lnTo>
                    <a:pt x="126326" y="139268"/>
                  </a:lnTo>
                  <a:lnTo>
                    <a:pt x="162255" y="133299"/>
                  </a:lnTo>
                  <a:lnTo>
                    <a:pt x="169024" y="133299"/>
                  </a:lnTo>
                  <a:lnTo>
                    <a:pt x="174459" y="133680"/>
                  </a:lnTo>
                  <a:lnTo>
                    <a:pt x="177393" y="134162"/>
                  </a:lnTo>
                  <a:lnTo>
                    <a:pt x="180517" y="134937"/>
                  </a:lnTo>
                  <a:lnTo>
                    <a:pt x="180517" y="133299"/>
                  </a:lnTo>
                  <a:lnTo>
                    <a:pt x="180517" y="65430"/>
                  </a:lnTo>
                  <a:close/>
                </a:path>
                <a:path w="798195" h="385445">
                  <a:moveTo>
                    <a:pt x="441642" y="363956"/>
                  </a:moveTo>
                  <a:lnTo>
                    <a:pt x="426237" y="324815"/>
                  </a:lnTo>
                  <a:lnTo>
                    <a:pt x="421182" y="311950"/>
                  </a:lnTo>
                  <a:lnTo>
                    <a:pt x="412496" y="317588"/>
                  </a:lnTo>
                  <a:lnTo>
                    <a:pt x="402780" y="321602"/>
                  </a:lnTo>
                  <a:lnTo>
                    <a:pt x="391883" y="324053"/>
                  </a:lnTo>
                  <a:lnTo>
                    <a:pt x="391515" y="324053"/>
                  </a:lnTo>
                  <a:lnTo>
                    <a:pt x="380288" y="324815"/>
                  </a:lnTo>
                  <a:lnTo>
                    <a:pt x="343458" y="305790"/>
                  </a:lnTo>
                  <a:lnTo>
                    <a:pt x="337108" y="129692"/>
                  </a:lnTo>
                  <a:lnTo>
                    <a:pt x="420598" y="129692"/>
                  </a:lnTo>
                  <a:lnTo>
                    <a:pt x="420598" y="71259"/>
                  </a:lnTo>
                  <a:lnTo>
                    <a:pt x="337083" y="71259"/>
                  </a:lnTo>
                  <a:lnTo>
                    <a:pt x="337058" y="0"/>
                  </a:lnTo>
                  <a:lnTo>
                    <a:pt x="264033" y="0"/>
                  </a:lnTo>
                  <a:lnTo>
                    <a:pt x="264033" y="71259"/>
                  </a:lnTo>
                  <a:lnTo>
                    <a:pt x="212623" y="71259"/>
                  </a:lnTo>
                  <a:lnTo>
                    <a:pt x="212623" y="129692"/>
                  </a:lnTo>
                  <a:lnTo>
                    <a:pt x="264033" y="129692"/>
                  </a:lnTo>
                  <a:lnTo>
                    <a:pt x="264033" y="279819"/>
                  </a:lnTo>
                  <a:lnTo>
                    <a:pt x="265785" y="304241"/>
                  </a:lnTo>
                  <a:lnTo>
                    <a:pt x="279806" y="343535"/>
                  </a:lnTo>
                  <a:lnTo>
                    <a:pt x="307555" y="370039"/>
                  </a:lnTo>
                  <a:lnTo>
                    <a:pt x="347281" y="383324"/>
                  </a:lnTo>
                  <a:lnTo>
                    <a:pt x="371525" y="384975"/>
                  </a:lnTo>
                  <a:lnTo>
                    <a:pt x="381381" y="384657"/>
                  </a:lnTo>
                  <a:lnTo>
                    <a:pt x="419061" y="376770"/>
                  </a:lnTo>
                  <a:lnTo>
                    <a:pt x="434848" y="368884"/>
                  </a:lnTo>
                  <a:lnTo>
                    <a:pt x="441642" y="363956"/>
                  </a:lnTo>
                  <a:close/>
                </a:path>
                <a:path w="798195" h="385445">
                  <a:moveTo>
                    <a:pt x="797991" y="224891"/>
                  </a:moveTo>
                  <a:lnTo>
                    <a:pt x="796671" y="202209"/>
                  </a:lnTo>
                  <a:lnTo>
                    <a:pt x="796658" y="201980"/>
                  </a:lnTo>
                  <a:lnTo>
                    <a:pt x="792721" y="180873"/>
                  </a:lnTo>
                  <a:lnTo>
                    <a:pt x="776681" y="141947"/>
                  </a:lnTo>
                  <a:lnTo>
                    <a:pt x="765098" y="125260"/>
                  </a:lnTo>
                  <a:lnTo>
                    <a:pt x="764984" y="125095"/>
                  </a:lnTo>
                  <a:lnTo>
                    <a:pt x="751319" y="110197"/>
                  </a:lnTo>
                  <a:lnTo>
                    <a:pt x="735507" y="97066"/>
                  </a:lnTo>
                  <a:lnTo>
                    <a:pt x="724382" y="90093"/>
                  </a:lnTo>
                  <a:lnTo>
                    <a:pt x="724382" y="224891"/>
                  </a:lnTo>
                  <a:lnTo>
                    <a:pt x="723633" y="239331"/>
                  </a:lnTo>
                  <a:lnTo>
                    <a:pt x="712406" y="276898"/>
                  </a:lnTo>
                  <a:lnTo>
                    <a:pt x="679399" y="310781"/>
                  </a:lnTo>
                  <a:lnTo>
                    <a:pt x="631494" y="322465"/>
                  </a:lnTo>
                  <a:lnTo>
                    <a:pt x="618693" y="321741"/>
                  </a:lnTo>
                  <a:lnTo>
                    <a:pt x="574636" y="304292"/>
                  </a:lnTo>
                  <a:lnTo>
                    <a:pt x="546087" y="265328"/>
                  </a:lnTo>
                  <a:lnTo>
                    <a:pt x="539191" y="224891"/>
                  </a:lnTo>
                  <a:lnTo>
                    <a:pt x="539953" y="210248"/>
                  </a:lnTo>
                  <a:lnTo>
                    <a:pt x="551459" y="172618"/>
                  </a:lnTo>
                  <a:lnTo>
                    <a:pt x="584479" y="139026"/>
                  </a:lnTo>
                  <a:lnTo>
                    <a:pt x="632091" y="127342"/>
                  </a:lnTo>
                  <a:lnTo>
                    <a:pt x="644906" y="128079"/>
                  </a:lnTo>
                  <a:lnTo>
                    <a:pt x="689343" y="145516"/>
                  </a:lnTo>
                  <a:lnTo>
                    <a:pt x="717638" y="184111"/>
                  </a:lnTo>
                  <a:lnTo>
                    <a:pt x="724382" y="224891"/>
                  </a:lnTo>
                  <a:lnTo>
                    <a:pt x="724382" y="90093"/>
                  </a:lnTo>
                  <a:lnTo>
                    <a:pt x="677278" y="70548"/>
                  </a:lnTo>
                  <a:lnTo>
                    <a:pt x="631494" y="65430"/>
                  </a:lnTo>
                  <a:lnTo>
                    <a:pt x="608190" y="66713"/>
                  </a:lnTo>
                  <a:lnTo>
                    <a:pt x="565543" y="76923"/>
                  </a:lnTo>
                  <a:lnTo>
                    <a:pt x="528485" y="97066"/>
                  </a:lnTo>
                  <a:lnTo>
                    <a:pt x="498983" y="125260"/>
                  </a:lnTo>
                  <a:lnTo>
                    <a:pt x="477748" y="160896"/>
                  </a:lnTo>
                  <a:lnTo>
                    <a:pt x="471119" y="180505"/>
                  </a:lnTo>
                  <a:lnTo>
                    <a:pt x="470992" y="180873"/>
                  </a:lnTo>
                  <a:lnTo>
                    <a:pt x="466979" y="201980"/>
                  </a:lnTo>
                  <a:lnTo>
                    <a:pt x="466940" y="202209"/>
                  </a:lnTo>
                  <a:lnTo>
                    <a:pt x="465594" y="224891"/>
                  </a:lnTo>
                  <a:lnTo>
                    <a:pt x="466940" y="247357"/>
                  </a:lnTo>
                  <a:lnTo>
                    <a:pt x="477748" y="288556"/>
                  </a:lnTo>
                  <a:lnTo>
                    <a:pt x="498983" y="324434"/>
                  </a:lnTo>
                  <a:lnTo>
                    <a:pt x="528485" y="352907"/>
                  </a:lnTo>
                  <a:lnTo>
                    <a:pt x="565543" y="373316"/>
                  </a:lnTo>
                  <a:lnTo>
                    <a:pt x="608190" y="383679"/>
                  </a:lnTo>
                  <a:lnTo>
                    <a:pt x="631494" y="384975"/>
                  </a:lnTo>
                  <a:lnTo>
                    <a:pt x="655066" y="383679"/>
                  </a:lnTo>
                  <a:lnTo>
                    <a:pt x="698144" y="373316"/>
                  </a:lnTo>
                  <a:lnTo>
                    <a:pt x="735482" y="352907"/>
                  </a:lnTo>
                  <a:lnTo>
                    <a:pt x="764984" y="324434"/>
                  </a:lnTo>
                  <a:lnTo>
                    <a:pt x="766318" y="322465"/>
                  </a:lnTo>
                  <a:lnTo>
                    <a:pt x="776681" y="307276"/>
                  </a:lnTo>
                  <a:lnTo>
                    <a:pt x="786003" y="288556"/>
                  </a:lnTo>
                  <a:lnTo>
                    <a:pt x="792657" y="268579"/>
                  </a:lnTo>
                  <a:lnTo>
                    <a:pt x="796658" y="247357"/>
                  </a:lnTo>
                  <a:lnTo>
                    <a:pt x="797991" y="2248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8404" y="5745479"/>
              <a:ext cx="95796" cy="96977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8193926" y="5522912"/>
              <a:ext cx="667385" cy="320040"/>
            </a:xfrm>
            <a:custGeom>
              <a:avLst/>
              <a:gdLst/>
              <a:ahLst/>
              <a:cxnLst/>
              <a:rect l="l" t="t" r="r" b="b"/>
              <a:pathLst>
                <a:path w="667384" h="320039">
                  <a:moveTo>
                    <a:pt x="302031" y="72428"/>
                  </a:moveTo>
                  <a:lnTo>
                    <a:pt x="279742" y="41109"/>
                  </a:lnTo>
                  <a:lnTo>
                    <a:pt x="231101" y="10350"/>
                  </a:lnTo>
                  <a:lnTo>
                    <a:pt x="190931" y="1155"/>
                  </a:lnTo>
                  <a:lnTo>
                    <a:pt x="168833" y="0"/>
                  </a:lnTo>
                  <a:lnTo>
                    <a:pt x="144970" y="1282"/>
                  </a:lnTo>
                  <a:lnTo>
                    <a:pt x="101295" y="11493"/>
                  </a:lnTo>
                  <a:lnTo>
                    <a:pt x="63398" y="31635"/>
                  </a:lnTo>
                  <a:lnTo>
                    <a:pt x="33451" y="59829"/>
                  </a:lnTo>
                  <a:lnTo>
                    <a:pt x="12153" y="95465"/>
                  </a:lnTo>
                  <a:lnTo>
                    <a:pt x="1346" y="136791"/>
                  </a:lnTo>
                  <a:lnTo>
                    <a:pt x="0" y="159473"/>
                  </a:lnTo>
                  <a:lnTo>
                    <a:pt x="1346" y="181940"/>
                  </a:lnTo>
                  <a:lnTo>
                    <a:pt x="12153" y="223126"/>
                  </a:lnTo>
                  <a:lnTo>
                    <a:pt x="33451" y="259003"/>
                  </a:lnTo>
                  <a:lnTo>
                    <a:pt x="63398" y="287477"/>
                  </a:lnTo>
                  <a:lnTo>
                    <a:pt x="101295" y="307886"/>
                  </a:lnTo>
                  <a:lnTo>
                    <a:pt x="144970" y="318249"/>
                  </a:lnTo>
                  <a:lnTo>
                    <a:pt x="168833" y="319544"/>
                  </a:lnTo>
                  <a:lnTo>
                    <a:pt x="190931" y="318363"/>
                  </a:lnTo>
                  <a:lnTo>
                    <a:pt x="231101" y="308876"/>
                  </a:lnTo>
                  <a:lnTo>
                    <a:pt x="265493" y="290068"/>
                  </a:lnTo>
                  <a:lnTo>
                    <a:pt x="302031" y="246519"/>
                  </a:lnTo>
                  <a:lnTo>
                    <a:pt x="245948" y="213817"/>
                  </a:lnTo>
                  <a:lnTo>
                    <a:pt x="238544" y="224193"/>
                  </a:lnTo>
                  <a:lnTo>
                    <a:pt x="230390" y="233095"/>
                  </a:lnTo>
                  <a:lnTo>
                    <a:pt x="190804" y="254406"/>
                  </a:lnTo>
                  <a:lnTo>
                    <a:pt x="168249" y="257035"/>
                  </a:lnTo>
                  <a:lnTo>
                    <a:pt x="155130" y="256311"/>
                  </a:lnTo>
                  <a:lnTo>
                    <a:pt x="109524" y="238874"/>
                  </a:lnTo>
                  <a:lnTo>
                    <a:pt x="80505" y="200279"/>
                  </a:lnTo>
                  <a:lnTo>
                    <a:pt x="73609" y="159473"/>
                  </a:lnTo>
                  <a:lnTo>
                    <a:pt x="74371" y="144818"/>
                  </a:lnTo>
                  <a:lnTo>
                    <a:pt x="85877" y="107188"/>
                  </a:lnTo>
                  <a:lnTo>
                    <a:pt x="119761" y="73596"/>
                  </a:lnTo>
                  <a:lnTo>
                    <a:pt x="168249" y="61912"/>
                  </a:lnTo>
                  <a:lnTo>
                    <a:pt x="179730" y="62572"/>
                  </a:lnTo>
                  <a:lnTo>
                    <a:pt x="221462" y="78422"/>
                  </a:lnTo>
                  <a:lnTo>
                    <a:pt x="245948" y="105143"/>
                  </a:lnTo>
                  <a:lnTo>
                    <a:pt x="302031" y="72428"/>
                  </a:lnTo>
                  <a:close/>
                </a:path>
                <a:path w="667384" h="320039">
                  <a:moveTo>
                    <a:pt x="667156" y="159461"/>
                  </a:moveTo>
                  <a:lnTo>
                    <a:pt x="665835" y="136779"/>
                  </a:lnTo>
                  <a:lnTo>
                    <a:pt x="665822" y="136550"/>
                  </a:lnTo>
                  <a:lnTo>
                    <a:pt x="661885" y="115443"/>
                  </a:lnTo>
                  <a:lnTo>
                    <a:pt x="645845" y="76517"/>
                  </a:lnTo>
                  <a:lnTo>
                    <a:pt x="634263" y="59829"/>
                  </a:lnTo>
                  <a:lnTo>
                    <a:pt x="634149" y="59664"/>
                  </a:lnTo>
                  <a:lnTo>
                    <a:pt x="620483" y="44767"/>
                  </a:lnTo>
                  <a:lnTo>
                    <a:pt x="604672" y="31635"/>
                  </a:lnTo>
                  <a:lnTo>
                    <a:pt x="593547" y="24663"/>
                  </a:lnTo>
                  <a:lnTo>
                    <a:pt x="593547" y="159461"/>
                  </a:lnTo>
                  <a:lnTo>
                    <a:pt x="592797" y="173901"/>
                  </a:lnTo>
                  <a:lnTo>
                    <a:pt x="581571" y="211467"/>
                  </a:lnTo>
                  <a:lnTo>
                    <a:pt x="548563" y="245351"/>
                  </a:lnTo>
                  <a:lnTo>
                    <a:pt x="500659" y="257035"/>
                  </a:lnTo>
                  <a:lnTo>
                    <a:pt x="487857" y="256311"/>
                  </a:lnTo>
                  <a:lnTo>
                    <a:pt x="443801" y="238861"/>
                  </a:lnTo>
                  <a:lnTo>
                    <a:pt x="415251" y="199898"/>
                  </a:lnTo>
                  <a:lnTo>
                    <a:pt x="408355" y="159461"/>
                  </a:lnTo>
                  <a:lnTo>
                    <a:pt x="409117" y="144818"/>
                  </a:lnTo>
                  <a:lnTo>
                    <a:pt x="420624" y="107188"/>
                  </a:lnTo>
                  <a:lnTo>
                    <a:pt x="453644" y="73596"/>
                  </a:lnTo>
                  <a:lnTo>
                    <a:pt x="501256" y="61912"/>
                  </a:lnTo>
                  <a:lnTo>
                    <a:pt x="514070" y="62649"/>
                  </a:lnTo>
                  <a:lnTo>
                    <a:pt x="558507" y="80086"/>
                  </a:lnTo>
                  <a:lnTo>
                    <a:pt x="586803" y="118681"/>
                  </a:lnTo>
                  <a:lnTo>
                    <a:pt x="593547" y="159461"/>
                  </a:lnTo>
                  <a:lnTo>
                    <a:pt x="593547" y="24663"/>
                  </a:lnTo>
                  <a:lnTo>
                    <a:pt x="546442" y="5118"/>
                  </a:lnTo>
                  <a:lnTo>
                    <a:pt x="500659" y="0"/>
                  </a:lnTo>
                  <a:lnTo>
                    <a:pt x="477354" y="1282"/>
                  </a:lnTo>
                  <a:lnTo>
                    <a:pt x="434708" y="11493"/>
                  </a:lnTo>
                  <a:lnTo>
                    <a:pt x="397649" y="31635"/>
                  </a:lnTo>
                  <a:lnTo>
                    <a:pt x="368147" y="59829"/>
                  </a:lnTo>
                  <a:lnTo>
                    <a:pt x="346913" y="95465"/>
                  </a:lnTo>
                  <a:lnTo>
                    <a:pt x="340283" y="115074"/>
                  </a:lnTo>
                  <a:lnTo>
                    <a:pt x="340156" y="115443"/>
                  </a:lnTo>
                  <a:lnTo>
                    <a:pt x="336143" y="136550"/>
                  </a:lnTo>
                  <a:lnTo>
                    <a:pt x="336105" y="136779"/>
                  </a:lnTo>
                  <a:lnTo>
                    <a:pt x="334759" y="159461"/>
                  </a:lnTo>
                  <a:lnTo>
                    <a:pt x="336105" y="181927"/>
                  </a:lnTo>
                  <a:lnTo>
                    <a:pt x="346913" y="223126"/>
                  </a:lnTo>
                  <a:lnTo>
                    <a:pt x="368147" y="259003"/>
                  </a:lnTo>
                  <a:lnTo>
                    <a:pt x="397649" y="287477"/>
                  </a:lnTo>
                  <a:lnTo>
                    <a:pt x="434708" y="307886"/>
                  </a:lnTo>
                  <a:lnTo>
                    <a:pt x="477354" y="318249"/>
                  </a:lnTo>
                  <a:lnTo>
                    <a:pt x="500659" y="319544"/>
                  </a:lnTo>
                  <a:lnTo>
                    <a:pt x="524230" y="318249"/>
                  </a:lnTo>
                  <a:lnTo>
                    <a:pt x="567309" y="307886"/>
                  </a:lnTo>
                  <a:lnTo>
                    <a:pt x="604647" y="287477"/>
                  </a:lnTo>
                  <a:lnTo>
                    <a:pt x="634149" y="259003"/>
                  </a:lnTo>
                  <a:lnTo>
                    <a:pt x="635482" y="257035"/>
                  </a:lnTo>
                  <a:lnTo>
                    <a:pt x="645845" y="241846"/>
                  </a:lnTo>
                  <a:lnTo>
                    <a:pt x="655167" y="223126"/>
                  </a:lnTo>
                  <a:lnTo>
                    <a:pt x="661822" y="203149"/>
                  </a:lnTo>
                  <a:lnTo>
                    <a:pt x="665822" y="181927"/>
                  </a:lnTo>
                  <a:lnTo>
                    <a:pt x="667156" y="1594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8931185" y="5522912"/>
            <a:ext cx="521970" cy="315595"/>
          </a:xfrm>
          <a:custGeom>
            <a:avLst/>
            <a:gdLst/>
            <a:ahLst/>
            <a:cxnLst/>
            <a:rect l="l" t="t" r="r" b="b"/>
            <a:pathLst>
              <a:path w="521970" h="315595">
                <a:moveTo>
                  <a:pt x="69519" y="3492"/>
                </a:moveTo>
                <a:lnTo>
                  <a:pt x="0" y="3492"/>
                </a:lnTo>
                <a:lnTo>
                  <a:pt x="0" y="315468"/>
                </a:lnTo>
                <a:lnTo>
                  <a:pt x="73025" y="315468"/>
                </a:lnTo>
                <a:lnTo>
                  <a:pt x="73025" y="157137"/>
                </a:lnTo>
                <a:lnTo>
                  <a:pt x="73663" y="142060"/>
                </a:lnTo>
                <a:lnTo>
                  <a:pt x="83248" y="105143"/>
                </a:lnTo>
                <a:lnTo>
                  <a:pt x="96309" y="86448"/>
                </a:lnTo>
                <a:lnTo>
                  <a:pt x="69519" y="86448"/>
                </a:lnTo>
                <a:lnTo>
                  <a:pt x="57251" y="61912"/>
                </a:lnTo>
                <a:lnTo>
                  <a:pt x="66031" y="47639"/>
                </a:lnTo>
                <a:lnTo>
                  <a:pt x="69519" y="43529"/>
                </a:lnTo>
                <a:lnTo>
                  <a:pt x="69519" y="3492"/>
                </a:lnTo>
                <a:close/>
              </a:path>
              <a:path w="521970" h="315595">
                <a:moveTo>
                  <a:pt x="269417" y="63677"/>
                </a:moveTo>
                <a:lnTo>
                  <a:pt x="154228" y="63677"/>
                </a:lnTo>
                <a:lnTo>
                  <a:pt x="170180" y="64956"/>
                </a:lnTo>
                <a:lnTo>
                  <a:pt x="184162" y="68789"/>
                </a:lnTo>
                <a:lnTo>
                  <a:pt x="214134" y="95654"/>
                </a:lnTo>
                <a:lnTo>
                  <a:pt x="224320" y="146050"/>
                </a:lnTo>
                <a:lnTo>
                  <a:pt x="224320" y="315468"/>
                </a:lnTo>
                <a:lnTo>
                  <a:pt x="297345" y="315468"/>
                </a:lnTo>
                <a:lnTo>
                  <a:pt x="297345" y="157137"/>
                </a:lnTo>
                <a:lnTo>
                  <a:pt x="297985" y="142060"/>
                </a:lnTo>
                <a:lnTo>
                  <a:pt x="307581" y="105143"/>
                </a:lnTo>
                <a:lnTo>
                  <a:pt x="319998" y="87045"/>
                </a:lnTo>
                <a:lnTo>
                  <a:pt x="290918" y="87045"/>
                </a:lnTo>
                <a:lnTo>
                  <a:pt x="262293" y="77101"/>
                </a:lnTo>
                <a:lnTo>
                  <a:pt x="269417" y="63677"/>
                </a:lnTo>
                <a:close/>
              </a:path>
              <a:path w="521970" h="315595">
                <a:moveTo>
                  <a:pt x="507271" y="63677"/>
                </a:moveTo>
                <a:lnTo>
                  <a:pt x="378561" y="63677"/>
                </a:lnTo>
                <a:lnTo>
                  <a:pt x="394511" y="64956"/>
                </a:lnTo>
                <a:lnTo>
                  <a:pt x="408490" y="68789"/>
                </a:lnTo>
                <a:lnTo>
                  <a:pt x="438467" y="95654"/>
                </a:lnTo>
                <a:lnTo>
                  <a:pt x="448652" y="146050"/>
                </a:lnTo>
                <a:lnTo>
                  <a:pt x="448652" y="315468"/>
                </a:lnTo>
                <a:lnTo>
                  <a:pt x="521677" y="315468"/>
                </a:lnTo>
                <a:lnTo>
                  <a:pt x="521677" y="136702"/>
                </a:lnTo>
                <a:lnTo>
                  <a:pt x="520744" y="116069"/>
                </a:lnTo>
                <a:lnTo>
                  <a:pt x="520656" y="114113"/>
                </a:lnTo>
                <a:lnTo>
                  <a:pt x="517590" y="93683"/>
                </a:lnTo>
                <a:lnTo>
                  <a:pt x="512478" y="75407"/>
                </a:lnTo>
                <a:lnTo>
                  <a:pt x="507271" y="63677"/>
                </a:lnTo>
                <a:close/>
              </a:path>
              <a:path w="521970" h="315595">
                <a:moveTo>
                  <a:pt x="277014" y="52711"/>
                </a:moveTo>
                <a:lnTo>
                  <a:pt x="271129" y="60453"/>
                </a:lnTo>
                <a:lnTo>
                  <a:pt x="262293" y="77101"/>
                </a:lnTo>
                <a:lnTo>
                  <a:pt x="290918" y="87045"/>
                </a:lnTo>
                <a:lnTo>
                  <a:pt x="284299" y="66519"/>
                </a:lnTo>
                <a:lnTo>
                  <a:pt x="277014" y="52711"/>
                </a:lnTo>
                <a:close/>
              </a:path>
              <a:path w="521970" h="315595">
                <a:moveTo>
                  <a:pt x="393750" y="0"/>
                </a:moveTo>
                <a:lnTo>
                  <a:pt x="370721" y="1350"/>
                </a:lnTo>
                <a:lnTo>
                  <a:pt x="371163" y="1350"/>
                </a:lnTo>
                <a:lnTo>
                  <a:pt x="350366" y="5251"/>
                </a:lnTo>
                <a:lnTo>
                  <a:pt x="312534" y="21018"/>
                </a:lnTo>
                <a:lnTo>
                  <a:pt x="282451" y="45559"/>
                </a:lnTo>
                <a:lnTo>
                  <a:pt x="277014" y="52711"/>
                </a:lnTo>
                <a:lnTo>
                  <a:pt x="284184" y="66301"/>
                </a:lnTo>
                <a:lnTo>
                  <a:pt x="284299" y="66519"/>
                </a:lnTo>
                <a:lnTo>
                  <a:pt x="290918" y="87045"/>
                </a:lnTo>
                <a:lnTo>
                  <a:pt x="319998" y="87045"/>
                </a:lnTo>
                <a:lnTo>
                  <a:pt x="327515" y="80070"/>
                </a:lnTo>
                <a:lnTo>
                  <a:pt x="336207" y="74193"/>
                </a:lnTo>
                <a:lnTo>
                  <a:pt x="345753" y="69587"/>
                </a:lnTo>
                <a:lnTo>
                  <a:pt x="355993" y="66301"/>
                </a:lnTo>
                <a:lnTo>
                  <a:pt x="366928" y="64333"/>
                </a:lnTo>
                <a:lnTo>
                  <a:pt x="378561" y="63677"/>
                </a:lnTo>
                <a:lnTo>
                  <a:pt x="507271" y="63677"/>
                </a:lnTo>
                <a:lnTo>
                  <a:pt x="505320" y="59283"/>
                </a:lnTo>
                <a:lnTo>
                  <a:pt x="473725" y="22866"/>
                </a:lnTo>
                <a:lnTo>
                  <a:pt x="429013" y="3648"/>
                </a:lnTo>
                <a:lnTo>
                  <a:pt x="412370" y="985"/>
                </a:lnTo>
                <a:lnTo>
                  <a:pt x="413376" y="985"/>
                </a:lnTo>
                <a:lnTo>
                  <a:pt x="393750" y="0"/>
                </a:lnTo>
                <a:close/>
              </a:path>
              <a:path w="521970" h="315595">
                <a:moveTo>
                  <a:pt x="69519" y="43529"/>
                </a:moveTo>
                <a:lnTo>
                  <a:pt x="66031" y="47639"/>
                </a:lnTo>
                <a:lnTo>
                  <a:pt x="57251" y="61912"/>
                </a:lnTo>
                <a:lnTo>
                  <a:pt x="69519" y="86448"/>
                </a:lnTo>
                <a:lnTo>
                  <a:pt x="69519" y="43529"/>
                </a:lnTo>
                <a:close/>
              </a:path>
              <a:path w="521970" h="315595">
                <a:moveTo>
                  <a:pt x="171754" y="0"/>
                </a:moveTo>
                <a:lnTo>
                  <a:pt x="118671" y="8867"/>
                </a:lnTo>
                <a:lnTo>
                  <a:pt x="76598" y="35188"/>
                </a:lnTo>
                <a:lnTo>
                  <a:pt x="69519" y="43529"/>
                </a:lnTo>
                <a:lnTo>
                  <a:pt x="69519" y="86448"/>
                </a:lnTo>
                <a:lnTo>
                  <a:pt x="96309" y="86448"/>
                </a:lnTo>
                <a:lnTo>
                  <a:pt x="103183" y="80070"/>
                </a:lnTo>
                <a:lnTo>
                  <a:pt x="111874" y="74193"/>
                </a:lnTo>
                <a:lnTo>
                  <a:pt x="121421" y="69587"/>
                </a:lnTo>
                <a:lnTo>
                  <a:pt x="131660" y="66301"/>
                </a:lnTo>
                <a:lnTo>
                  <a:pt x="142595" y="64333"/>
                </a:lnTo>
                <a:lnTo>
                  <a:pt x="154228" y="63677"/>
                </a:lnTo>
                <a:lnTo>
                  <a:pt x="269417" y="63677"/>
                </a:lnTo>
                <a:lnTo>
                  <a:pt x="271129" y="60453"/>
                </a:lnTo>
                <a:lnTo>
                  <a:pt x="277014" y="52711"/>
                </a:lnTo>
                <a:lnTo>
                  <a:pt x="274935" y="48771"/>
                </a:lnTo>
                <a:lnTo>
                  <a:pt x="262829" y="33799"/>
                </a:lnTo>
                <a:lnTo>
                  <a:pt x="247980" y="21602"/>
                </a:lnTo>
                <a:lnTo>
                  <a:pt x="231056" y="12151"/>
                </a:lnTo>
                <a:lnTo>
                  <a:pt x="212710" y="5400"/>
                </a:lnTo>
                <a:lnTo>
                  <a:pt x="192942" y="1350"/>
                </a:lnTo>
                <a:lnTo>
                  <a:pt x="171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067382" y="2094052"/>
            <a:ext cx="251460" cy="344170"/>
          </a:xfrm>
          <a:custGeom>
            <a:avLst/>
            <a:gdLst/>
            <a:ahLst/>
            <a:cxnLst/>
            <a:rect l="l" t="t" r="r" b="b"/>
            <a:pathLst>
              <a:path w="251460" h="344169">
                <a:moveTo>
                  <a:pt x="132714" y="0"/>
                </a:moveTo>
                <a:lnTo>
                  <a:pt x="93618" y="3198"/>
                </a:lnTo>
                <a:lnTo>
                  <a:pt x="49391" y="19699"/>
                </a:lnTo>
                <a:lnTo>
                  <a:pt x="21475" y="46570"/>
                </a:lnTo>
                <a:lnTo>
                  <a:pt x="8204" y="92659"/>
                </a:lnTo>
                <a:lnTo>
                  <a:pt x="8911" y="105525"/>
                </a:lnTo>
                <a:lnTo>
                  <a:pt x="25665" y="144252"/>
                </a:lnTo>
                <a:lnTo>
                  <a:pt x="58981" y="167930"/>
                </a:lnTo>
                <a:lnTo>
                  <a:pt x="101344" y="182258"/>
                </a:lnTo>
                <a:lnTo>
                  <a:pt x="145501" y="193389"/>
                </a:lnTo>
                <a:lnTo>
                  <a:pt x="155876" y="196361"/>
                </a:lnTo>
                <a:lnTo>
                  <a:pt x="191766" y="211202"/>
                </a:lnTo>
                <a:lnTo>
                  <a:pt x="215495" y="244441"/>
                </a:lnTo>
                <a:lnTo>
                  <a:pt x="216204" y="253847"/>
                </a:lnTo>
                <a:lnTo>
                  <a:pt x="215616" y="261869"/>
                </a:lnTo>
                <a:lnTo>
                  <a:pt x="194727" y="295897"/>
                </a:lnTo>
                <a:lnTo>
                  <a:pt x="154368" y="311216"/>
                </a:lnTo>
                <a:lnTo>
                  <a:pt x="125475" y="313207"/>
                </a:lnTo>
                <a:lnTo>
                  <a:pt x="109021" y="312469"/>
                </a:lnTo>
                <a:lnTo>
                  <a:pt x="62014" y="301383"/>
                </a:lnTo>
                <a:lnTo>
                  <a:pt x="23691" y="280527"/>
                </a:lnTo>
                <a:lnTo>
                  <a:pt x="13995" y="272186"/>
                </a:lnTo>
                <a:lnTo>
                  <a:pt x="0" y="299694"/>
                </a:lnTo>
                <a:lnTo>
                  <a:pt x="37056" y="324715"/>
                </a:lnTo>
                <a:lnTo>
                  <a:pt x="88615" y="340534"/>
                </a:lnTo>
                <a:lnTo>
                  <a:pt x="125475" y="343611"/>
                </a:lnTo>
                <a:lnTo>
                  <a:pt x="146210" y="342813"/>
                </a:lnTo>
                <a:lnTo>
                  <a:pt x="196659" y="330822"/>
                </a:lnTo>
                <a:lnTo>
                  <a:pt x="230277" y="307024"/>
                </a:lnTo>
                <a:lnTo>
                  <a:pt x="250589" y="263514"/>
                </a:lnTo>
                <a:lnTo>
                  <a:pt x="251434" y="251434"/>
                </a:lnTo>
                <a:lnTo>
                  <a:pt x="250725" y="238799"/>
                </a:lnTo>
                <a:lnTo>
                  <a:pt x="233971" y="200689"/>
                </a:lnTo>
                <a:lnTo>
                  <a:pt x="200668" y="177464"/>
                </a:lnTo>
                <a:lnTo>
                  <a:pt x="147612" y="159985"/>
                </a:lnTo>
                <a:lnTo>
                  <a:pt x="114598" y="151691"/>
                </a:lnTo>
                <a:lnTo>
                  <a:pt x="104176" y="148766"/>
                </a:lnTo>
                <a:lnTo>
                  <a:pt x="67921" y="134285"/>
                </a:lnTo>
                <a:lnTo>
                  <a:pt x="44143" y="101107"/>
                </a:lnTo>
                <a:lnTo>
                  <a:pt x="43433" y="91693"/>
                </a:lnTo>
                <a:lnTo>
                  <a:pt x="44022" y="83233"/>
                </a:lnTo>
                <a:lnTo>
                  <a:pt x="64847" y="48201"/>
                </a:lnTo>
                <a:lnTo>
                  <a:pt x="104479" y="32458"/>
                </a:lnTo>
                <a:lnTo>
                  <a:pt x="132232" y="30403"/>
                </a:lnTo>
                <a:lnTo>
                  <a:pt x="143679" y="30827"/>
                </a:lnTo>
                <a:lnTo>
                  <a:pt x="191303" y="41022"/>
                </a:lnTo>
                <a:lnTo>
                  <a:pt x="225374" y="58394"/>
                </a:lnTo>
                <a:lnTo>
                  <a:pt x="237439" y="29921"/>
                </a:lnTo>
                <a:lnTo>
                  <a:pt x="202690" y="12320"/>
                </a:lnTo>
                <a:lnTo>
                  <a:pt x="161066" y="1990"/>
                </a:lnTo>
                <a:lnTo>
                  <a:pt x="146918" y="497"/>
                </a:lnTo>
                <a:lnTo>
                  <a:pt x="132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2363685" y="2178989"/>
            <a:ext cx="247650" cy="258445"/>
          </a:xfrm>
          <a:custGeom>
            <a:avLst/>
            <a:gdLst/>
            <a:ahLst/>
            <a:cxnLst/>
            <a:rect l="l" t="t" r="r" b="b"/>
            <a:pathLst>
              <a:path w="247650" h="258444">
                <a:moveTo>
                  <a:pt x="124015" y="0"/>
                </a:moveTo>
                <a:lnTo>
                  <a:pt x="75112" y="9365"/>
                </a:lnTo>
                <a:lnTo>
                  <a:pt x="35345" y="36375"/>
                </a:lnTo>
                <a:lnTo>
                  <a:pt x="9092" y="77276"/>
                </a:lnTo>
                <a:lnTo>
                  <a:pt x="0" y="128854"/>
                </a:lnTo>
                <a:lnTo>
                  <a:pt x="1055" y="147147"/>
                </a:lnTo>
                <a:lnTo>
                  <a:pt x="16891" y="195694"/>
                </a:lnTo>
                <a:lnTo>
                  <a:pt x="49550" y="232432"/>
                </a:lnTo>
                <a:lnTo>
                  <a:pt x="96029" y="254028"/>
                </a:lnTo>
                <a:lnTo>
                  <a:pt x="133197" y="258190"/>
                </a:lnTo>
                <a:lnTo>
                  <a:pt x="148082" y="257528"/>
                </a:lnTo>
                <a:lnTo>
                  <a:pt x="188937" y="247573"/>
                </a:lnTo>
                <a:lnTo>
                  <a:pt x="220296" y="227787"/>
                </a:lnTo>
                <a:lnTo>
                  <a:pt x="134150" y="227787"/>
                </a:lnTo>
                <a:lnTo>
                  <a:pt x="119839" y="227018"/>
                </a:lnTo>
                <a:lnTo>
                  <a:pt x="81800" y="215480"/>
                </a:lnTo>
                <a:lnTo>
                  <a:pt x="46088" y="181216"/>
                </a:lnTo>
                <a:lnTo>
                  <a:pt x="34097" y="144343"/>
                </a:lnTo>
                <a:lnTo>
                  <a:pt x="33820" y="139471"/>
                </a:lnTo>
                <a:lnTo>
                  <a:pt x="26047" y="139471"/>
                </a:lnTo>
                <a:lnTo>
                  <a:pt x="26047" y="113893"/>
                </a:lnTo>
                <a:lnTo>
                  <a:pt x="33890" y="113893"/>
                </a:lnTo>
                <a:lnTo>
                  <a:pt x="34023" y="111391"/>
                </a:lnTo>
                <a:lnTo>
                  <a:pt x="51239" y="65031"/>
                </a:lnTo>
                <a:lnTo>
                  <a:pt x="87921" y="36226"/>
                </a:lnTo>
                <a:lnTo>
                  <a:pt x="124015" y="29438"/>
                </a:lnTo>
                <a:lnTo>
                  <a:pt x="205461" y="29438"/>
                </a:lnTo>
                <a:lnTo>
                  <a:pt x="200616" y="25066"/>
                </a:lnTo>
                <a:lnTo>
                  <a:pt x="187477" y="16167"/>
                </a:lnTo>
                <a:lnTo>
                  <a:pt x="173103" y="9097"/>
                </a:lnTo>
                <a:lnTo>
                  <a:pt x="158094" y="4162"/>
                </a:lnTo>
                <a:lnTo>
                  <a:pt x="158370" y="4162"/>
                </a:lnTo>
                <a:lnTo>
                  <a:pt x="141531" y="1040"/>
                </a:lnTo>
                <a:lnTo>
                  <a:pt x="141872" y="1040"/>
                </a:lnTo>
                <a:lnTo>
                  <a:pt x="124015" y="0"/>
                </a:lnTo>
                <a:close/>
              </a:path>
              <a:path w="247650" h="258444">
                <a:moveTo>
                  <a:pt x="211848" y="194487"/>
                </a:moveTo>
                <a:lnTo>
                  <a:pt x="177355" y="219582"/>
                </a:lnTo>
                <a:lnTo>
                  <a:pt x="134150" y="227787"/>
                </a:lnTo>
                <a:lnTo>
                  <a:pt x="220296" y="227787"/>
                </a:lnTo>
                <a:lnTo>
                  <a:pt x="222184" y="226219"/>
                </a:lnTo>
                <a:lnTo>
                  <a:pt x="231165" y="216687"/>
                </a:lnTo>
                <a:lnTo>
                  <a:pt x="211848" y="194487"/>
                </a:lnTo>
                <a:close/>
              </a:path>
              <a:path w="247650" h="258444">
                <a:moveTo>
                  <a:pt x="33890" y="113893"/>
                </a:moveTo>
                <a:lnTo>
                  <a:pt x="26047" y="113893"/>
                </a:lnTo>
                <a:lnTo>
                  <a:pt x="26047" y="139471"/>
                </a:lnTo>
                <a:lnTo>
                  <a:pt x="33820" y="139471"/>
                </a:lnTo>
                <a:lnTo>
                  <a:pt x="33404" y="132156"/>
                </a:lnTo>
                <a:lnTo>
                  <a:pt x="33350" y="124028"/>
                </a:lnTo>
                <a:lnTo>
                  <a:pt x="33890" y="113893"/>
                </a:lnTo>
                <a:close/>
              </a:path>
              <a:path w="247650" h="258444">
                <a:moveTo>
                  <a:pt x="214196" y="113893"/>
                </a:moveTo>
                <a:lnTo>
                  <a:pt x="33890" y="113893"/>
                </a:lnTo>
                <a:lnTo>
                  <a:pt x="33350" y="124028"/>
                </a:lnTo>
                <a:lnTo>
                  <a:pt x="33404" y="132156"/>
                </a:lnTo>
                <a:lnTo>
                  <a:pt x="33820" y="139471"/>
                </a:lnTo>
                <a:lnTo>
                  <a:pt x="246608" y="139471"/>
                </a:lnTo>
                <a:lnTo>
                  <a:pt x="246684" y="135686"/>
                </a:lnTo>
                <a:lnTo>
                  <a:pt x="247002" y="132156"/>
                </a:lnTo>
                <a:lnTo>
                  <a:pt x="247091" y="128854"/>
                </a:lnTo>
                <a:lnTo>
                  <a:pt x="246883" y="124993"/>
                </a:lnTo>
                <a:lnTo>
                  <a:pt x="246831" y="124028"/>
                </a:lnTo>
                <a:lnTo>
                  <a:pt x="214757" y="124028"/>
                </a:lnTo>
                <a:lnTo>
                  <a:pt x="214196" y="113893"/>
                </a:lnTo>
                <a:close/>
              </a:path>
              <a:path w="247650" h="258444">
                <a:moveTo>
                  <a:pt x="205461" y="29438"/>
                </a:moveTo>
                <a:lnTo>
                  <a:pt x="124015" y="29438"/>
                </a:lnTo>
                <a:lnTo>
                  <a:pt x="136898" y="30193"/>
                </a:lnTo>
                <a:lnTo>
                  <a:pt x="148994" y="32456"/>
                </a:lnTo>
                <a:lnTo>
                  <a:pt x="189034" y="55984"/>
                </a:lnTo>
                <a:lnTo>
                  <a:pt x="211796" y="98031"/>
                </a:lnTo>
                <a:lnTo>
                  <a:pt x="214757" y="124028"/>
                </a:lnTo>
                <a:lnTo>
                  <a:pt x="228257" y="113893"/>
                </a:lnTo>
                <a:lnTo>
                  <a:pt x="246286" y="113893"/>
                </a:lnTo>
                <a:lnTo>
                  <a:pt x="246151" y="111391"/>
                </a:lnTo>
                <a:lnTo>
                  <a:pt x="246095" y="110351"/>
                </a:lnTo>
                <a:lnTo>
                  <a:pt x="231165" y="61531"/>
                </a:lnTo>
                <a:lnTo>
                  <a:pt x="212278" y="35591"/>
                </a:lnTo>
                <a:lnTo>
                  <a:pt x="205461" y="29438"/>
                </a:lnTo>
                <a:close/>
              </a:path>
              <a:path w="247650" h="258444">
                <a:moveTo>
                  <a:pt x="246286" y="113893"/>
                </a:moveTo>
                <a:lnTo>
                  <a:pt x="228257" y="113893"/>
                </a:lnTo>
                <a:lnTo>
                  <a:pt x="214757" y="124028"/>
                </a:lnTo>
                <a:lnTo>
                  <a:pt x="246831" y="124028"/>
                </a:lnTo>
                <a:lnTo>
                  <a:pt x="246286" y="1138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2680754" y="2076691"/>
            <a:ext cx="34290" cy="358140"/>
          </a:xfrm>
          <a:custGeom>
            <a:avLst/>
            <a:gdLst/>
            <a:ahLst/>
            <a:cxnLst/>
            <a:rect l="l" t="t" r="r" b="b"/>
            <a:pathLst>
              <a:path w="34289" h="358139">
                <a:moveTo>
                  <a:pt x="34264" y="0"/>
                </a:moveTo>
                <a:lnTo>
                  <a:pt x="0" y="0"/>
                </a:lnTo>
                <a:lnTo>
                  <a:pt x="0" y="358089"/>
                </a:lnTo>
                <a:lnTo>
                  <a:pt x="34264" y="358089"/>
                </a:lnTo>
                <a:lnTo>
                  <a:pt x="34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810573" y="2076691"/>
            <a:ext cx="34290" cy="358140"/>
          </a:xfrm>
          <a:custGeom>
            <a:avLst/>
            <a:gdLst/>
            <a:ahLst/>
            <a:cxnLst/>
            <a:rect l="l" t="t" r="r" b="b"/>
            <a:pathLst>
              <a:path w="34289" h="358139">
                <a:moveTo>
                  <a:pt x="34264" y="0"/>
                </a:moveTo>
                <a:lnTo>
                  <a:pt x="0" y="0"/>
                </a:lnTo>
                <a:lnTo>
                  <a:pt x="0" y="358089"/>
                </a:lnTo>
                <a:lnTo>
                  <a:pt x="34264" y="358089"/>
                </a:lnTo>
                <a:lnTo>
                  <a:pt x="34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2914815" y="2178989"/>
            <a:ext cx="247650" cy="258445"/>
          </a:xfrm>
          <a:custGeom>
            <a:avLst/>
            <a:gdLst/>
            <a:ahLst/>
            <a:cxnLst/>
            <a:rect l="l" t="t" r="r" b="b"/>
            <a:pathLst>
              <a:path w="247650" h="258444">
                <a:moveTo>
                  <a:pt x="124015" y="0"/>
                </a:moveTo>
                <a:lnTo>
                  <a:pt x="75112" y="9365"/>
                </a:lnTo>
                <a:lnTo>
                  <a:pt x="35345" y="36375"/>
                </a:lnTo>
                <a:lnTo>
                  <a:pt x="9092" y="77276"/>
                </a:lnTo>
                <a:lnTo>
                  <a:pt x="0" y="128854"/>
                </a:lnTo>
                <a:lnTo>
                  <a:pt x="1055" y="147147"/>
                </a:lnTo>
                <a:lnTo>
                  <a:pt x="16891" y="195694"/>
                </a:lnTo>
                <a:lnTo>
                  <a:pt x="49550" y="232432"/>
                </a:lnTo>
                <a:lnTo>
                  <a:pt x="96029" y="254028"/>
                </a:lnTo>
                <a:lnTo>
                  <a:pt x="133197" y="258190"/>
                </a:lnTo>
                <a:lnTo>
                  <a:pt x="148082" y="257528"/>
                </a:lnTo>
                <a:lnTo>
                  <a:pt x="188937" y="247573"/>
                </a:lnTo>
                <a:lnTo>
                  <a:pt x="220296" y="227787"/>
                </a:lnTo>
                <a:lnTo>
                  <a:pt x="134150" y="227787"/>
                </a:lnTo>
                <a:lnTo>
                  <a:pt x="119839" y="227018"/>
                </a:lnTo>
                <a:lnTo>
                  <a:pt x="81800" y="215480"/>
                </a:lnTo>
                <a:lnTo>
                  <a:pt x="46088" y="181216"/>
                </a:lnTo>
                <a:lnTo>
                  <a:pt x="34097" y="144343"/>
                </a:lnTo>
                <a:lnTo>
                  <a:pt x="33820" y="139471"/>
                </a:lnTo>
                <a:lnTo>
                  <a:pt x="26047" y="139471"/>
                </a:lnTo>
                <a:lnTo>
                  <a:pt x="26047" y="113893"/>
                </a:lnTo>
                <a:lnTo>
                  <a:pt x="33890" y="113893"/>
                </a:lnTo>
                <a:lnTo>
                  <a:pt x="34023" y="111391"/>
                </a:lnTo>
                <a:lnTo>
                  <a:pt x="51239" y="65031"/>
                </a:lnTo>
                <a:lnTo>
                  <a:pt x="87921" y="36226"/>
                </a:lnTo>
                <a:lnTo>
                  <a:pt x="124015" y="29438"/>
                </a:lnTo>
                <a:lnTo>
                  <a:pt x="205461" y="29438"/>
                </a:lnTo>
                <a:lnTo>
                  <a:pt x="200616" y="25066"/>
                </a:lnTo>
                <a:lnTo>
                  <a:pt x="187477" y="16167"/>
                </a:lnTo>
                <a:lnTo>
                  <a:pt x="173103" y="9097"/>
                </a:lnTo>
                <a:lnTo>
                  <a:pt x="158094" y="4162"/>
                </a:lnTo>
                <a:lnTo>
                  <a:pt x="158370" y="4162"/>
                </a:lnTo>
                <a:lnTo>
                  <a:pt x="141531" y="1040"/>
                </a:lnTo>
                <a:lnTo>
                  <a:pt x="141872" y="1040"/>
                </a:lnTo>
                <a:lnTo>
                  <a:pt x="124015" y="0"/>
                </a:lnTo>
                <a:close/>
              </a:path>
              <a:path w="247650" h="258444">
                <a:moveTo>
                  <a:pt x="211848" y="194487"/>
                </a:moveTo>
                <a:lnTo>
                  <a:pt x="177355" y="219582"/>
                </a:lnTo>
                <a:lnTo>
                  <a:pt x="134150" y="227787"/>
                </a:lnTo>
                <a:lnTo>
                  <a:pt x="220296" y="227787"/>
                </a:lnTo>
                <a:lnTo>
                  <a:pt x="222184" y="226219"/>
                </a:lnTo>
                <a:lnTo>
                  <a:pt x="231165" y="216687"/>
                </a:lnTo>
                <a:lnTo>
                  <a:pt x="211848" y="194487"/>
                </a:lnTo>
                <a:close/>
              </a:path>
              <a:path w="247650" h="258444">
                <a:moveTo>
                  <a:pt x="33890" y="113893"/>
                </a:moveTo>
                <a:lnTo>
                  <a:pt x="26047" y="113893"/>
                </a:lnTo>
                <a:lnTo>
                  <a:pt x="26047" y="139471"/>
                </a:lnTo>
                <a:lnTo>
                  <a:pt x="33820" y="139471"/>
                </a:lnTo>
                <a:lnTo>
                  <a:pt x="33404" y="132156"/>
                </a:lnTo>
                <a:lnTo>
                  <a:pt x="33350" y="124028"/>
                </a:lnTo>
                <a:lnTo>
                  <a:pt x="33890" y="113893"/>
                </a:lnTo>
                <a:close/>
              </a:path>
              <a:path w="247650" h="258444">
                <a:moveTo>
                  <a:pt x="214196" y="113893"/>
                </a:moveTo>
                <a:lnTo>
                  <a:pt x="33890" y="113893"/>
                </a:lnTo>
                <a:lnTo>
                  <a:pt x="33350" y="124028"/>
                </a:lnTo>
                <a:lnTo>
                  <a:pt x="33404" y="132156"/>
                </a:lnTo>
                <a:lnTo>
                  <a:pt x="33820" y="139471"/>
                </a:lnTo>
                <a:lnTo>
                  <a:pt x="246608" y="139471"/>
                </a:lnTo>
                <a:lnTo>
                  <a:pt x="246684" y="135686"/>
                </a:lnTo>
                <a:lnTo>
                  <a:pt x="247002" y="132156"/>
                </a:lnTo>
                <a:lnTo>
                  <a:pt x="247091" y="128854"/>
                </a:lnTo>
                <a:lnTo>
                  <a:pt x="246883" y="124993"/>
                </a:lnTo>
                <a:lnTo>
                  <a:pt x="246831" y="124028"/>
                </a:lnTo>
                <a:lnTo>
                  <a:pt x="214757" y="124028"/>
                </a:lnTo>
                <a:lnTo>
                  <a:pt x="214196" y="113893"/>
                </a:lnTo>
                <a:close/>
              </a:path>
              <a:path w="247650" h="258444">
                <a:moveTo>
                  <a:pt x="205461" y="29438"/>
                </a:moveTo>
                <a:lnTo>
                  <a:pt x="124015" y="29438"/>
                </a:lnTo>
                <a:lnTo>
                  <a:pt x="136898" y="30193"/>
                </a:lnTo>
                <a:lnTo>
                  <a:pt x="148994" y="32456"/>
                </a:lnTo>
                <a:lnTo>
                  <a:pt x="189034" y="55984"/>
                </a:lnTo>
                <a:lnTo>
                  <a:pt x="211796" y="98031"/>
                </a:lnTo>
                <a:lnTo>
                  <a:pt x="214757" y="124028"/>
                </a:lnTo>
                <a:lnTo>
                  <a:pt x="228257" y="113893"/>
                </a:lnTo>
                <a:lnTo>
                  <a:pt x="246286" y="113893"/>
                </a:lnTo>
                <a:lnTo>
                  <a:pt x="246151" y="111391"/>
                </a:lnTo>
                <a:lnTo>
                  <a:pt x="246095" y="110351"/>
                </a:lnTo>
                <a:lnTo>
                  <a:pt x="231165" y="61531"/>
                </a:lnTo>
                <a:lnTo>
                  <a:pt x="212278" y="35591"/>
                </a:lnTo>
                <a:lnTo>
                  <a:pt x="205461" y="29438"/>
                </a:lnTo>
                <a:close/>
              </a:path>
              <a:path w="247650" h="258444">
                <a:moveTo>
                  <a:pt x="246286" y="113893"/>
                </a:moveTo>
                <a:lnTo>
                  <a:pt x="228257" y="113893"/>
                </a:lnTo>
                <a:lnTo>
                  <a:pt x="214757" y="124028"/>
                </a:lnTo>
                <a:lnTo>
                  <a:pt x="246831" y="124028"/>
                </a:lnTo>
                <a:lnTo>
                  <a:pt x="246286" y="1138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3231870" y="2178989"/>
            <a:ext cx="127635" cy="255904"/>
          </a:xfrm>
          <a:custGeom>
            <a:avLst/>
            <a:gdLst/>
            <a:ahLst/>
            <a:cxnLst/>
            <a:rect l="l" t="t" r="r" b="b"/>
            <a:pathLst>
              <a:path w="127635" h="255905">
                <a:moveTo>
                  <a:pt x="32816" y="2412"/>
                </a:moveTo>
                <a:lnTo>
                  <a:pt x="0" y="2412"/>
                </a:lnTo>
                <a:lnTo>
                  <a:pt x="0" y="255777"/>
                </a:lnTo>
                <a:lnTo>
                  <a:pt x="34264" y="255777"/>
                </a:lnTo>
                <a:lnTo>
                  <a:pt x="34264" y="126441"/>
                </a:lnTo>
                <a:lnTo>
                  <a:pt x="35681" y="105283"/>
                </a:lnTo>
                <a:lnTo>
                  <a:pt x="39933" y="86690"/>
                </a:lnTo>
                <a:lnTo>
                  <a:pt x="46683" y="71424"/>
                </a:lnTo>
                <a:lnTo>
                  <a:pt x="32816" y="71424"/>
                </a:lnTo>
                <a:lnTo>
                  <a:pt x="29438" y="59359"/>
                </a:lnTo>
                <a:lnTo>
                  <a:pt x="32816" y="51954"/>
                </a:lnTo>
                <a:lnTo>
                  <a:pt x="32816" y="2412"/>
                </a:lnTo>
                <a:close/>
              </a:path>
              <a:path w="127635" h="255905">
                <a:moveTo>
                  <a:pt x="32816" y="51954"/>
                </a:moveTo>
                <a:lnTo>
                  <a:pt x="29438" y="59359"/>
                </a:lnTo>
                <a:lnTo>
                  <a:pt x="32816" y="71424"/>
                </a:lnTo>
                <a:lnTo>
                  <a:pt x="32816" y="51954"/>
                </a:lnTo>
                <a:close/>
              </a:path>
              <a:path w="127635" h="255905">
                <a:moveTo>
                  <a:pt x="127406" y="0"/>
                </a:moveTo>
                <a:lnTo>
                  <a:pt x="78450" y="8551"/>
                </a:lnTo>
                <a:lnTo>
                  <a:pt x="43675" y="33842"/>
                </a:lnTo>
                <a:lnTo>
                  <a:pt x="32816" y="51954"/>
                </a:lnTo>
                <a:lnTo>
                  <a:pt x="32816" y="71424"/>
                </a:lnTo>
                <a:lnTo>
                  <a:pt x="46683" y="71424"/>
                </a:lnTo>
                <a:lnTo>
                  <a:pt x="47021" y="70659"/>
                </a:lnTo>
                <a:lnTo>
                  <a:pt x="56946" y="57188"/>
                </a:lnTo>
                <a:lnTo>
                  <a:pt x="69374" y="46527"/>
                </a:lnTo>
                <a:lnTo>
                  <a:pt x="83972" y="38911"/>
                </a:lnTo>
                <a:lnTo>
                  <a:pt x="100741" y="34340"/>
                </a:lnTo>
                <a:lnTo>
                  <a:pt x="118579" y="32905"/>
                </a:lnTo>
                <a:lnTo>
                  <a:pt x="127406" y="32905"/>
                </a:lnTo>
                <a:lnTo>
                  <a:pt x="127406" y="0"/>
                </a:lnTo>
                <a:close/>
              </a:path>
              <a:path w="127635" h="255905">
                <a:moveTo>
                  <a:pt x="127406" y="32905"/>
                </a:moveTo>
                <a:lnTo>
                  <a:pt x="122262" y="32905"/>
                </a:lnTo>
                <a:lnTo>
                  <a:pt x="125443" y="33299"/>
                </a:lnTo>
                <a:lnTo>
                  <a:pt x="127406" y="33299"/>
                </a:lnTo>
                <a:lnTo>
                  <a:pt x="127406" y="32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3526739" y="2094052"/>
            <a:ext cx="251460" cy="344170"/>
          </a:xfrm>
          <a:custGeom>
            <a:avLst/>
            <a:gdLst/>
            <a:ahLst/>
            <a:cxnLst/>
            <a:rect l="l" t="t" r="r" b="b"/>
            <a:pathLst>
              <a:path w="251460" h="344169">
                <a:moveTo>
                  <a:pt x="132714" y="0"/>
                </a:moveTo>
                <a:lnTo>
                  <a:pt x="93618" y="3198"/>
                </a:lnTo>
                <a:lnTo>
                  <a:pt x="49391" y="19699"/>
                </a:lnTo>
                <a:lnTo>
                  <a:pt x="21475" y="46570"/>
                </a:lnTo>
                <a:lnTo>
                  <a:pt x="8204" y="92659"/>
                </a:lnTo>
                <a:lnTo>
                  <a:pt x="8911" y="105525"/>
                </a:lnTo>
                <a:lnTo>
                  <a:pt x="25665" y="144252"/>
                </a:lnTo>
                <a:lnTo>
                  <a:pt x="58981" y="167930"/>
                </a:lnTo>
                <a:lnTo>
                  <a:pt x="101344" y="182258"/>
                </a:lnTo>
                <a:lnTo>
                  <a:pt x="145501" y="193389"/>
                </a:lnTo>
                <a:lnTo>
                  <a:pt x="155876" y="196361"/>
                </a:lnTo>
                <a:lnTo>
                  <a:pt x="191766" y="211202"/>
                </a:lnTo>
                <a:lnTo>
                  <a:pt x="215495" y="244441"/>
                </a:lnTo>
                <a:lnTo>
                  <a:pt x="216204" y="253847"/>
                </a:lnTo>
                <a:lnTo>
                  <a:pt x="215616" y="261869"/>
                </a:lnTo>
                <a:lnTo>
                  <a:pt x="194727" y="295897"/>
                </a:lnTo>
                <a:lnTo>
                  <a:pt x="154368" y="311216"/>
                </a:lnTo>
                <a:lnTo>
                  <a:pt x="125475" y="313207"/>
                </a:lnTo>
                <a:lnTo>
                  <a:pt x="109021" y="312469"/>
                </a:lnTo>
                <a:lnTo>
                  <a:pt x="62014" y="301383"/>
                </a:lnTo>
                <a:lnTo>
                  <a:pt x="23691" y="280527"/>
                </a:lnTo>
                <a:lnTo>
                  <a:pt x="13995" y="272186"/>
                </a:lnTo>
                <a:lnTo>
                  <a:pt x="0" y="299694"/>
                </a:lnTo>
                <a:lnTo>
                  <a:pt x="37056" y="324715"/>
                </a:lnTo>
                <a:lnTo>
                  <a:pt x="88615" y="340534"/>
                </a:lnTo>
                <a:lnTo>
                  <a:pt x="125475" y="343611"/>
                </a:lnTo>
                <a:lnTo>
                  <a:pt x="146210" y="342813"/>
                </a:lnTo>
                <a:lnTo>
                  <a:pt x="196659" y="330822"/>
                </a:lnTo>
                <a:lnTo>
                  <a:pt x="230277" y="307024"/>
                </a:lnTo>
                <a:lnTo>
                  <a:pt x="250589" y="263514"/>
                </a:lnTo>
                <a:lnTo>
                  <a:pt x="251434" y="251434"/>
                </a:lnTo>
                <a:lnTo>
                  <a:pt x="250725" y="238799"/>
                </a:lnTo>
                <a:lnTo>
                  <a:pt x="233971" y="200689"/>
                </a:lnTo>
                <a:lnTo>
                  <a:pt x="200668" y="177464"/>
                </a:lnTo>
                <a:lnTo>
                  <a:pt x="147612" y="159985"/>
                </a:lnTo>
                <a:lnTo>
                  <a:pt x="114598" y="151691"/>
                </a:lnTo>
                <a:lnTo>
                  <a:pt x="104176" y="148766"/>
                </a:lnTo>
                <a:lnTo>
                  <a:pt x="67921" y="134285"/>
                </a:lnTo>
                <a:lnTo>
                  <a:pt x="44143" y="101107"/>
                </a:lnTo>
                <a:lnTo>
                  <a:pt x="43433" y="91693"/>
                </a:lnTo>
                <a:lnTo>
                  <a:pt x="44022" y="83233"/>
                </a:lnTo>
                <a:lnTo>
                  <a:pt x="64847" y="48201"/>
                </a:lnTo>
                <a:lnTo>
                  <a:pt x="104479" y="32458"/>
                </a:lnTo>
                <a:lnTo>
                  <a:pt x="132232" y="30403"/>
                </a:lnTo>
                <a:lnTo>
                  <a:pt x="143679" y="30827"/>
                </a:lnTo>
                <a:lnTo>
                  <a:pt x="191303" y="41022"/>
                </a:lnTo>
                <a:lnTo>
                  <a:pt x="225374" y="58394"/>
                </a:lnTo>
                <a:lnTo>
                  <a:pt x="237439" y="29921"/>
                </a:lnTo>
                <a:lnTo>
                  <a:pt x="202690" y="12320"/>
                </a:lnTo>
                <a:lnTo>
                  <a:pt x="161066" y="1990"/>
                </a:lnTo>
                <a:lnTo>
                  <a:pt x="146918" y="497"/>
                </a:lnTo>
                <a:lnTo>
                  <a:pt x="132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3846207" y="2181402"/>
            <a:ext cx="231775" cy="255904"/>
          </a:xfrm>
          <a:custGeom>
            <a:avLst/>
            <a:gdLst/>
            <a:ahLst/>
            <a:cxnLst/>
            <a:rect l="l" t="t" r="r" b="b"/>
            <a:pathLst>
              <a:path w="231775" h="255905">
                <a:moveTo>
                  <a:pt x="34264" y="0"/>
                </a:moveTo>
                <a:lnTo>
                  <a:pt x="0" y="0"/>
                </a:lnTo>
                <a:lnTo>
                  <a:pt x="0" y="147192"/>
                </a:lnTo>
                <a:lnTo>
                  <a:pt x="7463" y="194702"/>
                </a:lnTo>
                <a:lnTo>
                  <a:pt x="29257" y="228634"/>
                </a:lnTo>
                <a:lnTo>
                  <a:pt x="63247" y="248995"/>
                </a:lnTo>
                <a:lnTo>
                  <a:pt x="107137" y="255777"/>
                </a:lnTo>
                <a:lnTo>
                  <a:pt x="123498" y="254797"/>
                </a:lnTo>
                <a:lnTo>
                  <a:pt x="166255" y="240093"/>
                </a:lnTo>
                <a:lnTo>
                  <a:pt x="184707" y="224891"/>
                </a:lnTo>
                <a:lnTo>
                  <a:pt x="110528" y="224891"/>
                </a:lnTo>
                <a:lnTo>
                  <a:pt x="93433" y="223610"/>
                </a:lnTo>
                <a:lnTo>
                  <a:pt x="54292" y="204381"/>
                </a:lnTo>
                <a:lnTo>
                  <a:pt x="35516" y="162349"/>
                </a:lnTo>
                <a:lnTo>
                  <a:pt x="34264" y="143332"/>
                </a:lnTo>
                <a:lnTo>
                  <a:pt x="34264" y="0"/>
                </a:lnTo>
                <a:close/>
              </a:path>
              <a:path w="231775" h="255905">
                <a:moveTo>
                  <a:pt x="231178" y="183870"/>
                </a:moveTo>
                <a:lnTo>
                  <a:pt x="198361" y="183870"/>
                </a:lnTo>
                <a:lnTo>
                  <a:pt x="203669" y="196418"/>
                </a:lnTo>
                <a:lnTo>
                  <a:pt x="198361" y="206641"/>
                </a:lnTo>
                <a:lnTo>
                  <a:pt x="198361" y="253364"/>
                </a:lnTo>
                <a:lnTo>
                  <a:pt x="231178" y="253364"/>
                </a:lnTo>
                <a:lnTo>
                  <a:pt x="231178" y="183870"/>
                </a:lnTo>
                <a:close/>
              </a:path>
              <a:path w="231775" h="255905">
                <a:moveTo>
                  <a:pt x="231178" y="0"/>
                </a:moveTo>
                <a:lnTo>
                  <a:pt x="196900" y="0"/>
                </a:lnTo>
                <a:lnTo>
                  <a:pt x="196900" y="132714"/>
                </a:lnTo>
                <a:lnTo>
                  <a:pt x="196252" y="146680"/>
                </a:lnTo>
                <a:lnTo>
                  <a:pt x="180762" y="192178"/>
                </a:lnTo>
                <a:lnTo>
                  <a:pt x="146243" y="218831"/>
                </a:lnTo>
                <a:lnTo>
                  <a:pt x="110528" y="224891"/>
                </a:lnTo>
                <a:lnTo>
                  <a:pt x="184707" y="224891"/>
                </a:lnTo>
                <a:lnTo>
                  <a:pt x="188277" y="221332"/>
                </a:lnTo>
                <a:lnTo>
                  <a:pt x="196802" y="209643"/>
                </a:lnTo>
                <a:lnTo>
                  <a:pt x="198361" y="206641"/>
                </a:lnTo>
                <a:lnTo>
                  <a:pt x="198361" y="183870"/>
                </a:lnTo>
                <a:lnTo>
                  <a:pt x="231178" y="183870"/>
                </a:lnTo>
                <a:lnTo>
                  <a:pt x="231178" y="0"/>
                </a:lnTo>
                <a:close/>
              </a:path>
              <a:path w="231775" h="255905">
                <a:moveTo>
                  <a:pt x="198361" y="183870"/>
                </a:moveTo>
                <a:lnTo>
                  <a:pt x="198361" y="206641"/>
                </a:lnTo>
                <a:lnTo>
                  <a:pt x="203669" y="196418"/>
                </a:lnTo>
                <a:lnTo>
                  <a:pt x="198361" y="183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4172927" y="2178989"/>
            <a:ext cx="257810" cy="349885"/>
          </a:xfrm>
          <a:custGeom>
            <a:avLst/>
            <a:gdLst/>
            <a:ahLst/>
            <a:cxnLst/>
            <a:rect l="l" t="t" r="r" b="b"/>
            <a:pathLst>
              <a:path w="257810" h="349885">
                <a:moveTo>
                  <a:pt x="32816" y="2412"/>
                </a:moveTo>
                <a:lnTo>
                  <a:pt x="0" y="2412"/>
                </a:lnTo>
                <a:lnTo>
                  <a:pt x="0" y="349402"/>
                </a:lnTo>
                <a:lnTo>
                  <a:pt x="34264" y="349402"/>
                </a:lnTo>
                <a:lnTo>
                  <a:pt x="34264" y="207126"/>
                </a:lnTo>
                <a:lnTo>
                  <a:pt x="29184" y="199072"/>
                </a:lnTo>
                <a:lnTo>
                  <a:pt x="22326" y="183918"/>
                </a:lnTo>
                <a:lnTo>
                  <a:pt x="17429" y="167163"/>
                </a:lnTo>
                <a:lnTo>
                  <a:pt x="14491" y="148809"/>
                </a:lnTo>
                <a:lnTo>
                  <a:pt x="13536" y="129336"/>
                </a:lnTo>
                <a:lnTo>
                  <a:pt x="13512" y="128854"/>
                </a:lnTo>
                <a:lnTo>
                  <a:pt x="14405" y="110351"/>
                </a:lnTo>
                <a:lnTo>
                  <a:pt x="28956" y="58635"/>
                </a:lnTo>
                <a:lnTo>
                  <a:pt x="32816" y="52441"/>
                </a:lnTo>
                <a:lnTo>
                  <a:pt x="32816" y="2412"/>
                </a:lnTo>
                <a:close/>
              </a:path>
              <a:path w="257810" h="349885">
                <a:moveTo>
                  <a:pt x="130771" y="0"/>
                </a:moveTo>
                <a:lnTo>
                  <a:pt x="113227" y="1011"/>
                </a:lnTo>
                <a:lnTo>
                  <a:pt x="114129" y="1011"/>
                </a:lnTo>
                <a:lnTo>
                  <a:pt x="99166" y="3741"/>
                </a:lnTo>
                <a:lnTo>
                  <a:pt x="58359" y="23304"/>
                </a:lnTo>
                <a:lnTo>
                  <a:pt x="32816" y="52441"/>
                </a:lnTo>
                <a:lnTo>
                  <a:pt x="32816" y="78663"/>
                </a:lnTo>
                <a:lnTo>
                  <a:pt x="29470" y="128854"/>
                </a:lnTo>
                <a:lnTo>
                  <a:pt x="29438" y="129336"/>
                </a:lnTo>
                <a:lnTo>
                  <a:pt x="34264" y="180492"/>
                </a:lnTo>
                <a:lnTo>
                  <a:pt x="34264" y="207126"/>
                </a:lnTo>
                <a:lnTo>
                  <a:pt x="71424" y="242989"/>
                </a:lnTo>
                <a:lnTo>
                  <a:pt x="114760" y="257240"/>
                </a:lnTo>
                <a:lnTo>
                  <a:pt x="130771" y="258190"/>
                </a:lnTo>
                <a:lnTo>
                  <a:pt x="147130" y="257240"/>
                </a:lnTo>
                <a:lnTo>
                  <a:pt x="148005" y="257240"/>
                </a:lnTo>
                <a:lnTo>
                  <a:pt x="195694" y="241782"/>
                </a:lnTo>
                <a:lnTo>
                  <a:pt x="214995" y="227787"/>
                </a:lnTo>
                <a:lnTo>
                  <a:pt x="128371" y="227787"/>
                </a:lnTo>
                <a:lnTo>
                  <a:pt x="115203" y="227018"/>
                </a:lnTo>
                <a:lnTo>
                  <a:pt x="69707" y="208694"/>
                </a:lnTo>
                <a:lnTo>
                  <a:pt x="40704" y="169077"/>
                </a:lnTo>
                <a:lnTo>
                  <a:pt x="33807" y="129336"/>
                </a:lnTo>
                <a:lnTo>
                  <a:pt x="33782" y="128854"/>
                </a:lnTo>
                <a:lnTo>
                  <a:pt x="34551" y="114590"/>
                </a:lnTo>
                <a:lnTo>
                  <a:pt x="46088" y="77215"/>
                </a:lnTo>
                <a:lnTo>
                  <a:pt x="79870" y="42468"/>
                </a:lnTo>
                <a:lnTo>
                  <a:pt x="128371" y="29921"/>
                </a:lnTo>
                <a:lnTo>
                  <a:pt x="214836" y="29921"/>
                </a:lnTo>
                <a:lnTo>
                  <a:pt x="209279" y="25066"/>
                </a:lnTo>
                <a:lnTo>
                  <a:pt x="195694" y="16167"/>
                </a:lnTo>
                <a:lnTo>
                  <a:pt x="180865" y="9097"/>
                </a:lnTo>
                <a:lnTo>
                  <a:pt x="165104" y="4044"/>
                </a:lnTo>
                <a:lnTo>
                  <a:pt x="148408" y="1011"/>
                </a:lnTo>
                <a:lnTo>
                  <a:pt x="130771" y="0"/>
                </a:lnTo>
                <a:close/>
              </a:path>
              <a:path w="257810" h="349885">
                <a:moveTo>
                  <a:pt x="214836" y="29921"/>
                </a:moveTo>
                <a:lnTo>
                  <a:pt x="128371" y="29921"/>
                </a:lnTo>
                <a:lnTo>
                  <a:pt x="141518" y="30706"/>
                </a:lnTo>
                <a:lnTo>
                  <a:pt x="153944" y="33061"/>
                </a:lnTo>
                <a:lnTo>
                  <a:pt x="195689" y="57432"/>
                </a:lnTo>
                <a:lnTo>
                  <a:pt x="219821" y="101230"/>
                </a:lnTo>
                <a:lnTo>
                  <a:pt x="222961" y="128854"/>
                </a:lnTo>
                <a:lnTo>
                  <a:pt x="222175" y="143139"/>
                </a:lnTo>
                <a:lnTo>
                  <a:pt x="219821" y="156546"/>
                </a:lnTo>
                <a:lnTo>
                  <a:pt x="215899" y="169077"/>
                </a:lnTo>
                <a:lnTo>
                  <a:pt x="210527" y="180492"/>
                </a:lnTo>
                <a:lnTo>
                  <a:pt x="210413" y="180733"/>
                </a:lnTo>
                <a:lnTo>
                  <a:pt x="176631" y="215480"/>
                </a:lnTo>
                <a:lnTo>
                  <a:pt x="128371" y="227787"/>
                </a:lnTo>
                <a:lnTo>
                  <a:pt x="214995" y="227787"/>
                </a:lnTo>
                <a:lnTo>
                  <a:pt x="240817" y="196418"/>
                </a:lnTo>
                <a:lnTo>
                  <a:pt x="256199" y="147556"/>
                </a:lnTo>
                <a:lnTo>
                  <a:pt x="257225" y="128854"/>
                </a:lnTo>
                <a:lnTo>
                  <a:pt x="256199" y="110351"/>
                </a:lnTo>
                <a:lnTo>
                  <a:pt x="240817" y="61531"/>
                </a:lnTo>
                <a:lnTo>
                  <a:pt x="221327" y="35591"/>
                </a:lnTo>
                <a:lnTo>
                  <a:pt x="214836" y="29921"/>
                </a:lnTo>
                <a:close/>
              </a:path>
              <a:path w="257810" h="349885">
                <a:moveTo>
                  <a:pt x="32816" y="52441"/>
                </a:moveTo>
                <a:lnTo>
                  <a:pt x="17367" y="90549"/>
                </a:lnTo>
                <a:lnTo>
                  <a:pt x="13512" y="128854"/>
                </a:lnTo>
                <a:lnTo>
                  <a:pt x="14430" y="147556"/>
                </a:lnTo>
                <a:lnTo>
                  <a:pt x="29184" y="199072"/>
                </a:lnTo>
                <a:lnTo>
                  <a:pt x="34264" y="207126"/>
                </a:lnTo>
                <a:lnTo>
                  <a:pt x="34264" y="180492"/>
                </a:lnTo>
                <a:lnTo>
                  <a:pt x="29438" y="129336"/>
                </a:lnTo>
                <a:lnTo>
                  <a:pt x="32816" y="78663"/>
                </a:lnTo>
                <a:lnTo>
                  <a:pt x="32816" y="52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4500130" y="2178989"/>
            <a:ext cx="560070" cy="349885"/>
          </a:xfrm>
          <a:custGeom>
            <a:avLst/>
            <a:gdLst/>
            <a:ahLst/>
            <a:cxnLst/>
            <a:rect l="l" t="t" r="r" b="b"/>
            <a:pathLst>
              <a:path w="560070" h="349885">
                <a:moveTo>
                  <a:pt x="257225" y="128854"/>
                </a:moveTo>
                <a:lnTo>
                  <a:pt x="247992" y="76695"/>
                </a:lnTo>
                <a:lnTo>
                  <a:pt x="222961" y="37503"/>
                </a:lnTo>
                <a:lnTo>
                  <a:pt x="222961" y="128854"/>
                </a:lnTo>
                <a:lnTo>
                  <a:pt x="222173" y="143141"/>
                </a:lnTo>
                <a:lnTo>
                  <a:pt x="219811" y="156552"/>
                </a:lnTo>
                <a:lnTo>
                  <a:pt x="215887" y="169087"/>
                </a:lnTo>
                <a:lnTo>
                  <a:pt x="210515" y="180492"/>
                </a:lnTo>
                <a:lnTo>
                  <a:pt x="210413" y="180733"/>
                </a:lnTo>
                <a:lnTo>
                  <a:pt x="176631" y="215480"/>
                </a:lnTo>
                <a:lnTo>
                  <a:pt x="128371" y="227787"/>
                </a:lnTo>
                <a:lnTo>
                  <a:pt x="115201" y="227025"/>
                </a:lnTo>
                <a:lnTo>
                  <a:pt x="69697" y="208699"/>
                </a:lnTo>
                <a:lnTo>
                  <a:pt x="40703" y="169087"/>
                </a:lnTo>
                <a:lnTo>
                  <a:pt x="33807" y="129336"/>
                </a:lnTo>
                <a:lnTo>
                  <a:pt x="33782" y="128854"/>
                </a:lnTo>
                <a:lnTo>
                  <a:pt x="34544" y="114592"/>
                </a:lnTo>
                <a:lnTo>
                  <a:pt x="46088" y="77216"/>
                </a:lnTo>
                <a:lnTo>
                  <a:pt x="79870" y="42468"/>
                </a:lnTo>
                <a:lnTo>
                  <a:pt x="128371" y="29921"/>
                </a:lnTo>
                <a:lnTo>
                  <a:pt x="141516" y="30708"/>
                </a:lnTo>
                <a:lnTo>
                  <a:pt x="186690" y="49352"/>
                </a:lnTo>
                <a:lnTo>
                  <a:pt x="215887" y="88773"/>
                </a:lnTo>
                <a:lnTo>
                  <a:pt x="222961" y="128854"/>
                </a:lnTo>
                <a:lnTo>
                  <a:pt x="222961" y="37503"/>
                </a:lnTo>
                <a:lnTo>
                  <a:pt x="180860" y="9105"/>
                </a:lnTo>
                <a:lnTo>
                  <a:pt x="130771" y="0"/>
                </a:lnTo>
                <a:lnTo>
                  <a:pt x="113220" y="1016"/>
                </a:lnTo>
                <a:lnTo>
                  <a:pt x="114122" y="1016"/>
                </a:lnTo>
                <a:lnTo>
                  <a:pt x="99161" y="3746"/>
                </a:lnTo>
                <a:lnTo>
                  <a:pt x="58356" y="23317"/>
                </a:lnTo>
                <a:lnTo>
                  <a:pt x="32816" y="52451"/>
                </a:lnTo>
                <a:lnTo>
                  <a:pt x="32816" y="2413"/>
                </a:lnTo>
                <a:lnTo>
                  <a:pt x="0" y="2413"/>
                </a:lnTo>
                <a:lnTo>
                  <a:pt x="0" y="349402"/>
                </a:lnTo>
                <a:lnTo>
                  <a:pt x="34264" y="349402"/>
                </a:lnTo>
                <a:lnTo>
                  <a:pt x="34264" y="207137"/>
                </a:lnTo>
                <a:lnTo>
                  <a:pt x="37706" y="212598"/>
                </a:lnTo>
                <a:lnTo>
                  <a:pt x="71424" y="242989"/>
                </a:lnTo>
                <a:lnTo>
                  <a:pt x="114757" y="257251"/>
                </a:lnTo>
                <a:lnTo>
                  <a:pt x="130771" y="258191"/>
                </a:lnTo>
                <a:lnTo>
                  <a:pt x="147129" y="257251"/>
                </a:lnTo>
                <a:lnTo>
                  <a:pt x="147993" y="257251"/>
                </a:lnTo>
                <a:lnTo>
                  <a:pt x="195694" y="241782"/>
                </a:lnTo>
                <a:lnTo>
                  <a:pt x="214985" y="227787"/>
                </a:lnTo>
                <a:lnTo>
                  <a:pt x="221322" y="222250"/>
                </a:lnTo>
                <a:lnTo>
                  <a:pt x="247992" y="181343"/>
                </a:lnTo>
                <a:lnTo>
                  <a:pt x="257187" y="129336"/>
                </a:lnTo>
                <a:lnTo>
                  <a:pt x="257225" y="128854"/>
                </a:lnTo>
                <a:close/>
              </a:path>
              <a:path w="560070" h="349885">
                <a:moveTo>
                  <a:pt x="559816" y="128854"/>
                </a:moveTo>
                <a:lnTo>
                  <a:pt x="550430" y="76835"/>
                </a:lnTo>
                <a:lnTo>
                  <a:pt x="525056" y="37896"/>
                </a:lnTo>
                <a:lnTo>
                  <a:pt x="525056" y="128854"/>
                </a:lnTo>
                <a:lnTo>
                  <a:pt x="524281" y="143141"/>
                </a:lnTo>
                <a:lnTo>
                  <a:pt x="512826" y="180568"/>
                </a:lnTo>
                <a:lnTo>
                  <a:pt x="479221" y="215480"/>
                </a:lnTo>
                <a:lnTo>
                  <a:pt x="430466" y="227787"/>
                </a:lnTo>
                <a:lnTo>
                  <a:pt x="417512" y="227025"/>
                </a:lnTo>
                <a:lnTo>
                  <a:pt x="372605" y="208699"/>
                </a:lnTo>
                <a:lnTo>
                  <a:pt x="343408" y="169087"/>
                </a:lnTo>
                <a:lnTo>
                  <a:pt x="336372" y="128854"/>
                </a:lnTo>
                <a:lnTo>
                  <a:pt x="337146" y="114388"/>
                </a:lnTo>
                <a:lnTo>
                  <a:pt x="348856" y="76835"/>
                </a:lnTo>
                <a:lnTo>
                  <a:pt x="382689" y="42227"/>
                </a:lnTo>
                <a:lnTo>
                  <a:pt x="430949" y="29921"/>
                </a:lnTo>
                <a:lnTo>
                  <a:pt x="444093" y="30695"/>
                </a:lnTo>
                <a:lnTo>
                  <a:pt x="489267" y="49009"/>
                </a:lnTo>
                <a:lnTo>
                  <a:pt x="518121" y="88315"/>
                </a:lnTo>
                <a:lnTo>
                  <a:pt x="525056" y="128854"/>
                </a:lnTo>
                <a:lnTo>
                  <a:pt x="525056" y="37896"/>
                </a:lnTo>
                <a:lnTo>
                  <a:pt x="482180" y="9232"/>
                </a:lnTo>
                <a:lnTo>
                  <a:pt x="430466" y="0"/>
                </a:lnTo>
                <a:lnTo>
                  <a:pt x="412394" y="1028"/>
                </a:lnTo>
                <a:lnTo>
                  <a:pt x="364363" y="16408"/>
                </a:lnTo>
                <a:lnTo>
                  <a:pt x="327698" y="48082"/>
                </a:lnTo>
                <a:lnTo>
                  <a:pt x="305828" y="93027"/>
                </a:lnTo>
                <a:lnTo>
                  <a:pt x="301612" y="128854"/>
                </a:lnTo>
                <a:lnTo>
                  <a:pt x="302666" y="147154"/>
                </a:lnTo>
                <a:lnTo>
                  <a:pt x="318516" y="195694"/>
                </a:lnTo>
                <a:lnTo>
                  <a:pt x="350748" y="232435"/>
                </a:lnTo>
                <a:lnTo>
                  <a:pt x="395655" y="254038"/>
                </a:lnTo>
                <a:lnTo>
                  <a:pt x="430466" y="258191"/>
                </a:lnTo>
                <a:lnTo>
                  <a:pt x="448564" y="257162"/>
                </a:lnTo>
                <a:lnTo>
                  <a:pt x="497065" y="241541"/>
                </a:lnTo>
                <a:lnTo>
                  <a:pt x="516343" y="227787"/>
                </a:lnTo>
                <a:lnTo>
                  <a:pt x="523303" y="221767"/>
                </a:lnTo>
                <a:lnTo>
                  <a:pt x="550354" y="180733"/>
                </a:lnTo>
                <a:lnTo>
                  <a:pt x="558761" y="147154"/>
                </a:lnTo>
                <a:lnTo>
                  <a:pt x="559816" y="128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5129924" y="2125420"/>
            <a:ext cx="334645" cy="311785"/>
          </a:xfrm>
          <a:custGeom>
            <a:avLst/>
            <a:gdLst/>
            <a:ahLst/>
            <a:cxnLst/>
            <a:rect l="l" t="t" r="r" b="b"/>
            <a:pathLst>
              <a:path w="334645" h="311785">
                <a:moveTo>
                  <a:pt x="127406" y="53568"/>
                </a:moveTo>
                <a:lnTo>
                  <a:pt x="78447" y="62128"/>
                </a:lnTo>
                <a:lnTo>
                  <a:pt x="43675" y="87414"/>
                </a:lnTo>
                <a:lnTo>
                  <a:pt x="32816" y="105524"/>
                </a:lnTo>
                <a:lnTo>
                  <a:pt x="32816" y="55981"/>
                </a:lnTo>
                <a:lnTo>
                  <a:pt x="0" y="55981"/>
                </a:lnTo>
                <a:lnTo>
                  <a:pt x="0" y="309346"/>
                </a:lnTo>
                <a:lnTo>
                  <a:pt x="34264" y="309346"/>
                </a:lnTo>
                <a:lnTo>
                  <a:pt x="34264" y="180009"/>
                </a:lnTo>
                <a:lnTo>
                  <a:pt x="35674" y="158864"/>
                </a:lnTo>
                <a:lnTo>
                  <a:pt x="56946" y="110756"/>
                </a:lnTo>
                <a:lnTo>
                  <a:pt x="100736" y="87909"/>
                </a:lnTo>
                <a:lnTo>
                  <a:pt x="118567" y="86474"/>
                </a:lnTo>
                <a:lnTo>
                  <a:pt x="122262" y="86474"/>
                </a:lnTo>
                <a:lnTo>
                  <a:pt x="125437" y="86868"/>
                </a:lnTo>
                <a:lnTo>
                  <a:pt x="127406" y="86868"/>
                </a:lnTo>
                <a:lnTo>
                  <a:pt x="127406" y="86474"/>
                </a:lnTo>
                <a:lnTo>
                  <a:pt x="127406" y="53568"/>
                </a:lnTo>
                <a:close/>
              </a:path>
              <a:path w="334645" h="311785">
                <a:moveTo>
                  <a:pt x="334441" y="293903"/>
                </a:moveTo>
                <a:lnTo>
                  <a:pt x="328752" y="282321"/>
                </a:lnTo>
                <a:lnTo>
                  <a:pt x="322376" y="269290"/>
                </a:lnTo>
                <a:lnTo>
                  <a:pt x="314401" y="274993"/>
                </a:lnTo>
                <a:lnTo>
                  <a:pt x="305473" y="279069"/>
                </a:lnTo>
                <a:lnTo>
                  <a:pt x="295338" y="281571"/>
                </a:lnTo>
                <a:lnTo>
                  <a:pt x="294767" y="281571"/>
                </a:lnTo>
                <a:lnTo>
                  <a:pt x="284734" y="282321"/>
                </a:lnTo>
                <a:lnTo>
                  <a:pt x="247192" y="263601"/>
                </a:lnTo>
                <a:lnTo>
                  <a:pt x="240817" y="235991"/>
                </a:lnTo>
                <a:lnTo>
                  <a:pt x="240817" y="84455"/>
                </a:lnTo>
                <a:lnTo>
                  <a:pt x="318033" y="84455"/>
                </a:lnTo>
                <a:lnTo>
                  <a:pt x="318033" y="55981"/>
                </a:lnTo>
                <a:lnTo>
                  <a:pt x="240817" y="55981"/>
                </a:lnTo>
                <a:lnTo>
                  <a:pt x="240817" y="0"/>
                </a:lnTo>
                <a:lnTo>
                  <a:pt x="206540" y="0"/>
                </a:lnTo>
                <a:lnTo>
                  <a:pt x="206540" y="55981"/>
                </a:lnTo>
                <a:lnTo>
                  <a:pt x="161188" y="55981"/>
                </a:lnTo>
                <a:lnTo>
                  <a:pt x="161188" y="84455"/>
                </a:lnTo>
                <a:lnTo>
                  <a:pt x="206540" y="84455"/>
                </a:lnTo>
                <a:lnTo>
                  <a:pt x="206540" y="237921"/>
                </a:lnTo>
                <a:lnTo>
                  <a:pt x="207746" y="254546"/>
                </a:lnTo>
                <a:lnTo>
                  <a:pt x="209981" y="263601"/>
                </a:lnTo>
                <a:lnTo>
                  <a:pt x="211416" y="269290"/>
                </a:lnTo>
                <a:lnTo>
                  <a:pt x="217284" y="281571"/>
                </a:lnTo>
                <a:lnTo>
                  <a:pt x="217398" y="281813"/>
                </a:lnTo>
                <a:lnTo>
                  <a:pt x="225856" y="292455"/>
                </a:lnTo>
                <a:lnTo>
                  <a:pt x="236524" y="300913"/>
                </a:lnTo>
                <a:lnTo>
                  <a:pt x="249250" y="306946"/>
                </a:lnTo>
                <a:lnTo>
                  <a:pt x="264515" y="310680"/>
                </a:lnTo>
                <a:lnTo>
                  <a:pt x="265696" y="310680"/>
                </a:lnTo>
                <a:lnTo>
                  <a:pt x="280873" y="311759"/>
                </a:lnTo>
                <a:lnTo>
                  <a:pt x="323278" y="301879"/>
                </a:lnTo>
                <a:lnTo>
                  <a:pt x="329107" y="298196"/>
                </a:lnTo>
                <a:lnTo>
                  <a:pt x="334441" y="293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2099716" y="4560747"/>
            <a:ext cx="264795" cy="338455"/>
          </a:xfrm>
          <a:custGeom>
            <a:avLst/>
            <a:gdLst/>
            <a:ahLst/>
            <a:cxnLst/>
            <a:rect l="l" t="t" r="r" b="b"/>
            <a:pathLst>
              <a:path w="264794" h="338454">
                <a:moveTo>
                  <a:pt x="126453" y="0"/>
                </a:moveTo>
                <a:lnTo>
                  <a:pt x="0" y="0"/>
                </a:lnTo>
                <a:lnTo>
                  <a:pt x="0" y="337832"/>
                </a:lnTo>
                <a:lnTo>
                  <a:pt x="35712" y="337832"/>
                </a:lnTo>
                <a:lnTo>
                  <a:pt x="35712" y="231178"/>
                </a:lnTo>
                <a:lnTo>
                  <a:pt x="19786" y="231178"/>
                </a:lnTo>
                <a:lnTo>
                  <a:pt x="34361" y="215708"/>
                </a:lnTo>
                <a:lnTo>
                  <a:pt x="19786" y="199796"/>
                </a:lnTo>
                <a:lnTo>
                  <a:pt x="35712" y="199796"/>
                </a:lnTo>
                <a:lnTo>
                  <a:pt x="35712" y="30899"/>
                </a:lnTo>
                <a:lnTo>
                  <a:pt x="19786" y="30899"/>
                </a:lnTo>
                <a:lnTo>
                  <a:pt x="35712" y="14008"/>
                </a:lnTo>
                <a:lnTo>
                  <a:pt x="200762" y="14008"/>
                </a:lnTo>
                <a:lnTo>
                  <a:pt x="200279" y="13754"/>
                </a:lnTo>
                <a:lnTo>
                  <a:pt x="184082" y="7742"/>
                </a:lnTo>
                <a:lnTo>
                  <a:pt x="166376" y="3443"/>
                </a:lnTo>
                <a:lnTo>
                  <a:pt x="147165" y="861"/>
                </a:lnTo>
                <a:lnTo>
                  <a:pt x="126453" y="0"/>
                </a:lnTo>
                <a:close/>
              </a:path>
              <a:path w="264794" h="338454">
                <a:moveTo>
                  <a:pt x="34361" y="215708"/>
                </a:moveTo>
                <a:lnTo>
                  <a:pt x="19786" y="231178"/>
                </a:lnTo>
                <a:lnTo>
                  <a:pt x="35712" y="231178"/>
                </a:lnTo>
                <a:lnTo>
                  <a:pt x="35712" y="217182"/>
                </a:lnTo>
                <a:lnTo>
                  <a:pt x="34361" y="215708"/>
                </a:lnTo>
                <a:close/>
              </a:path>
              <a:path w="264794" h="338454">
                <a:moveTo>
                  <a:pt x="200762" y="14008"/>
                </a:moveTo>
                <a:lnTo>
                  <a:pt x="35712" y="14008"/>
                </a:lnTo>
                <a:lnTo>
                  <a:pt x="35712" y="30899"/>
                </a:lnTo>
                <a:lnTo>
                  <a:pt x="125476" y="30899"/>
                </a:lnTo>
                <a:lnTo>
                  <a:pt x="149294" y="32285"/>
                </a:lnTo>
                <a:lnTo>
                  <a:pt x="187782" y="43382"/>
                </a:lnTo>
                <a:lnTo>
                  <a:pt x="222180" y="79881"/>
                </a:lnTo>
                <a:lnTo>
                  <a:pt x="228752" y="115836"/>
                </a:lnTo>
                <a:lnTo>
                  <a:pt x="227109" y="134734"/>
                </a:lnTo>
                <a:lnTo>
                  <a:pt x="202463" y="177838"/>
                </a:lnTo>
                <a:lnTo>
                  <a:pt x="149294" y="198426"/>
                </a:lnTo>
                <a:lnTo>
                  <a:pt x="125476" y="199796"/>
                </a:lnTo>
                <a:lnTo>
                  <a:pt x="35712" y="199796"/>
                </a:lnTo>
                <a:lnTo>
                  <a:pt x="35712" y="231178"/>
                </a:lnTo>
                <a:lnTo>
                  <a:pt x="126453" y="231178"/>
                </a:lnTo>
                <a:lnTo>
                  <a:pt x="147165" y="230302"/>
                </a:lnTo>
                <a:lnTo>
                  <a:pt x="200279" y="217182"/>
                </a:lnTo>
                <a:lnTo>
                  <a:pt x="238599" y="189543"/>
                </a:lnTo>
                <a:lnTo>
                  <a:pt x="260308" y="149078"/>
                </a:lnTo>
                <a:lnTo>
                  <a:pt x="264477" y="115836"/>
                </a:lnTo>
                <a:lnTo>
                  <a:pt x="263434" y="98177"/>
                </a:lnTo>
                <a:lnTo>
                  <a:pt x="247815" y="53339"/>
                </a:lnTo>
                <a:lnTo>
                  <a:pt x="214830" y="21393"/>
                </a:lnTo>
                <a:lnTo>
                  <a:pt x="200762" y="14008"/>
                </a:lnTo>
                <a:close/>
              </a:path>
              <a:path w="264794" h="338454">
                <a:moveTo>
                  <a:pt x="35712" y="214274"/>
                </a:moveTo>
                <a:lnTo>
                  <a:pt x="34361" y="215708"/>
                </a:lnTo>
                <a:lnTo>
                  <a:pt x="35712" y="217182"/>
                </a:lnTo>
                <a:lnTo>
                  <a:pt x="35712" y="214274"/>
                </a:lnTo>
                <a:close/>
              </a:path>
              <a:path w="264794" h="338454">
                <a:moveTo>
                  <a:pt x="35712" y="199796"/>
                </a:moveTo>
                <a:lnTo>
                  <a:pt x="19786" y="199796"/>
                </a:lnTo>
                <a:lnTo>
                  <a:pt x="34361" y="215708"/>
                </a:lnTo>
                <a:lnTo>
                  <a:pt x="35712" y="214274"/>
                </a:lnTo>
                <a:lnTo>
                  <a:pt x="35712" y="199796"/>
                </a:lnTo>
                <a:close/>
              </a:path>
              <a:path w="264794" h="338454">
                <a:moveTo>
                  <a:pt x="35712" y="14008"/>
                </a:moveTo>
                <a:lnTo>
                  <a:pt x="19786" y="30899"/>
                </a:lnTo>
                <a:lnTo>
                  <a:pt x="35712" y="30899"/>
                </a:lnTo>
                <a:lnTo>
                  <a:pt x="35712" y="1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2427884" y="4642789"/>
            <a:ext cx="127635" cy="255904"/>
          </a:xfrm>
          <a:custGeom>
            <a:avLst/>
            <a:gdLst/>
            <a:ahLst/>
            <a:cxnLst/>
            <a:rect l="l" t="t" r="r" b="b"/>
            <a:pathLst>
              <a:path w="127635" h="255904">
                <a:moveTo>
                  <a:pt x="32816" y="2412"/>
                </a:moveTo>
                <a:lnTo>
                  <a:pt x="0" y="2412"/>
                </a:lnTo>
                <a:lnTo>
                  <a:pt x="0" y="255790"/>
                </a:lnTo>
                <a:lnTo>
                  <a:pt x="34264" y="255790"/>
                </a:lnTo>
                <a:lnTo>
                  <a:pt x="34264" y="126441"/>
                </a:lnTo>
                <a:lnTo>
                  <a:pt x="35681" y="105285"/>
                </a:lnTo>
                <a:lnTo>
                  <a:pt x="39933" y="86694"/>
                </a:lnTo>
                <a:lnTo>
                  <a:pt x="46685" y="71424"/>
                </a:lnTo>
                <a:lnTo>
                  <a:pt x="32816" y="71424"/>
                </a:lnTo>
                <a:lnTo>
                  <a:pt x="29438" y="59359"/>
                </a:lnTo>
                <a:lnTo>
                  <a:pt x="32816" y="51957"/>
                </a:lnTo>
                <a:lnTo>
                  <a:pt x="32816" y="2412"/>
                </a:lnTo>
                <a:close/>
              </a:path>
              <a:path w="127635" h="255904">
                <a:moveTo>
                  <a:pt x="32816" y="51957"/>
                </a:moveTo>
                <a:lnTo>
                  <a:pt x="29438" y="59359"/>
                </a:lnTo>
                <a:lnTo>
                  <a:pt x="32816" y="71424"/>
                </a:lnTo>
                <a:lnTo>
                  <a:pt x="32816" y="51957"/>
                </a:lnTo>
                <a:close/>
              </a:path>
              <a:path w="127635" h="255904">
                <a:moveTo>
                  <a:pt x="127406" y="0"/>
                </a:moveTo>
                <a:lnTo>
                  <a:pt x="78450" y="8556"/>
                </a:lnTo>
                <a:lnTo>
                  <a:pt x="43675" y="33848"/>
                </a:lnTo>
                <a:lnTo>
                  <a:pt x="32816" y="51957"/>
                </a:lnTo>
                <a:lnTo>
                  <a:pt x="32816" y="71424"/>
                </a:lnTo>
                <a:lnTo>
                  <a:pt x="46685" y="71424"/>
                </a:lnTo>
                <a:lnTo>
                  <a:pt x="47021" y="70664"/>
                </a:lnTo>
                <a:lnTo>
                  <a:pt x="56946" y="57188"/>
                </a:lnTo>
                <a:lnTo>
                  <a:pt x="69374" y="46532"/>
                </a:lnTo>
                <a:lnTo>
                  <a:pt x="83972" y="38915"/>
                </a:lnTo>
                <a:lnTo>
                  <a:pt x="100741" y="34342"/>
                </a:lnTo>
                <a:lnTo>
                  <a:pt x="118580" y="32905"/>
                </a:lnTo>
                <a:lnTo>
                  <a:pt x="127406" y="32905"/>
                </a:lnTo>
                <a:lnTo>
                  <a:pt x="127406" y="0"/>
                </a:lnTo>
                <a:close/>
              </a:path>
              <a:path w="127635" h="255904">
                <a:moveTo>
                  <a:pt x="127406" y="32905"/>
                </a:moveTo>
                <a:lnTo>
                  <a:pt x="122262" y="32905"/>
                </a:lnTo>
                <a:lnTo>
                  <a:pt x="125321" y="33299"/>
                </a:lnTo>
                <a:lnTo>
                  <a:pt x="127406" y="33299"/>
                </a:lnTo>
                <a:lnTo>
                  <a:pt x="127406" y="32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2609824" y="4540491"/>
            <a:ext cx="50800" cy="358140"/>
          </a:xfrm>
          <a:custGeom>
            <a:avLst/>
            <a:gdLst/>
            <a:ahLst/>
            <a:cxnLst/>
            <a:rect l="l" t="t" r="r" b="b"/>
            <a:pathLst>
              <a:path w="50800" h="358139">
                <a:moveTo>
                  <a:pt x="41973" y="104711"/>
                </a:moveTo>
                <a:lnTo>
                  <a:pt x="7708" y="104711"/>
                </a:lnTo>
                <a:lnTo>
                  <a:pt x="7708" y="358089"/>
                </a:lnTo>
                <a:lnTo>
                  <a:pt x="41973" y="358089"/>
                </a:lnTo>
                <a:lnTo>
                  <a:pt x="41973" y="104711"/>
                </a:lnTo>
                <a:close/>
              </a:path>
              <a:path w="50800" h="358139">
                <a:moveTo>
                  <a:pt x="32156" y="0"/>
                </a:moveTo>
                <a:lnTo>
                  <a:pt x="18008" y="0"/>
                </a:lnTo>
                <a:lnTo>
                  <a:pt x="12052" y="2336"/>
                </a:lnTo>
                <a:lnTo>
                  <a:pt x="2400" y="11671"/>
                </a:lnTo>
                <a:lnTo>
                  <a:pt x="0" y="17373"/>
                </a:lnTo>
                <a:lnTo>
                  <a:pt x="0" y="30873"/>
                </a:lnTo>
                <a:lnTo>
                  <a:pt x="2400" y="36664"/>
                </a:lnTo>
                <a:lnTo>
                  <a:pt x="12052" y="46316"/>
                </a:lnTo>
                <a:lnTo>
                  <a:pt x="18008" y="48729"/>
                </a:lnTo>
                <a:lnTo>
                  <a:pt x="32499" y="48729"/>
                </a:lnTo>
                <a:lnTo>
                  <a:pt x="38519" y="46316"/>
                </a:lnTo>
                <a:lnTo>
                  <a:pt x="47853" y="36664"/>
                </a:lnTo>
                <a:lnTo>
                  <a:pt x="50130" y="30873"/>
                </a:lnTo>
                <a:lnTo>
                  <a:pt x="50190" y="16878"/>
                </a:lnTo>
                <a:lnTo>
                  <a:pt x="47777" y="11252"/>
                </a:lnTo>
                <a:lnTo>
                  <a:pt x="38234" y="2336"/>
                </a:lnTo>
                <a:lnTo>
                  <a:pt x="38396" y="2336"/>
                </a:lnTo>
                <a:lnTo>
                  <a:pt x="321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2747352" y="4642789"/>
            <a:ext cx="233679" cy="255904"/>
          </a:xfrm>
          <a:custGeom>
            <a:avLst/>
            <a:gdLst/>
            <a:ahLst/>
            <a:cxnLst/>
            <a:rect l="l" t="t" r="r" b="b"/>
            <a:pathLst>
              <a:path w="233680" h="255904">
                <a:moveTo>
                  <a:pt x="32816" y="2400"/>
                </a:moveTo>
                <a:lnTo>
                  <a:pt x="0" y="2400"/>
                </a:lnTo>
                <a:lnTo>
                  <a:pt x="0" y="255790"/>
                </a:lnTo>
                <a:lnTo>
                  <a:pt x="34277" y="255790"/>
                </a:lnTo>
                <a:lnTo>
                  <a:pt x="34277" y="122580"/>
                </a:lnTo>
                <a:lnTo>
                  <a:pt x="34955" y="108636"/>
                </a:lnTo>
                <a:lnTo>
                  <a:pt x="36991" y="95743"/>
                </a:lnTo>
                <a:lnTo>
                  <a:pt x="40385" y="83905"/>
                </a:lnTo>
                <a:lnTo>
                  <a:pt x="45135" y="73126"/>
                </a:lnTo>
                <a:lnTo>
                  <a:pt x="45892" y="71907"/>
                </a:lnTo>
                <a:lnTo>
                  <a:pt x="32816" y="71907"/>
                </a:lnTo>
                <a:lnTo>
                  <a:pt x="27508" y="58889"/>
                </a:lnTo>
                <a:lnTo>
                  <a:pt x="32816" y="48919"/>
                </a:lnTo>
                <a:lnTo>
                  <a:pt x="32816" y="2400"/>
                </a:lnTo>
                <a:close/>
              </a:path>
              <a:path w="233680" h="255904">
                <a:moveTo>
                  <a:pt x="208142" y="30886"/>
                </a:moveTo>
                <a:lnTo>
                  <a:pt x="123075" y="30886"/>
                </a:lnTo>
                <a:lnTo>
                  <a:pt x="140156" y="32169"/>
                </a:lnTo>
                <a:lnTo>
                  <a:pt x="155220" y="36017"/>
                </a:lnTo>
                <a:lnTo>
                  <a:pt x="188053" y="62876"/>
                </a:lnTo>
                <a:lnTo>
                  <a:pt x="199326" y="111963"/>
                </a:lnTo>
                <a:lnTo>
                  <a:pt x="199326" y="255790"/>
                </a:lnTo>
                <a:lnTo>
                  <a:pt x="233591" y="255790"/>
                </a:lnTo>
                <a:lnTo>
                  <a:pt x="233591" y="108636"/>
                </a:lnTo>
                <a:lnTo>
                  <a:pt x="232983" y="95743"/>
                </a:lnTo>
                <a:lnTo>
                  <a:pt x="220320" y="47778"/>
                </a:lnTo>
                <a:lnTo>
                  <a:pt x="213047" y="36487"/>
                </a:lnTo>
                <a:lnTo>
                  <a:pt x="208142" y="30886"/>
                </a:lnTo>
                <a:close/>
              </a:path>
              <a:path w="233680" h="255904">
                <a:moveTo>
                  <a:pt x="32816" y="48919"/>
                </a:moveTo>
                <a:lnTo>
                  <a:pt x="27508" y="58889"/>
                </a:lnTo>
                <a:lnTo>
                  <a:pt x="32816" y="71907"/>
                </a:lnTo>
                <a:lnTo>
                  <a:pt x="32816" y="48919"/>
                </a:lnTo>
                <a:close/>
              </a:path>
              <a:path w="233680" h="255904">
                <a:moveTo>
                  <a:pt x="129349" y="0"/>
                </a:moveTo>
                <a:lnTo>
                  <a:pt x="80025" y="8824"/>
                </a:lnTo>
                <a:lnTo>
                  <a:pt x="43192" y="34324"/>
                </a:lnTo>
                <a:lnTo>
                  <a:pt x="32816" y="48919"/>
                </a:lnTo>
                <a:lnTo>
                  <a:pt x="32816" y="71907"/>
                </a:lnTo>
                <a:lnTo>
                  <a:pt x="45892" y="71907"/>
                </a:lnTo>
                <a:lnTo>
                  <a:pt x="51131" y="63470"/>
                </a:lnTo>
                <a:lnTo>
                  <a:pt x="58278" y="55021"/>
                </a:lnTo>
                <a:lnTo>
                  <a:pt x="97796" y="33601"/>
                </a:lnTo>
                <a:lnTo>
                  <a:pt x="123075" y="30886"/>
                </a:lnTo>
                <a:lnTo>
                  <a:pt x="208142" y="30886"/>
                </a:lnTo>
                <a:lnTo>
                  <a:pt x="204508" y="26735"/>
                </a:lnTo>
                <a:lnTo>
                  <a:pt x="171463" y="6659"/>
                </a:lnTo>
                <a:lnTo>
                  <a:pt x="144322" y="740"/>
                </a:lnTo>
                <a:lnTo>
                  <a:pt x="129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3034017" y="4589221"/>
            <a:ext cx="173355" cy="311785"/>
          </a:xfrm>
          <a:custGeom>
            <a:avLst/>
            <a:gdLst/>
            <a:ahLst/>
            <a:cxnLst/>
            <a:rect l="l" t="t" r="r" b="b"/>
            <a:pathLst>
              <a:path w="173355" h="311785">
                <a:moveTo>
                  <a:pt x="79629" y="0"/>
                </a:moveTo>
                <a:lnTo>
                  <a:pt x="45351" y="0"/>
                </a:lnTo>
                <a:lnTo>
                  <a:pt x="45351" y="237921"/>
                </a:lnTo>
                <a:lnTo>
                  <a:pt x="56101" y="281566"/>
                </a:lnTo>
                <a:lnTo>
                  <a:pt x="88071" y="306936"/>
                </a:lnTo>
                <a:lnTo>
                  <a:pt x="103359" y="310678"/>
                </a:lnTo>
                <a:lnTo>
                  <a:pt x="104586" y="310678"/>
                </a:lnTo>
                <a:lnTo>
                  <a:pt x="119684" y="311759"/>
                </a:lnTo>
                <a:lnTo>
                  <a:pt x="162091" y="301869"/>
                </a:lnTo>
                <a:lnTo>
                  <a:pt x="173253" y="293903"/>
                </a:lnTo>
                <a:lnTo>
                  <a:pt x="167575" y="282321"/>
                </a:lnTo>
                <a:lnTo>
                  <a:pt x="123545" y="282321"/>
                </a:lnTo>
                <a:lnTo>
                  <a:pt x="113538" y="281566"/>
                </a:lnTo>
                <a:lnTo>
                  <a:pt x="82464" y="255662"/>
                </a:lnTo>
                <a:lnTo>
                  <a:pt x="79629" y="235991"/>
                </a:lnTo>
                <a:lnTo>
                  <a:pt x="79629" y="0"/>
                </a:lnTo>
                <a:close/>
              </a:path>
              <a:path w="173355" h="311785">
                <a:moveTo>
                  <a:pt x="161188" y="269290"/>
                </a:moveTo>
                <a:lnTo>
                  <a:pt x="153220" y="274991"/>
                </a:lnTo>
                <a:lnTo>
                  <a:pt x="144291" y="279063"/>
                </a:lnTo>
                <a:lnTo>
                  <a:pt x="134157" y="281566"/>
                </a:lnTo>
                <a:lnTo>
                  <a:pt x="133603" y="281566"/>
                </a:lnTo>
                <a:lnTo>
                  <a:pt x="123545" y="282321"/>
                </a:lnTo>
                <a:lnTo>
                  <a:pt x="167575" y="282321"/>
                </a:lnTo>
                <a:lnTo>
                  <a:pt x="161188" y="269290"/>
                </a:lnTo>
                <a:close/>
              </a:path>
              <a:path w="173355" h="311785">
                <a:moveTo>
                  <a:pt x="45351" y="55968"/>
                </a:moveTo>
                <a:lnTo>
                  <a:pt x="0" y="55968"/>
                </a:lnTo>
                <a:lnTo>
                  <a:pt x="0" y="84442"/>
                </a:lnTo>
                <a:lnTo>
                  <a:pt x="45351" y="84442"/>
                </a:lnTo>
                <a:lnTo>
                  <a:pt x="45351" y="55968"/>
                </a:lnTo>
                <a:close/>
              </a:path>
              <a:path w="173355" h="311785">
                <a:moveTo>
                  <a:pt x="156845" y="55968"/>
                </a:moveTo>
                <a:lnTo>
                  <a:pt x="79629" y="55968"/>
                </a:lnTo>
                <a:lnTo>
                  <a:pt x="79629" y="84442"/>
                </a:lnTo>
                <a:lnTo>
                  <a:pt x="156845" y="84442"/>
                </a:lnTo>
                <a:lnTo>
                  <a:pt x="156845" y="55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3370872" y="4557852"/>
            <a:ext cx="251460" cy="344170"/>
          </a:xfrm>
          <a:custGeom>
            <a:avLst/>
            <a:gdLst/>
            <a:ahLst/>
            <a:cxnLst/>
            <a:rect l="l" t="t" r="r" b="b"/>
            <a:pathLst>
              <a:path w="251460" h="344170">
                <a:moveTo>
                  <a:pt x="132714" y="0"/>
                </a:moveTo>
                <a:lnTo>
                  <a:pt x="93618" y="3198"/>
                </a:lnTo>
                <a:lnTo>
                  <a:pt x="49391" y="19694"/>
                </a:lnTo>
                <a:lnTo>
                  <a:pt x="21475" y="46558"/>
                </a:lnTo>
                <a:lnTo>
                  <a:pt x="8204" y="92646"/>
                </a:lnTo>
                <a:lnTo>
                  <a:pt x="8911" y="105521"/>
                </a:lnTo>
                <a:lnTo>
                  <a:pt x="25665" y="144252"/>
                </a:lnTo>
                <a:lnTo>
                  <a:pt x="58981" y="167925"/>
                </a:lnTo>
                <a:lnTo>
                  <a:pt x="101344" y="182263"/>
                </a:lnTo>
                <a:lnTo>
                  <a:pt x="145501" y="193389"/>
                </a:lnTo>
                <a:lnTo>
                  <a:pt x="155876" y="196361"/>
                </a:lnTo>
                <a:lnTo>
                  <a:pt x="191766" y="211197"/>
                </a:lnTo>
                <a:lnTo>
                  <a:pt x="215495" y="244447"/>
                </a:lnTo>
                <a:lnTo>
                  <a:pt x="216204" y="253860"/>
                </a:lnTo>
                <a:lnTo>
                  <a:pt x="215616" y="261880"/>
                </a:lnTo>
                <a:lnTo>
                  <a:pt x="194727" y="295897"/>
                </a:lnTo>
                <a:lnTo>
                  <a:pt x="154368" y="311216"/>
                </a:lnTo>
                <a:lnTo>
                  <a:pt x="125475" y="313207"/>
                </a:lnTo>
                <a:lnTo>
                  <a:pt x="109021" y="312469"/>
                </a:lnTo>
                <a:lnTo>
                  <a:pt x="62014" y="301383"/>
                </a:lnTo>
                <a:lnTo>
                  <a:pt x="23691" y="280527"/>
                </a:lnTo>
                <a:lnTo>
                  <a:pt x="13995" y="272186"/>
                </a:lnTo>
                <a:lnTo>
                  <a:pt x="0" y="299694"/>
                </a:lnTo>
                <a:lnTo>
                  <a:pt x="37056" y="324710"/>
                </a:lnTo>
                <a:lnTo>
                  <a:pt x="88615" y="340533"/>
                </a:lnTo>
                <a:lnTo>
                  <a:pt x="125475" y="343611"/>
                </a:lnTo>
                <a:lnTo>
                  <a:pt x="146210" y="342813"/>
                </a:lnTo>
                <a:lnTo>
                  <a:pt x="196659" y="330822"/>
                </a:lnTo>
                <a:lnTo>
                  <a:pt x="230277" y="307024"/>
                </a:lnTo>
                <a:lnTo>
                  <a:pt x="250589" y="263514"/>
                </a:lnTo>
                <a:lnTo>
                  <a:pt x="251434" y="251434"/>
                </a:lnTo>
                <a:lnTo>
                  <a:pt x="250725" y="238799"/>
                </a:lnTo>
                <a:lnTo>
                  <a:pt x="233971" y="200689"/>
                </a:lnTo>
                <a:lnTo>
                  <a:pt x="200668" y="177469"/>
                </a:lnTo>
                <a:lnTo>
                  <a:pt x="147612" y="159986"/>
                </a:lnTo>
                <a:lnTo>
                  <a:pt x="114598" y="151685"/>
                </a:lnTo>
                <a:lnTo>
                  <a:pt x="104176" y="148759"/>
                </a:lnTo>
                <a:lnTo>
                  <a:pt x="67921" y="134288"/>
                </a:lnTo>
                <a:lnTo>
                  <a:pt x="44143" y="101107"/>
                </a:lnTo>
                <a:lnTo>
                  <a:pt x="43433" y="91693"/>
                </a:lnTo>
                <a:lnTo>
                  <a:pt x="44022" y="83233"/>
                </a:lnTo>
                <a:lnTo>
                  <a:pt x="64847" y="48199"/>
                </a:lnTo>
                <a:lnTo>
                  <a:pt x="104479" y="32456"/>
                </a:lnTo>
                <a:lnTo>
                  <a:pt x="132232" y="30403"/>
                </a:lnTo>
                <a:lnTo>
                  <a:pt x="143679" y="30827"/>
                </a:lnTo>
                <a:lnTo>
                  <a:pt x="191303" y="41028"/>
                </a:lnTo>
                <a:lnTo>
                  <a:pt x="225374" y="58394"/>
                </a:lnTo>
                <a:lnTo>
                  <a:pt x="237439" y="29921"/>
                </a:lnTo>
                <a:lnTo>
                  <a:pt x="202690" y="12320"/>
                </a:lnTo>
                <a:lnTo>
                  <a:pt x="161066" y="1990"/>
                </a:lnTo>
                <a:lnTo>
                  <a:pt x="146918" y="497"/>
                </a:lnTo>
                <a:lnTo>
                  <a:pt x="132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3667175" y="4642789"/>
            <a:ext cx="247650" cy="258445"/>
          </a:xfrm>
          <a:custGeom>
            <a:avLst/>
            <a:gdLst/>
            <a:ahLst/>
            <a:cxnLst/>
            <a:rect l="l" t="t" r="r" b="b"/>
            <a:pathLst>
              <a:path w="247650" h="258445">
                <a:moveTo>
                  <a:pt x="124015" y="0"/>
                </a:moveTo>
                <a:lnTo>
                  <a:pt x="75112" y="9360"/>
                </a:lnTo>
                <a:lnTo>
                  <a:pt x="35345" y="36379"/>
                </a:lnTo>
                <a:lnTo>
                  <a:pt x="9092" y="77276"/>
                </a:lnTo>
                <a:lnTo>
                  <a:pt x="0" y="128854"/>
                </a:lnTo>
                <a:lnTo>
                  <a:pt x="1055" y="147148"/>
                </a:lnTo>
                <a:lnTo>
                  <a:pt x="16891" y="195694"/>
                </a:lnTo>
                <a:lnTo>
                  <a:pt x="49550" y="232427"/>
                </a:lnTo>
                <a:lnTo>
                  <a:pt x="96029" y="254028"/>
                </a:lnTo>
                <a:lnTo>
                  <a:pt x="133197" y="258190"/>
                </a:lnTo>
                <a:lnTo>
                  <a:pt x="148082" y="257528"/>
                </a:lnTo>
                <a:lnTo>
                  <a:pt x="188937" y="247573"/>
                </a:lnTo>
                <a:lnTo>
                  <a:pt x="220311" y="227774"/>
                </a:lnTo>
                <a:lnTo>
                  <a:pt x="134150" y="227774"/>
                </a:lnTo>
                <a:lnTo>
                  <a:pt x="119839" y="227007"/>
                </a:lnTo>
                <a:lnTo>
                  <a:pt x="81800" y="215480"/>
                </a:lnTo>
                <a:lnTo>
                  <a:pt x="46088" y="181216"/>
                </a:lnTo>
                <a:lnTo>
                  <a:pt x="34097" y="144343"/>
                </a:lnTo>
                <a:lnTo>
                  <a:pt x="33820" y="139471"/>
                </a:lnTo>
                <a:lnTo>
                  <a:pt x="26047" y="139471"/>
                </a:lnTo>
                <a:lnTo>
                  <a:pt x="26047" y="113906"/>
                </a:lnTo>
                <a:lnTo>
                  <a:pt x="33889" y="113906"/>
                </a:lnTo>
                <a:lnTo>
                  <a:pt x="34023" y="111391"/>
                </a:lnTo>
                <a:lnTo>
                  <a:pt x="51239" y="65031"/>
                </a:lnTo>
                <a:lnTo>
                  <a:pt x="87921" y="36226"/>
                </a:lnTo>
                <a:lnTo>
                  <a:pt x="124015" y="29438"/>
                </a:lnTo>
                <a:lnTo>
                  <a:pt x="205460" y="29438"/>
                </a:lnTo>
                <a:lnTo>
                  <a:pt x="200616" y="25066"/>
                </a:lnTo>
                <a:lnTo>
                  <a:pt x="187477" y="16167"/>
                </a:lnTo>
                <a:lnTo>
                  <a:pt x="173103" y="9097"/>
                </a:lnTo>
                <a:lnTo>
                  <a:pt x="158089" y="4160"/>
                </a:lnTo>
                <a:lnTo>
                  <a:pt x="158362" y="4160"/>
                </a:lnTo>
                <a:lnTo>
                  <a:pt x="141530" y="1040"/>
                </a:lnTo>
                <a:lnTo>
                  <a:pt x="141868" y="1040"/>
                </a:lnTo>
                <a:lnTo>
                  <a:pt x="124015" y="0"/>
                </a:lnTo>
                <a:close/>
              </a:path>
              <a:path w="247650" h="258445">
                <a:moveTo>
                  <a:pt x="211848" y="194487"/>
                </a:moveTo>
                <a:lnTo>
                  <a:pt x="177355" y="219582"/>
                </a:lnTo>
                <a:lnTo>
                  <a:pt x="134150" y="227774"/>
                </a:lnTo>
                <a:lnTo>
                  <a:pt x="220311" y="227774"/>
                </a:lnTo>
                <a:lnTo>
                  <a:pt x="222184" y="226219"/>
                </a:lnTo>
                <a:lnTo>
                  <a:pt x="231165" y="216687"/>
                </a:lnTo>
                <a:lnTo>
                  <a:pt x="211848" y="194487"/>
                </a:lnTo>
                <a:close/>
              </a:path>
              <a:path w="247650" h="258445">
                <a:moveTo>
                  <a:pt x="33889" y="113906"/>
                </a:moveTo>
                <a:lnTo>
                  <a:pt x="26047" y="113906"/>
                </a:lnTo>
                <a:lnTo>
                  <a:pt x="26047" y="139471"/>
                </a:lnTo>
                <a:lnTo>
                  <a:pt x="33820" y="139471"/>
                </a:lnTo>
                <a:lnTo>
                  <a:pt x="33404" y="132156"/>
                </a:lnTo>
                <a:lnTo>
                  <a:pt x="33350" y="124028"/>
                </a:lnTo>
                <a:lnTo>
                  <a:pt x="33889" y="113906"/>
                </a:lnTo>
                <a:close/>
              </a:path>
              <a:path w="247650" h="258445">
                <a:moveTo>
                  <a:pt x="214196" y="113906"/>
                </a:moveTo>
                <a:lnTo>
                  <a:pt x="33889" y="113906"/>
                </a:lnTo>
                <a:lnTo>
                  <a:pt x="33350" y="124028"/>
                </a:lnTo>
                <a:lnTo>
                  <a:pt x="33404" y="132156"/>
                </a:lnTo>
                <a:lnTo>
                  <a:pt x="33820" y="139471"/>
                </a:lnTo>
                <a:lnTo>
                  <a:pt x="246608" y="139471"/>
                </a:lnTo>
                <a:lnTo>
                  <a:pt x="246684" y="135686"/>
                </a:lnTo>
                <a:lnTo>
                  <a:pt x="247002" y="132156"/>
                </a:lnTo>
                <a:lnTo>
                  <a:pt x="247091" y="128854"/>
                </a:lnTo>
                <a:lnTo>
                  <a:pt x="246883" y="124993"/>
                </a:lnTo>
                <a:lnTo>
                  <a:pt x="246831" y="124028"/>
                </a:lnTo>
                <a:lnTo>
                  <a:pt x="214757" y="124028"/>
                </a:lnTo>
                <a:lnTo>
                  <a:pt x="214196" y="113906"/>
                </a:lnTo>
                <a:close/>
              </a:path>
              <a:path w="247650" h="258445">
                <a:moveTo>
                  <a:pt x="205460" y="29438"/>
                </a:moveTo>
                <a:lnTo>
                  <a:pt x="124015" y="29438"/>
                </a:lnTo>
                <a:lnTo>
                  <a:pt x="136898" y="30193"/>
                </a:lnTo>
                <a:lnTo>
                  <a:pt x="148994" y="32456"/>
                </a:lnTo>
                <a:lnTo>
                  <a:pt x="189034" y="55984"/>
                </a:lnTo>
                <a:lnTo>
                  <a:pt x="211796" y="98031"/>
                </a:lnTo>
                <a:lnTo>
                  <a:pt x="214757" y="124028"/>
                </a:lnTo>
                <a:lnTo>
                  <a:pt x="228257" y="113906"/>
                </a:lnTo>
                <a:lnTo>
                  <a:pt x="246287" y="113906"/>
                </a:lnTo>
                <a:lnTo>
                  <a:pt x="246151" y="111391"/>
                </a:lnTo>
                <a:lnTo>
                  <a:pt x="246095" y="110348"/>
                </a:lnTo>
                <a:lnTo>
                  <a:pt x="231165" y="61544"/>
                </a:lnTo>
                <a:lnTo>
                  <a:pt x="212278" y="35593"/>
                </a:lnTo>
                <a:lnTo>
                  <a:pt x="205460" y="29438"/>
                </a:lnTo>
                <a:close/>
              </a:path>
              <a:path w="247650" h="258445">
                <a:moveTo>
                  <a:pt x="246287" y="113906"/>
                </a:moveTo>
                <a:lnTo>
                  <a:pt x="228257" y="113906"/>
                </a:lnTo>
                <a:lnTo>
                  <a:pt x="214757" y="124028"/>
                </a:lnTo>
                <a:lnTo>
                  <a:pt x="246831" y="124028"/>
                </a:lnTo>
                <a:lnTo>
                  <a:pt x="246287" y="113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3984244" y="4540491"/>
            <a:ext cx="504825" cy="358140"/>
          </a:xfrm>
          <a:custGeom>
            <a:avLst/>
            <a:gdLst/>
            <a:ahLst/>
            <a:cxnLst/>
            <a:rect l="l" t="t" r="r" b="b"/>
            <a:pathLst>
              <a:path w="504825" h="358139">
                <a:moveTo>
                  <a:pt x="127406" y="102298"/>
                </a:moveTo>
                <a:lnTo>
                  <a:pt x="78447" y="110858"/>
                </a:lnTo>
                <a:lnTo>
                  <a:pt x="43675" y="136156"/>
                </a:lnTo>
                <a:lnTo>
                  <a:pt x="32816" y="154266"/>
                </a:lnTo>
                <a:lnTo>
                  <a:pt x="32816" y="104711"/>
                </a:lnTo>
                <a:lnTo>
                  <a:pt x="0" y="104711"/>
                </a:lnTo>
                <a:lnTo>
                  <a:pt x="0" y="358089"/>
                </a:lnTo>
                <a:lnTo>
                  <a:pt x="34264" y="358089"/>
                </a:lnTo>
                <a:lnTo>
                  <a:pt x="34264" y="228739"/>
                </a:lnTo>
                <a:lnTo>
                  <a:pt x="35674" y="207594"/>
                </a:lnTo>
                <a:lnTo>
                  <a:pt x="39928" y="189001"/>
                </a:lnTo>
                <a:lnTo>
                  <a:pt x="46685" y="173723"/>
                </a:lnTo>
                <a:lnTo>
                  <a:pt x="47015" y="172974"/>
                </a:lnTo>
                <a:lnTo>
                  <a:pt x="83972" y="141224"/>
                </a:lnTo>
                <a:lnTo>
                  <a:pt x="118579" y="135204"/>
                </a:lnTo>
                <a:lnTo>
                  <a:pt x="122262" y="135204"/>
                </a:lnTo>
                <a:lnTo>
                  <a:pt x="125310" y="135597"/>
                </a:lnTo>
                <a:lnTo>
                  <a:pt x="127406" y="135597"/>
                </a:lnTo>
                <a:lnTo>
                  <a:pt x="127406" y="135204"/>
                </a:lnTo>
                <a:lnTo>
                  <a:pt x="127406" y="102298"/>
                </a:lnTo>
                <a:close/>
              </a:path>
              <a:path w="504825" h="358139">
                <a:moveTo>
                  <a:pt x="414045" y="104711"/>
                </a:moveTo>
                <a:lnTo>
                  <a:pt x="380276" y="104711"/>
                </a:lnTo>
                <a:lnTo>
                  <a:pt x="284048" y="320675"/>
                </a:lnTo>
                <a:lnTo>
                  <a:pt x="189153" y="104711"/>
                </a:lnTo>
                <a:lnTo>
                  <a:pt x="153441" y="104711"/>
                </a:lnTo>
                <a:lnTo>
                  <a:pt x="265887" y="358089"/>
                </a:lnTo>
                <a:lnTo>
                  <a:pt x="301117" y="358089"/>
                </a:lnTo>
                <a:lnTo>
                  <a:pt x="309283" y="339750"/>
                </a:lnTo>
                <a:lnTo>
                  <a:pt x="414045" y="104711"/>
                </a:lnTo>
                <a:close/>
              </a:path>
              <a:path w="504825" h="358139">
                <a:moveTo>
                  <a:pt x="496570" y="104711"/>
                </a:moveTo>
                <a:lnTo>
                  <a:pt x="462305" y="104711"/>
                </a:lnTo>
                <a:lnTo>
                  <a:pt x="462305" y="358089"/>
                </a:lnTo>
                <a:lnTo>
                  <a:pt x="496570" y="358089"/>
                </a:lnTo>
                <a:lnTo>
                  <a:pt x="496570" y="104711"/>
                </a:lnTo>
                <a:close/>
              </a:path>
              <a:path w="504825" h="358139">
                <a:moveTo>
                  <a:pt x="504786" y="16878"/>
                </a:moveTo>
                <a:lnTo>
                  <a:pt x="502361" y="11252"/>
                </a:lnTo>
                <a:lnTo>
                  <a:pt x="492823" y="2336"/>
                </a:lnTo>
                <a:lnTo>
                  <a:pt x="492988" y="2336"/>
                </a:lnTo>
                <a:lnTo>
                  <a:pt x="486752" y="0"/>
                </a:lnTo>
                <a:lnTo>
                  <a:pt x="472605" y="0"/>
                </a:lnTo>
                <a:lnTo>
                  <a:pt x="466648" y="2336"/>
                </a:lnTo>
                <a:lnTo>
                  <a:pt x="456996" y="11671"/>
                </a:lnTo>
                <a:lnTo>
                  <a:pt x="454596" y="17373"/>
                </a:lnTo>
                <a:lnTo>
                  <a:pt x="454596" y="30873"/>
                </a:lnTo>
                <a:lnTo>
                  <a:pt x="456996" y="36664"/>
                </a:lnTo>
                <a:lnTo>
                  <a:pt x="466648" y="46316"/>
                </a:lnTo>
                <a:lnTo>
                  <a:pt x="472605" y="48729"/>
                </a:lnTo>
                <a:lnTo>
                  <a:pt x="487083" y="48729"/>
                </a:lnTo>
                <a:lnTo>
                  <a:pt x="493115" y="46316"/>
                </a:lnTo>
                <a:lnTo>
                  <a:pt x="502437" y="36664"/>
                </a:lnTo>
                <a:lnTo>
                  <a:pt x="504723" y="30873"/>
                </a:lnTo>
                <a:lnTo>
                  <a:pt x="504786" y="16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4550804" y="4642789"/>
            <a:ext cx="514984" cy="258445"/>
          </a:xfrm>
          <a:custGeom>
            <a:avLst/>
            <a:gdLst/>
            <a:ahLst/>
            <a:cxnLst/>
            <a:rect l="l" t="t" r="r" b="b"/>
            <a:pathLst>
              <a:path w="514985" h="258445">
                <a:moveTo>
                  <a:pt x="230200" y="50190"/>
                </a:moveTo>
                <a:lnTo>
                  <a:pt x="201510" y="19608"/>
                </a:lnTo>
                <a:lnTo>
                  <a:pt x="161544" y="3149"/>
                </a:lnTo>
                <a:lnTo>
                  <a:pt x="130784" y="0"/>
                </a:lnTo>
                <a:lnTo>
                  <a:pt x="112458" y="1028"/>
                </a:lnTo>
                <a:lnTo>
                  <a:pt x="63461" y="16408"/>
                </a:lnTo>
                <a:lnTo>
                  <a:pt x="26136" y="48082"/>
                </a:lnTo>
                <a:lnTo>
                  <a:pt x="4216" y="93027"/>
                </a:lnTo>
                <a:lnTo>
                  <a:pt x="0" y="128854"/>
                </a:lnTo>
                <a:lnTo>
                  <a:pt x="1054" y="147154"/>
                </a:lnTo>
                <a:lnTo>
                  <a:pt x="16891" y="195694"/>
                </a:lnTo>
                <a:lnTo>
                  <a:pt x="49415" y="232435"/>
                </a:lnTo>
                <a:lnTo>
                  <a:pt x="95123" y="254038"/>
                </a:lnTo>
                <a:lnTo>
                  <a:pt x="130784" y="258191"/>
                </a:lnTo>
                <a:lnTo>
                  <a:pt x="146545" y="257403"/>
                </a:lnTo>
                <a:lnTo>
                  <a:pt x="189179" y="245402"/>
                </a:lnTo>
                <a:lnTo>
                  <a:pt x="222021" y="219570"/>
                </a:lnTo>
                <a:lnTo>
                  <a:pt x="230200" y="208000"/>
                </a:lnTo>
                <a:lnTo>
                  <a:pt x="204622" y="190627"/>
                </a:lnTo>
                <a:lnTo>
                  <a:pt x="197713" y="199440"/>
                </a:lnTo>
                <a:lnTo>
                  <a:pt x="190017" y="207048"/>
                </a:lnTo>
                <a:lnTo>
                  <a:pt x="152133" y="225488"/>
                </a:lnTo>
                <a:lnTo>
                  <a:pt x="130302" y="227774"/>
                </a:lnTo>
                <a:lnTo>
                  <a:pt x="117106" y="227012"/>
                </a:lnTo>
                <a:lnTo>
                  <a:pt x="71272" y="208711"/>
                </a:lnTo>
                <a:lnTo>
                  <a:pt x="41795" y="169405"/>
                </a:lnTo>
                <a:lnTo>
                  <a:pt x="34747" y="128854"/>
                </a:lnTo>
                <a:lnTo>
                  <a:pt x="35521" y="114388"/>
                </a:lnTo>
                <a:lnTo>
                  <a:pt x="47294" y="76733"/>
                </a:lnTo>
                <a:lnTo>
                  <a:pt x="81559" y="42227"/>
                </a:lnTo>
                <a:lnTo>
                  <a:pt x="130302" y="29908"/>
                </a:lnTo>
                <a:lnTo>
                  <a:pt x="141427" y="30492"/>
                </a:lnTo>
                <a:lnTo>
                  <a:pt x="181546" y="44310"/>
                </a:lnTo>
                <a:lnTo>
                  <a:pt x="204622" y="67564"/>
                </a:lnTo>
                <a:lnTo>
                  <a:pt x="230200" y="50190"/>
                </a:lnTo>
                <a:close/>
              </a:path>
              <a:path w="514985" h="258445">
                <a:moveTo>
                  <a:pt x="514451" y="128854"/>
                </a:moveTo>
                <a:lnTo>
                  <a:pt x="514235" y="124993"/>
                </a:lnTo>
                <a:lnTo>
                  <a:pt x="514184" y="124028"/>
                </a:lnTo>
                <a:lnTo>
                  <a:pt x="513638" y="113906"/>
                </a:lnTo>
                <a:lnTo>
                  <a:pt x="498525" y="61544"/>
                </a:lnTo>
                <a:lnTo>
                  <a:pt x="481545" y="37896"/>
                </a:lnTo>
                <a:lnTo>
                  <a:pt x="481545" y="113906"/>
                </a:lnTo>
                <a:lnTo>
                  <a:pt x="301244" y="113906"/>
                </a:lnTo>
                <a:lnTo>
                  <a:pt x="312242" y="75285"/>
                </a:lnTo>
                <a:lnTo>
                  <a:pt x="344576" y="41503"/>
                </a:lnTo>
                <a:lnTo>
                  <a:pt x="391375" y="29438"/>
                </a:lnTo>
                <a:lnTo>
                  <a:pt x="404253" y="30200"/>
                </a:lnTo>
                <a:lnTo>
                  <a:pt x="447814" y="48145"/>
                </a:lnTo>
                <a:lnTo>
                  <a:pt x="475449" y="86169"/>
                </a:lnTo>
                <a:lnTo>
                  <a:pt x="481545" y="113906"/>
                </a:lnTo>
                <a:lnTo>
                  <a:pt x="481545" y="37896"/>
                </a:lnTo>
                <a:lnTo>
                  <a:pt x="440461" y="9105"/>
                </a:lnTo>
                <a:lnTo>
                  <a:pt x="425450" y="4165"/>
                </a:lnTo>
                <a:lnTo>
                  <a:pt x="425716" y="4165"/>
                </a:lnTo>
                <a:lnTo>
                  <a:pt x="408889" y="1041"/>
                </a:lnTo>
                <a:lnTo>
                  <a:pt x="409219" y="1041"/>
                </a:lnTo>
                <a:lnTo>
                  <a:pt x="391375" y="0"/>
                </a:lnTo>
                <a:lnTo>
                  <a:pt x="342468" y="9372"/>
                </a:lnTo>
                <a:lnTo>
                  <a:pt x="302704" y="36385"/>
                </a:lnTo>
                <a:lnTo>
                  <a:pt x="276440" y="77279"/>
                </a:lnTo>
                <a:lnTo>
                  <a:pt x="267360" y="128854"/>
                </a:lnTo>
                <a:lnTo>
                  <a:pt x="268414" y="147154"/>
                </a:lnTo>
                <a:lnTo>
                  <a:pt x="284251" y="195694"/>
                </a:lnTo>
                <a:lnTo>
                  <a:pt x="316903" y="232435"/>
                </a:lnTo>
                <a:lnTo>
                  <a:pt x="363385" y="254038"/>
                </a:lnTo>
                <a:lnTo>
                  <a:pt x="400558" y="258191"/>
                </a:lnTo>
                <a:lnTo>
                  <a:pt x="415442" y="257530"/>
                </a:lnTo>
                <a:lnTo>
                  <a:pt x="456298" y="247573"/>
                </a:lnTo>
                <a:lnTo>
                  <a:pt x="487667" y="227774"/>
                </a:lnTo>
                <a:lnTo>
                  <a:pt x="489534" y="226225"/>
                </a:lnTo>
                <a:lnTo>
                  <a:pt x="498525" y="216687"/>
                </a:lnTo>
                <a:lnTo>
                  <a:pt x="479209" y="194487"/>
                </a:lnTo>
                <a:lnTo>
                  <a:pt x="471627" y="202399"/>
                </a:lnTo>
                <a:lnTo>
                  <a:pt x="463346" y="209207"/>
                </a:lnTo>
                <a:lnTo>
                  <a:pt x="423887" y="225742"/>
                </a:lnTo>
                <a:lnTo>
                  <a:pt x="401510" y="227774"/>
                </a:lnTo>
                <a:lnTo>
                  <a:pt x="387197" y="227012"/>
                </a:lnTo>
                <a:lnTo>
                  <a:pt x="349161" y="215480"/>
                </a:lnTo>
                <a:lnTo>
                  <a:pt x="313448" y="181216"/>
                </a:lnTo>
                <a:lnTo>
                  <a:pt x="301447" y="144348"/>
                </a:lnTo>
                <a:lnTo>
                  <a:pt x="301180" y="139471"/>
                </a:lnTo>
                <a:lnTo>
                  <a:pt x="513969" y="139471"/>
                </a:lnTo>
                <a:lnTo>
                  <a:pt x="514045" y="135686"/>
                </a:lnTo>
                <a:lnTo>
                  <a:pt x="514362" y="132156"/>
                </a:lnTo>
                <a:lnTo>
                  <a:pt x="514451" y="128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3" name="object 5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4300" y="2070100"/>
            <a:ext cx="508000" cy="508000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4300" y="4457700"/>
            <a:ext cx="508000" cy="50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 Sculpture Online</dc:title>
  <dcterms:created xsi:type="dcterms:W3CDTF">2025-07-11T12:11:07Z</dcterms:created>
  <dcterms:modified xsi:type="dcterms:W3CDTF">2025-07-11T12:11:07Z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2025-07-11T00:00:00Z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2025-07-11T00:00:00Z</vt:filetime>
  </property>
  <property fmtid="{D5CDD505-2E9C-101B-9397-08002B2CF9AE}" pid="5" name="Producer">
    <vt:lpwstr>3-Heights(TM) PDF Security Shell 4.8.25.2 (http://www.pdf-tools.com)</vt:lpwstr>
  </property>
</Properties>
</file>