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61" r:id="rId3"/>
    <p:sldId id="260" r:id="rId4"/>
    <p:sldId id="259" r:id="rId5"/>
  </p:sldIdLst>
  <p:sldSz cx="18288000" cy="10287000"/>
  <p:notesSz cx="6858000" cy="9144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TT Norms Bold" charset="0"/>
      <p:regular r:id="rId10"/>
    </p:embeddedFont>
    <p:embeddedFont>
      <p:font typeface="Canva Sans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57" d="100"/>
          <a:sy n="57" d="100"/>
        </p:scale>
        <p:origin x="-6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hyperlink" Target="https://drbalisbliss.com/detox-program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hyperlink" Target="https://drbalisbliss.com/yoga-and-meditatio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krtechsoft.com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drbalisbliss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5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185256" y="9686925"/>
            <a:ext cx="3111500" cy="1221264"/>
          </a:xfrm>
          <a:custGeom>
            <a:avLst/>
            <a:gdLst/>
            <a:ahLst/>
            <a:cxnLst/>
            <a:rect l="l" t="t" r="r" b="b"/>
            <a:pathLst>
              <a:path w="3111500" h="1221264">
                <a:moveTo>
                  <a:pt x="0" y="0"/>
                </a:moveTo>
                <a:lnTo>
                  <a:pt x="3111500" y="0"/>
                </a:lnTo>
                <a:lnTo>
                  <a:pt x="3111500" y="1221263"/>
                </a:lnTo>
                <a:lnTo>
                  <a:pt x="0" y="12212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349616" y="1028700"/>
            <a:ext cx="7486261" cy="6878003"/>
          </a:xfrm>
          <a:custGeom>
            <a:avLst/>
            <a:gdLst/>
            <a:ahLst/>
            <a:cxnLst/>
            <a:rect l="l" t="t" r="r" b="b"/>
            <a:pathLst>
              <a:path w="7486261" h="6878003">
                <a:moveTo>
                  <a:pt x="0" y="0"/>
                </a:moveTo>
                <a:lnTo>
                  <a:pt x="7486261" y="0"/>
                </a:lnTo>
                <a:lnTo>
                  <a:pt x="7486261" y="6878003"/>
                </a:lnTo>
                <a:lnTo>
                  <a:pt x="0" y="68780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TextBox 14"/>
          <p:cNvSpPr txBox="1"/>
          <p:nvPr/>
        </p:nvSpPr>
        <p:spPr>
          <a:xfrm>
            <a:off x="1002643" y="2071666"/>
            <a:ext cx="8528610" cy="2180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499"/>
              </a:lnSpc>
            </a:pPr>
            <a:r>
              <a:rPr lang="en-US" sz="8800" b="1" dirty="0" err="1" smtClean="0"/>
              <a:t>Detox</a:t>
            </a:r>
            <a:r>
              <a:rPr lang="en-US" sz="8800" b="1" dirty="0" smtClean="0"/>
              <a:t> Therapy India</a:t>
            </a:r>
            <a:endParaRPr lang="en-US" sz="8499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002643" y="4786310"/>
            <a:ext cx="7778750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4000" dirty="0" smtClean="0"/>
              <a:t>Nourish renewal with </a:t>
            </a:r>
            <a:r>
              <a:rPr lang="en-US" sz="4000" b="1" dirty="0" err="1" smtClean="0">
                <a:hlinkClick r:id="rId9"/>
              </a:rPr>
              <a:t>detox</a:t>
            </a:r>
            <a:r>
              <a:rPr lang="en-US" sz="4000" b="1" dirty="0" smtClean="0">
                <a:hlinkClick r:id="rId9"/>
              </a:rPr>
              <a:t> therapy in India</a:t>
            </a:r>
            <a:r>
              <a:rPr lang="en-US" sz="4000" dirty="0" smtClean="0"/>
              <a:t> integrating colon cleanse, gallstone </a:t>
            </a:r>
            <a:r>
              <a:rPr lang="en-US" sz="4000" dirty="0" err="1" smtClean="0"/>
              <a:t>detox</a:t>
            </a:r>
            <a:r>
              <a:rPr lang="en-US" sz="4000" dirty="0" smtClean="0"/>
              <a:t>, herbal oils, steam therapy, yoga and mental </a:t>
            </a:r>
            <a:r>
              <a:rPr lang="en-US" sz="4000" dirty="0" err="1" smtClean="0"/>
              <a:t>detox</a:t>
            </a:r>
            <a:r>
              <a:rPr lang="en-US" sz="4000" dirty="0" smtClean="0"/>
              <a:t> rituals for mind care.</a:t>
            </a:r>
            <a:endParaRPr lang="en-US" sz="3999" dirty="0">
              <a:solidFill>
                <a:srgbClr val="23403D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16" name="Group 3"/>
          <p:cNvGrpSpPr/>
          <p:nvPr/>
        </p:nvGrpSpPr>
        <p:grpSpPr>
          <a:xfrm>
            <a:off x="1672" y="-36"/>
            <a:ext cx="1855652" cy="1752600"/>
            <a:chOff x="0" y="0"/>
            <a:chExt cx="812800" cy="698500"/>
          </a:xfrm>
        </p:grpSpPr>
        <p:sp>
          <p:nvSpPr>
            <p:cNvPr id="17" name="Freeform 4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8" name="TextBox 5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pic>
        <p:nvPicPr>
          <p:cNvPr id="19" name="Picture 18" descr="Colon Hydrotherapy (1)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29818" y="2071666"/>
            <a:ext cx="7358114" cy="6143668"/>
          </a:xfrm>
          <a:prstGeom prst="rect">
            <a:avLst/>
          </a:prstGeom>
          <a:solidFill>
            <a:srgbClr val="00B050"/>
          </a:solidFill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185256" y="9686925"/>
            <a:ext cx="3111500" cy="1221264"/>
          </a:xfrm>
          <a:custGeom>
            <a:avLst/>
            <a:gdLst/>
            <a:ahLst/>
            <a:cxnLst/>
            <a:rect l="l" t="t" r="r" b="b"/>
            <a:pathLst>
              <a:path w="3111500" h="1221264">
                <a:moveTo>
                  <a:pt x="0" y="0"/>
                </a:moveTo>
                <a:lnTo>
                  <a:pt x="3111500" y="0"/>
                </a:lnTo>
                <a:lnTo>
                  <a:pt x="3111500" y="1221263"/>
                </a:lnTo>
                <a:lnTo>
                  <a:pt x="0" y="12212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142944" y="1785914"/>
            <a:ext cx="9858444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8800" b="1" dirty="0" smtClean="0"/>
              <a:t>Ozone Therapy Treatment</a:t>
            </a:r>
            <a:endParaRPr lang="en-US" sz="8800" dirty="0"/>
          </a:p>
        </p:txBody>
      </p:sp>
      <p:sp>
        <p:nvSpPr>
          <p:cNvPr id="15" name="TextBox 15"/>
          <p:cNvSpPr txBox="1"/>
          <p:nvPr/>
        </p:nvSpPr>
        <p:spPr>
          <a:xfrm>
            <a:off x="1002643" y="5143500"/>
            <a:ext cx="7641291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 smtClean="0"/>
              <a:t>Detoxify and energize with ozone therapy treatment that clears toxins, harmful microbes, and inflammation while safely boosting cellular antioxidant levels.</a:t>
            </a:r>
            <a:endParaRPr lang="en-US" sz="4000" dirty="0"/>
          </a:p>
        </p:txBody>
      </p:sp>
      <p:grpSp>
        <p:nvGrpSpPr>
          <p:cNvPr id="5" name="Group 3"/>
          <p:cNvGrpSpPr/>
          <p:nvPr/>
        </p:nvGrpSpPr>
        <p:grpSpPr>
          <a:xfrm>
            <a:off x="1672" y="-36"/>
            <a:ext cx="1855652" cy="1752600"/>
            <a:chOff x="0" y="0"/>
            <a:chExt cx="812800" cy="698500"/>
          </a:xfrm>
        </p:grpSpPr>
        <p:sp>
          <p:nvSpPr>
            <p:cNvPr id="17" name="Freeform 4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8" name="TextBox 5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pic>
        <p:nvPicPr>
          <p:cNvPr id="16" name="Picture 15" descr="image (92)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29818" y="2214542"/>
            <a:ext cx="7029467" cy="60722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185256" y="9686925"/>
            <a:ext cx="3111500" cy="1221264"/>
          </a:xfrm>
          <a:custGeom>
            <a:avLst/>
            <a:gdLst/>
            <a:ahLst/>
            <a:cxnLst/>
            <a:rect l="l" t="t" r="r" b="b"/>
            <a:pathLst>
              <a:path w="3111500" h="1221264">
                <a:moveTo>
                  <a:pt x="0" y="0"/>
                </a:moveTo>
                <a:lnTo>
                  <a:pt x="3111500" y="0"/>
                </a:lnTo>
                <a:lnTo>
                  <a:pt x="3111500" y="1221263"/>
                </a:lnTo>
                <a:lnTo>
                  <a:pt x="0" y="12212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02643" y="1857352"/>
            <a:ext cx="8528610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8800" b="1" dirty="0" smtClean="0"/>
              <a:t>Meditation Centre in South Delhi </a:t>
            </a:r>
            <a:endParaRPr lang="en-US" sz="8800" dirty="0"/>
          </a:p>
        </p:txBody>
      </p:sp>
      <p:sp>
        <p:nvSpPr>
          <p:cNvPr id="15" name="TextBox 15"/>
          <p:cNvSpPr txBox="1"/>
          <p:nvPr/>
        </p:nvSpPr>
        <p:spPr>
          <a:xfrm>
            <a:off x="1002643" y="4929185"/>
            <a:ext cx="777875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 smtClean="0"/>
              <a:t>Balance your mind, body, and energy at a </a:t>
            </a:r>
            <a:r>
              <a:rPr lang="en-US" sz="4000" b="1" dirty="0" smtClean="0">
                <a:hlinkClick r:id="rId7"/>
              </a:rPr>
              <a:t>meditation centre in South Delhi</a:t>
            </a:r>
            <a:r>
              <a:rPr lang="en-US" sz="4000" dirty="0" smtClean="0"/>
              <a:t>, offering personalized meditation sessions to boost immunity, sleep, and wellness.</a:t>
            </a:r>
            <a:endParaRPr lang="en-US" sz="4000" dirty="0"/>
          </a:p>
        </p:txBody>
      </p:sp>
      <p:grpSp>
        <p:nvGrpSpPr>
          <p:cNvPr id="5" name="Group 3"/>
          <p:cNvGrpSpPr/>
          <p:nvPr/>
        </p:nvGrpSpPr>
        <p:grpSpPr>
          <a:xfrm>
            <a:off x="1672" y="-36"/>
            <a:ext cx="1855652" cy="1752600"/>
            <a:chOff x="0" y="0"/>
            <a:chExt cx="812800" cy="698500"/>
          </a:xfrm>
        </p:grpSpPr>
        <p:sp>
          <p:nvSpPr>
            <p:cNvPr id="17" name="Freeform 4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8" name="TextBox 5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pic>
        <p:nvPicPr>
          <p:cNvPr id="16" name="Picture 15" descr="image (64)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4132" y="2071666"/>
            <a:ext cx="6953252" cy="62436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185256" y="-339102"/>
            <a:ext cx="3111500" cy="1221264"/>
          </a:xfrm>
          <a:custGeom>
            <a:avLst/>
            <a:gdLst/>
            <a:ahLst/>
            <a:cxnLst/>
            <a:rect l="l" t="t" r="r" b="b"/>
            <a:pathLst>
              <a:path w="3111500" h="1221264">
                <a:moveTo>
                  <a:pt x="0" y="0"/>
                </a:moveTo>
                <a:lnTo>
                  <a:pt x="3111500" y="0"/>
                </a:lnTo>
                <a:lnTo>
                  <a:pt x="3111500" y="1221264"/>
                </a:lnTo>
                <a:lnTo>
                  <a:pt x="0" y="12212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714580" y="1000096"/>
            <a:ext cx="6143668" cy="1090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99"/>
              </a:lnSpc>
            </a:pPr>
            <a:r>
              <a:rPr lang="en-US" sz="8499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Contact Us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7126" y="2643170"/>
            <a:ext cx="9001188" cy="7502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2800" b="1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About: </a:t>
            </a:r>
            <a: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At </a:t>
            </a:r>
            <a: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Dr. Bali’s Bliss, our expert team brings together years of experience in holistic health &amp; wellness. We combine natural therapies like Homeopathy, </a:t>
            </a:r>
            <a:r>
              <a:rPr lang="en-US" sz="2800" dirty="0" err="1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Ayurveda</a:t>
            </a:r>
            <a: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, Naturopathy, and Yoga with advanced </a:t>
            </a:r>
            <a: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treatments.</a:t>
            </a:r>
            <a:r>
              <a:rPr lang="en-US" sz="3200" dirty="0" smtClean="0">
                <a:solidFill>
                  <a:srgbClr val="23403D"/>
                </a:solidFill>
                <a:latin typeface="Canva Sans"/>
                <a:ea typeface="Canva Sans"/>
                <a:cs typeface="Canva Sans"/>
                <a:sym typeface="Canva Sans"/>
              </a:rPr>
              <a:t/>
            </a:r>
            <a:br>
              <a:rPr lang="en-US" sz="3200" dirty="0" smtClean="0">
                <a:solidFill>
                  <a:srgbClr val="23403D"/>
                </a:solidFill>
                <a:latin typeface="Canva Sans"/>
                <a:ea typeface="Canva Sans"/>
                <a:cs typeface="Canva Sans"/>
                <a:sym typeface="Canva Sans"/>
              </a:rPr>
            </a:br>
            <a:r>
              <a:rPr lang="en-US" sz="3200" dirty="0" smtClean="0">
                <a:solidFill>
                  <a:srgbClr val="23403D"/>
                </a:solidFill>
                <a:latin typeface="Canva Sans"/>
                <a:ea typeface="Canva Sans"/>
                <a:cs typeface="Canva Sans"/>
                <a:sym typeface="Canva Sans"/>
              </a:rPr>
              <a:t/>
            </a:r>
            <a:br>
              <a:rPr lang="en-US" sz="3200" dirty="0" smtClean="0">
                <a:solidFill>
                  <a:srgbClr val="23403D"/>
                </a:solidFill>
                <a:latin typeface="Canva Sans"/>
                <a:ea typeface="Canva Sans"/>
                <a:cs typeface="Canva Sans"/>
                <a:sym typeface="Canva Sans"/>
              </a:rPr>
            </a:br>
            <a:r>
              <a:rPr lang="en-US" sz="2800" b="1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Address: </a:t>
            </a:r>
            <a: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23</a:t>
            </a:r>
            <a: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, near NIFT, Block X, </a:t>
            </a:r>
            <a:r>
              <a:rPr lang="en-US" sz="2800" dirty="0" err="1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Hauz</a:t>
            </a:r>
            <a: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 </a:t>
            </a:r>
            <a:r>
              <a:rPr lang="en-US" sz="2800" dirty="0" err="1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Khas</a:t>
            </a:r>
            <a: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, New Delhi, Delhi </a:t>
            </a:r>
            <a: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110016</a:t>
            </a:r>
            <a:b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</a:br>
            <a: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/>
            </a:r>
            <a:br>
              <a:rPr lang="en-US" sz="2800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</a:br>
            <a:r>
              <a:rPr lang="en-US" sz="2800" b="1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Website</a:t>
            </a:r>
            <a:r>
              <a:rPr lang="en-US" sz="2800" b="1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</a:rPr>
              <a:t>:  </a:t>
            </a:r>
            <a:r>
              <a:rPr lang="en-US" sz="2800" b="1" dirty="0" smtClean="0">
                <a:solidFill>
                  <a:srgbClr val="23403D"/>
                </a:solidFill>
                <a:latin typeface="Arial" pitchFamily="34" charset="0"/>
                <a:ea typeface="Canva Sans"/>
                <a:cs typeface="Arial" pitchFamily="34" charset="0"/>
                <a:sym typeface="Canva Sans"/>
                <a:hlinkClick r:id="rId7"/>
              </a:rPr>
              <a:t>https://drbalisbliss.com/</a:t>
            </a:r>
            <a:r>
              <a:rPr lang="en-US" sz="3200" dirty="0" smtClean="0">
                <a:solidFill>
                  <a:srgbClr val="23403D"/>
                </a:solidFill>
                <a:latin typeface="Canva Sans"/>
                <a:ea typeface="Canva Sans"/>
                <a:cs typeface="Canva Sans"/>
                <a:sym typeface="Canva Sans"/>
              </a:rPr>
              <a:t/>
            </a:r>
            <a:br>
              <a:rPr lang="en-US" sz="3200" dirty="0" smtClean="0">
                <a:solidFill>
                  <a:srgbClr val="23403D"/>
                </a:solidFill>
                <a:latin typeface="Canva Sans"/>
                <a:ea typeface="Canva Sans"/>
                <a:cs typeface="Canva Sans"/>
                <a:sym typeface="Canva Sans"/>
              </a:rPr>
            </a:br>
            <a:r>
              <a:rPr lang="en-US" sz="3200" dirty="0" smtClean="0">
                <a:solidFill>
                  <a:srgbClr val="23403D"/>
                </a:solidFill>
                <a:latin typeface="Canva Sans"/>
                <a:ea typeface="Canva Sans"/>
                <a:cs typeface="Canva Sans"/>
                <a:sym typeface="Canva Sans"/>
              </a:rPr>
              <a:t/>
            </a:r>
            <a:br>
              <a:rPr lang="en-US" sz="3200" dirty="0" smtClean="0">
                <a:solidFill>
                  <a:srgbClr val="23403D"/>
                </a:solidFill>
                <a:latin typeface="Canva Sans"/>
                <a:ea typeface="Canva Sans"/>
                <a:cs typeface="Canva Sans"/>
                <a:sym typeface="Canva Sans"/>
              </a:rPr>
            </a:br>
            <a:endParaRPr lang="en-US" sz="3200" dirty="0" smtClean="0">
              <a:solidFill>
                <a:srgbClr val="23403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ts val="4480"/>
              </a:lnSpc>
            </a:pPr>
            <a:endParaRPr lang="en-US" sz="3200" b="1" u="sng" dirty="0">
              <a:solidFill>
                <a:srgbClr val="23403D"/>
              </a:solidFill>
              <a:latin typeface="Canva Sans"/>
              <a:ea typeface="Canva Sans"/>
              <a:cs typeface="Canva Sans"/>
              <a:sym typeface="Canva Sans"/>
              <a:hlinkClick r:id="rId8" tooltip="https://www.mkrtechsoft.com"/>
            </a:endParaRPr>
          </a:p>
        </p:txBody>
      </p:sp>
      <p:grpSp>
        <p:nvGrpSpPr>
          <p:cNvPr id="19" name="Group 3"/>
          <p:cNvGrpSpPr/>
          <p:nvPr/>
        </p:nvGrpSpPr>
        <p:grpSpPr>
          <a:xfrm>
            <a:off x="1672" y="33314"/>
            <a:ext cx="1855652" cy="1752600"/>
            <a:chOff x="0" y="0"/>
            <a:chExt cx="812800" cy="698500"/>
          </a:xfrm>
        </p:grpSpPr>
        <p:sp>
          <p:nvSpPr>
            <p:cNvPr id="20" name="Freeform 4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21" name="TextBox 5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pic>
        <p:nvPicPr>
          <p:cNvPr id="22" name="Picture 21" descr="LOG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1256" y="2143104"/>
            <a:ext cx="7499859" cy="66666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3" name="TextBox 22"/>
          <p:cNvSpPr txBox="1"/>
          <p:nvPr/>
        </p:nvSpPr>
        <p:spPr>
          <a:xfrm>
            <a:off x="3214646" y="38576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133</Words>
  <Application>Microsoft Office PowerPoint</Application>
  <PresentationFormat>Custom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TT Norms Bold</vt:lpstr>
      <vt:lpstr>Canva Sans</vt:lpstr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Orlando SEO Agency</dc:title>
  <cp:lastModifiedBy>PC</cp:lastModifiedBy>
  <cp:revision>10</cp:revision>
  <dcterms:created xsi:type="dcterms:W3CDTF">2006-08-16T00:00:00Z</dcterms:created>
  <dcterms:modified xsi:type="dcterms:W3CDTF">2026-02-17T04:16:01Z</dcterms:modified>
  <dc:identifier>DAG0cVQ5-FQ</dc:identifier>
</cp:coreProperties>
</file>