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Gabriola" pitchFamily="82" charset="0"/>
      <p:regular r:id="rId6"/>
    </p:embeddedFont>
    <p:embeddedFont>
      <p:font typeface="Canva Sans Bold" charset="0"/>
      <p:regular r:id="rId7"/>
    </p:embeddedFont>
    <p:embeddedFont>
      <p:font typeface="Century Schoolbook" pitchFamily="18" charset="0"/>
      <p:regular r:id="rId8"/>
      <p:bold r:id="rId9"/>
      <p:italic r:id="rId10"/>
      <p:boldItalic r:id="rId11"/>
    </p:embeddedFont>
    <p:embeddedFont>
      <p:font typeface="Wingdings 2" pitchFamily="18" charset="2"/>
      <p:regular r:id="rId12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70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0" y="4686300"/>
            <a:ext cx="12344400" cy="284154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7504983"/>
            <a:ext cx="12344400" cy="2057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2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6100742" y="1665896"/>
            <a:ext cx="3429000" cy="762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5068938" y="6176492"/>
            <a:ext cx="5486400" cy="768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62000" y="0"/>
            <a:ext cx="1219200" cy="10287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52672" y="0"/>
            <a:ext cx="209328" cy="10287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981200" y="0"/>
            <a:ext cx="363744" cy="10287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282640" y="0"/>
            <a:ext cx="460560" cy="10287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12688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828800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08224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3453280" y="0"/>
            <a:ext cx="0" cy="10287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1336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8227712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438400" y="0"/>
            <a:ext cx="152400" cy="10287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19200" y="5143500"/>
            <a:ext cx="2590800" cy="19431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619264" y="7300128"/>
            <a:ext cx="1282848" cy="9621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2182160" y="8250948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3328416" y="8682228"/>
            <a:ext cx="548640" cy="4114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6743700"/>
            <a:ext cx="731520" cy="54864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2651088" y="7393053"/>
            <a:ext cx="1219200" cy="77628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3352800" cy="877728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14935200" cy="731062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343400"/>
            <a:ext cx="12344400" cy="3080385"/>
          </a:xfrm>
        </p:spPr>
        <p:txBody>
          <a:bodyPr/>
          <a:lstStyle>
            <a:lvl1pPr algn="l">
              <a:buNone/>
              <a:defRPr sz="54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7515225"/>
            <a:ext cx="12344400" cy="20574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6098012" y="1660398"/>
            <a:ext cx="3429000" cy="762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5069312" y="6172200"/>
            <a:ext cx="5486400" cy="768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62000" y="0"/>
            <a:ext cx="1219200" cy="10287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52672" y="0"/>
            <a:ext cx="209328" cy="10287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981200" y="0"/>
            <a:ext cx="363744" cy="10287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2640" y="0"/>
            <a:ext cx="460560" cy="10287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2688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828800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708224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3453280" y="0"/>
            <a:ext cx="0" cy="10287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21336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438400" y="0"/>
            <a:ext cx="152400" cy="10287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219200" y="5143500"/>
            <a:ext cx="2590800" cy="19431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649408" y="7300128"/>
            <a:ext cx="1282848" cy="9621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2182160" y="8250948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3328416" y="8686800"/>
            <a:ext cx="548640" cy="4114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3758080" y="6719832"/>
            <a:ext cx="731520" cy="54864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8195888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681232" y="7393053"/>
            <a:ext cx="1219200" cy="77628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7315200" cy="6858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40496" y="2400300"/>
            <a:ext cx="7315200" cy="6858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15087600" cy="1714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14400" y="3543300"/>
            <a:ext cx="7315200" cy="58293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8743950" y="3543300"/>
            <a:ext cx="7315200" cy="58293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914400" y="2354580"/>
            <a:ext cx="7315200" cy="987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8686800" y="2354580"/>
            <a:ext cx="7315200" cy="987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321040" y="4686300"/>
            <a:ext cx="9464040" cy="914400"/>
          </a:xfrm>
        </p:spPr>
        <p:txBody>
          <a:bodyPr anchor="b"/>
          <a:lstStyle>
            <a:lvl1pPr algn="l">
              <a:buNone/>
              <a:defRPr sz="36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624560" y="411480"/>
            <a:ext cx="3054096" cy="7475220"/>
          </a:xfrm>
        </p:spPr>
        <p:txBody>
          <a:bodyPr/>
          <a:lstStyle>
            <a:lvl1pPr marL="0" indent="0">
              <a:spcBef>
                <a:spcPts val="714"/>
              </a:spcBef>
              <a:spcAft>
                <a:spcPts val="1786"/>
              </a:spcAft>
              <a:buNone/>
              <a:defRPr sz="21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24968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384592" y="0"/>
            <a:ext cx="0" cy="10287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09600" y="411480"/>
            <a:ext cx="11277600" cy="949147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277606" y="4686300"/>
            <a:ext cx="9464040" cy="914400"/>
          </a:xfrm>
        </p:spPr>
        <p:txBody>
          <a:bodyPr anchor="b"/>
          <a:lstStyle>
            <a:lvl1pPr algn="l">
              <a:buNone/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344400" cy="10287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5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1596" y="397193"/>
            <a:ext cx="3048000" cy="7434072"/>
          </a:xfrm>
        </p:spPr>
        <p:txBody>
          <a:bodyPr rot="0" spcFirstLastPara="0" vertOverflow="overflow" horzOverflow="overflow" vert="horz" wrap="square" lIns="163284" tIns="81642" rIns="163284" bIns="81642" numCol="1" spcCol="489853" rtlCol="0" fromWordArt="0" anchor="t" anchorCtr="0" forceAA="0" compatLnSpc="1">
            <a:normAutofit/>
          </a:bodyPr>
          <a:lstStyle>
            <a:lvl1pPr marL="0" indent="0">
              <a:spcBef>
                <a:spcPts val="179"/>
              </a:spcBef>
              <a:spcAft>
                <a:spcPts val="714"/>
              </a:spcAft>
              <a:buFontTx/>
              <a:buNone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4968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2384592" y="0"/>
            <a:ext cx="0" cy="10287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4935200" cy="1714500"/>
          </a:xfrm>
          <a:prstGeom prst="rect">
            <a:avLst/>
          </a:prstGeom>
        </p:spPr>
        <p:txBody>
          <a:bodyPr vert="horz" lIns="163284" tIns="81642" rIns="163284" bIns="81642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4935200" cy="7310628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5681960" y="1526765"/>
            <a:ext cx="3017520" cy="768096"/>
          </a:xfrm>
          <a:prstGeom prst="rect">
            <a:avLst/>
          </a:prstGeom>
        </p:spPr>
        <p:txBody>
          <a:bodyPr vert="horz" lIns="163284" tIns="81642" rIns="163284" bIns="81642" anchor="ctr" anchorCtr="0"/>
          <a:lstStyle>
            <a:lvl1pPr algn="r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14780472" y="5514420"/>
            <a:ext cx="4800600" cy="731520"/>
          </a:xfrm>
          <a:prstGeom prst="rect">
            <a:avLst/>
          </a:prstGeom>
        </p:spPr>
        <p:txBody>
          <a:bodyPr vert="horz" lIns="163284" tIns="81642" rIns="163284" bIns="81642" anchor="ctr" anchorCtr="0"/>
          <a:lstStyle>
            <a:lvl1pPr algn="l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2400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258032" y="8601075"/>
            <a:ext cx="1219200" cy="781812"/>
          </a:xfrm>
          <a:prstGeom prst="rect">
            <a:avLst/>
          </a:prstGeom>
        </p:spPr>
        <p:txBody>
          <a:bodyPr vert="horz" lIns="163284" tIns="81642" rIns="163284" bIns="81642" anchor="ctr"/>
          <a:lstStyle>
            <a:lvl1pPr algn="ctr" eaLnBrk="1" latinLnBrk="0" hangingPunct="1">
              <a:defRPr kumimoji="0" sz="25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ts val="1071"/>
        </a:spcBef>
        <a:buClr>
          <a:schemeClr val="accent1"/>
        </a:buClr>
        <a:buSzPct val="70000"/>
        <a:buFont typeface="Wingdings"/>
        <a:buChar char="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8985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3265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265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2656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2656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3592257" indent="-3265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82110" indent="-32656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4571963" indent="-3265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owcountrygetaway.com/properties/palm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owcountrygetaway.com/properties/wav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trekkingwiththecastros" TargetMode="External"/><Relationship Id="rId2" Type="http://schemas.openxmlformats.org/officeDocument/2006/relationships/hyperlink" Target="https://www.lowcountrygetaway.com/about-u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8762" y="6429384"/>
            <a:ext cx="13858972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</a:rPr>
              <a:t>Discover the perfect mix of style and comfort at </a:t>
            </a:r>
            <a:r>
              <a:rPr lang="en-US" sz="5400" b="1" u="sng" dirty="0" smtClean="0">
                <a:latin typeface="Gabriola" pitchFamily="82" charset="0"/>
                <a:hlinkClick r:id="rId2"/>
              </a:rPr>
              <a:t>luxury boutique hotels in South Carolina</a:t>
            </a:r>
            <a:r>
              <a:rPr lang="en-US" sz="5400" dirty="0" smtClean="0">
                <a:latin typeface="Gabriola" pitchFamily="82" charset="0"/>
              </a:rPr>
              <a:t>, offering tailored experiences, elegant interiors &amp; special service.</a:t>
            </a:r>
            <a:endParaRPr lang="en-US" sz="5400" dirty="0">
              <a:latin typeface="Gabriola" pitchFamily="8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57324" y="642906"/>
            <a:ext cx="1478766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smtClean="0">
                <a:latin typeface="Gabriola" pitchFamily="82" charset="0"/>
              </a:rPr>
              <a:t>Luxury Boutique Hotels South Carolina</a:t>
            </a:r>
            <a:endParaRPr lang="en-US" sz="9600" dirty="0">
              <a:latin typeface="Gabriola" pitchFamily="82" charset="0"/>
            </a:endParaRPr>
          </a:p>
        </p:txBody>
      </p:sp>
      <p:pic>
        <p:nvPicPr>
          <p:cNvPr id="2050" name="Picture 2" descr="D:\Lowcountry get away\image (3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2714608"/>
            <a:ext cx="950125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28762" y="522900"/>
            <a:ext cx="1435903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smtClean="0">
                <a:latin typeface="Gabriola" pitchFamily="82" charset="0"/>
              </a:rPr>
              <a:t>Best Luxury Stays in Charleston SC</a:t>
            </a:r>
            <a:endParaRPr lang="en-US" sz="9600" dirty="0">
              <a:latin typeface="Gabriola" pitchFamily="8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71638" y="6572260"/>
            <a:ext cx="1328746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</a:rPr>
              <a:t>Treat yourself to the best luxury stays in Charleston SC, where sophisticated design, top amenities &amp; exceptional service create an unforgettable experience.</a:t>
            </a:r>
            <a:endParaRPr lang="en-US" sz="5400" dirty="0">
              <a:latin typeface="Gabriola" pitchFamily="82" charset="0"/>
            </a:endParaRPr>
          </a:p>
        </p:txBody>
      </p:sp>
      <p:pic>
        <p:nvPicPr>
          <p:cNvPr id="3074" name="Picture 2" descr="D:\Lowcountry get away\image (3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588" y="2643170"/>
            <a:ext cx="9929882" cy="34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8098" y="6248669"/>
            <a:ext cx="1380107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</a:rPr>
              <a:t>Dive into relaxation with </a:t>
            </a:r>
            <a:r>
              <a:rPr lang="en-US" sz="5400" b="1" u="sng" dirty="0" smtClean="0">
                <a:latin typeface="Gabriola" pitchFamily="82" charset="0"/>
                <a:hlinkClick r:id="rId2"/>
              </a:rPr>
              <a:t>Charleston SC rentals with pool</a:t>
            </a:r>
            <a:r>
              <a:rPr lang="en-US" sz="5400" dirty="0" smtClean="0">
                <a:latin typeface="Gabriola" pitchFamily="82" charset="0"/>
              </a:rPr>
              <a:t>, featuring luxurious spaces, private pools &amp; all the services you need for a fun &amp; carefree getaway.</a:t>
            </a:r>
          </a:p>
          <a:p>
            <a:pPr algn="ctr"/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85886" y="428592"/>
            <a:ext cx="148591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smtClean="0">
                <a:latin typeface="Gabriola" pitchFamily="82" charset="0"/>
              </a:rPr>
              <a:t>Charleston SC Rentals With Pool</a:t>
            </a:r>
            <a:endParaRPr lang="en-US" sz="9600" dirty="0">
              <a:latin typeface="Gabriola" pitchFamily="82" charset="0"/>
            </a:endParaRPr>
          </a:p>
        </p:txBody>
      </p:sp>
      <p:pic>
        <p:nvPicPr>
          <p:cNvPr id="4098" name="Picture 2" descr="D:\Lowcountry get away\image (28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2571732"/>
            <a:ext cx="942981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42944" y="2786046"/>
            <a:ext cx="15609723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</a:rPr>
              <a:t>Lowcountry Getaway offers top-rated vacation homes in Charleston, SC, with 1,000+ reviews. Our properties include Azaleas, Palms, Rosé Getaway, and Wave Watcher, each with unique amenities.</a:t>
            </a:r>
            <a:endParaRPr lang="en-US" sz="5400" dirty="0">
              <a:latin typeface="Gabriola" pitchFamily="8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57522" y="5643566"/>
            <a:ext cx="1128720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  <a:cs typeface="Arial" pitchFamily="34" charset="0"/>
              </a:rPr>
              <a:t>182 </a:t>
            </a:r>
            <a:r>
              <a:rPr lang="en-US" sz="5400" dirty="0" smtClean="0">
                <a:latin typeface="Gabriola" pitchFamily="82" charset="0"/>
                <a:cs typeface="Arial" pitchFamily="34" charset="0"/>
              </a:rPr>
              <a:t>Saint </a:t>
            </a:r>
            <a:r>
              <a:rPr lang="en-US" sz="5400" dirty="0" smtClean="0">
                <a:latin typeface="Gabriola" pitchFamily="82" charset="0"/>
                <a:cs typeface="Arial" pitchFamily="34" charset="0"/>
              </a:rPr>
              <a:t>Philip St, Charleston, SC, United States</a:t>
            </a:r>
            <a:endParaRPr lang="en-US" sz="5400" dirty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86216" y="8572524"/>
            <a:ext cx="950125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1"/>
              </a:lnSpc>
            </a:pPr>
            <a:r>
              <a:rPr lang="en-US" sz="6000" b="1" u="sng" dirty="0" smtClean="0">
                <a:solidFill>
                  <a:srgbClr val="2B2B2B"/>
                </a:solidFill>
                <a:latin typeface="Gabriola" pitchFamily="82" charset="0"/>
                <a:ea typeface="Canva Sans Bold"/>
                <a:cs typeface="Canva Sans Bold"/>
                <a:sym typeface="Canva Sans Bold"/>
                <a:hlinkClick r:id="rId2"/>
              </a:rPr>
              <a:t>https://www.lowcountrygetaway.com/</a:t>
            </a:r>
            <a:endParaRPr lang="en-US" sz="6000" b="1" u="sng" dirty="0">
              <a:solidFill>
                <a:srgbClr val="2B2B2B"/>
              </a:solidFill>
              <a:latin typeface="Gabriola" pitchFamily="82" charset="0"/>
              <a:ea typeface="Canva Sans Bold"/>
              <a:cs typeface="Canva Sans Bold"/>
              <a:sym typeface="Canva Sans Bold"/>
              <a:hlinkClick r:id="rId3" tooltip="https://www.youtube.com/@trekkingwiththecastro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7261" y="1071534"/>
            <a:ext cx="687095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2B2B2B"/>
                </a:solidFill>
                <a:latin typeface="Gabriola" pitchFamily="82" charset="0"/>
                <a:ea typeface="Agrandir Bold"/>
                <a:cs typeface="Agrandir Bold"/>
                <a:sym typeface="Agrandir Bold"/>
              </a:rPr>
              <a:t>Contact Us</a:t>
            </a:r>
          </a:p>
        </p:txBody>
      </p:sp>
      <p:sp>
        <p:nvSpPr>
          <p:cNvPr id="1028" name="AutoShape 4" descr="Youtube icon PNG transparent image ...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Youtube icon PNG transparent image ...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Youtube icon PNG transparent image download, size: 2272x1704px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Youtube icon PNG transparent image download, size: 2272x1704px"/>
          <p:cNvSpPr>
            <a:spLocks noChangeAspect="1" noChangeArrowheads="1"/>
          </p:cNvSpPr>
          <p:nvPr/>
        </p:nvSpPr>
        <p:spPr bwMode="auto">
          <a:xfrm>
            <a:off x="155575" y="-136525"/>
            <a:ext cx="293688" cy="2936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6546" y="7000888"/>
            <a:ext cx="3677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Gabriola" pitchFamily="82" charset="0"/>
              </a:rPr>
              <a:t>+1 </a:t>
            </a:r>
            <a:r>
              <a:rPr lang="en-US" sz="5400" dirty="0" smtClean="0">
                <a:latin typeface="Gabriola" pitchFamily="82" charset="0"/>
              </a:rPr>
              <a:t>843-309-3060</a:t>
            </a:r>
            <a:endParaRPr lang="en-US" sz="5400" dirty="0">
              <a:latin typeface="Gabriola" pitchFamily="82" charset="0"/>
            </a:endParaRPr>
          </a:p>
        </p:txBody>
      </p:sp>
      <p:pic>
        <p:nvPicPr>
          <p:cNvPr id="1026" name="Picture 2" descr="D:\Lowcountry get away\Frame 93 (2) (1)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07250" y="357154"/>
            <a:ext cx="3080616" cy="1922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151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Gabriola</vt:lpstr>
      <vt:lpstr>Canva Sans Bold</vt:lpstr>
      <vt:lpstr>Agrandir Bold</vt:lpstr>
      <vt:lpstr>Century Schoolbook</vt:lpstr>
      <vt:lpstr>Wingdings</vt:lpstr>
      <vt:lpstr>Wingdings 2</vt:lpstr>
      <vt:lpstr>Oriel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Americans Living in Europe</dc:title>
  <dc:creator>pc</dc:creator>
  <cp:lastModifiedBy>pc</cp:lastModifiedBy>
  <cp:revision>11</cp:revision>
  <dcterms:created xsi:type="dcterms:W3CDTF">2006-08-16T00:00:00Z</dcterms:created>
  <dcterms:modified xsi:type="dcterms:W3CDTF">2025-12-10T04:04:51Z</dcterms:modified>
  <dc:identifier>DAGykHt7NK0</dc:identifier>
</cp:coreProperties>
</file>