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7" r:id="rId2"/>
    <p:sldId id="263" r:id="rId3"/>
    <p:sldId id="264" r:id="rId4"/>
    <p:sldId id="262" r:id="rId5"/>
  </p:sldIdLst>
  <p:sldSz cx="18288000" cy="10287000"/>
  <p:notesSz cx="6858000" cy="9144000"/>
  <p:embeddedFontLst>
    <p:embeddedFont>
      <p:font typeface="Gabriola" pitchFamily="82" charset="0"/>
      <p:regular r:id="rId7"/>
    </p:embeddedFont>
    <p:embeddedFont>
      <p:font typeface="Public Sans Bold" charset="0"/>
      <p:regular r:id="rId8"/>
    </p:embeddedFont>
    <p:embeddedFont>
      <p:font typeface="Public Sans" charset="0"/>
      <p:regular r:id="rId9"/>
    </p:embeddedFont>
    <p:embeddedFont>
      <p:font typeface="Calibri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-114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CB422-7DED-4AA1-89F3-7CC4AE8652F7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5A049-1772-4A75-A5DA-2287725468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5A049-1772-4A75-A5DA-2287725468D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5A049-1772-4A75-A5DA-2287725468D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5A049-1772-4A75-A5DA-2287725468D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17-Feb-26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ccsbulk.com/blog/benefits-aged-facebook-accounts-advertisi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ccsbulk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ccsbulk.com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209800" y="723900"/>
            <a:ext cx="13639800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9600" b="1" dirty="0" smtClean="0">
                <a:latin typeface="Gabriola" pitchFamily="82" charset="0"/>
              </a:rPr>
              <a:t>Phone Verified </a:t>
            </a:r>
            <a:r>
              <a:rPr lang="en-US" sz="9600" b="1" dirty="0" err="1" smtClean="0">
                <a:latin typeface="Gabriola" pitchFamily="82" charset="0"/>
              </a:rPr>
              <a:t>Facebook</a:t>
            </a:r>
            <a:r>
              <a:rPr lang="en-US" sz="9600" b="1" dirty="0" smtClean="0">
                <a:latin typeface="Gabriola" pitchFamily="82" charset="0"/>
              </a:rPr>
              <a:t> Accounts</a:t>
            </a:r>
            <a:endParaRPr lang="en-US" sz="10000" b="1" spc="-779" dirty="0">
              <a:solidFill>
                <a:srgbClr val="272665"/>
              </a:solidFill>
              <a:latin typeface="Gabriola" pitchFamily="82" charset="0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81000" y="2476500"/>
            <a:ext cx="1112520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dirty="0" smtClean="0">
                <a:latin typeface="Gabriola" pitchFamily="82" charset="0"/>
              </a:rPr>
              <a:t>Ensure your account longevity with our </a:t>
            </a:r>
            <a:r>
              <a:rPr lang="en-US" sz="8800" b="1" u="sng" dirty="0" smtClean="0">
                <a:latin typeface="Gabriola" pitchFamily="82" charset="0"/>
                <a:hlinkClick r:id="rId3"/>
              </a:rPr>
              <a:t>phone verified </a:t>
            </a:r>
            <a:r>
              <a:rPr lang="en-US" sz="8800" b="1" u="sng" dirty="0" err="1" smtClean="0">
                <a:latin typeface="Gabriola" pitchFamily="82" charset="0"/>
                <a:hlinkClick r:id="rId3"/>
              </a:rPr>
              <a:t>facebook</a:t>
            </a:r>
            <a:r>
              <a:rPr lang="en-US" sz="8800" b="1" u="sng" dirty="0" smtClean="0">
                <a:latin typeface="Gabriola" pitchFamily="82" charset="0"/>
                <a:hlinkClick r:id="rId3"/>
              </a:rPr>
              <a:t> accounts</a:t>
            </a:r>
            <a:r>
              <a:rPr lang="en-US" sz="8800" dirty="0" smtClean="0">
                <a:latin typeface="Gabriola" pitchFamily="82" charset="0"/>
              </a:rPr>
              <a:t>. Shop the selection online to build a stable social presence safely right away.  </a:t>
            </a:r>
            <a:endParaRPr lang="en-US" sz="8800" dirty="0">
              <a:latin typeface="Gabriola" pitchFamily="82" charset="0"/>
            </a:endParaRPr>
          </a:p>
        </p:txBody>
      </p:sp>
      <p:pic>
        <p:nvPicPr>
          <p:cNvPr id="6" name="Picture 5" descr="high-angle-friends-holding-smartphon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11000" y="3390900"/>
            <a:ext cx="5943600" cy="541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47800" y="571500"/>
            <a:ext cx="15163800" cy="1166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9600" b="1" dirty="0" smtClean="0">
                <a:latin typeface="Gabriola" pitchFamily="82" charset="0"/>
              </a:rPr>
              <a:t>Instant Delivery Social Media Accounts</a:t>
            </a:r>
            <a:endParaRPr lang="en-US" sz="10000" b="1" spc="-779" dirty="0">
              <a:solidFill>
                <a:srgbClr val="272665"/>
              </a:solidFill>
              <a:latin typeface="Gabriola" pitchFamily="82" charset="0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28600" y="1866900"/>
            <a:ext cx="11049000" cy="8125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dirty="0" smtClean="0">
                <a:latin typeface="Gabriola" pitchFamily="82" charset="0"/>
              </a:rPr>
              <a:t>Save your time on setup with our instant delivery social media accounts. Order your profiles online to launch your campaigns without any delay right now. </a:t>
            </a:r>
            <a:endParaRPr lang="en-US" sz="8800" dirty="0">
              <a:latin typeface="Gabriola" pitchFamily="82" charset="0"/>
            </a:endParaRPr>
          </a:p>
        </p:txBody>
      </p:sp>
      <p:pic>
        <p:nvPicPr>
          <p:cNvPr id="7" name="Picture 6" descr="couple-using-digital-tablet-mobile-ph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53800" y="2933700"/>
            <a:ext cx="6286500" cy="541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267200" y="571500"/>
            <a:ext cx="9601200" cy="1189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9600" b="1" dirty="0" smtClean="0">
                <a:latin typeface="Gabriola" pitchFamily="82" charset="0"/>
              </a:rPr>
              <a:t>UK </a:t>
            </a:r>
            <a:r>
              <a:rPr lang="en-US" sz="9600" b="1" dirty="0" smtClean="0">
                <a:latin typeface="Gabriola" pitchFamily="82" charset="0"/>
              </a:rPr>
              <a:t>Instagram Accounts</a:t>
            </a:r>
            <a:endParaRPr lang="en-US" sz="10000" b="1" spc="-779" dirty="0">
              <a:solidFill>
                <a:srgbClr val="272665"/>
              </a:solidFill>
              <a:latin typeface="Gabriola" pitchFamily="82" charset="0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28600" y="1866900"/>
            <a:ext cx="11049000" cy="8125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dirty="0" smtClean="0">
                <a:latin typeface="Gabriola" pitchFamily="82" charset="0"/>
              </a:rPr>
              <a:t>Maximize your British reach with authentic </a:t>
            </a:r>
            <a:r>
              <a:rPr lang="en-US" sz="8800" b="1" u="sng" dirty="0" smtClean="0">
                <a:latin typeface="Gabriola" pitchFamily="82" charset="0"/>
                <a:hlinkClick r:id="rId3"/>
              </a:rPr>
              <a:t>UK </a:t>
            </a:r>
            <a:r>
              <a:rPr lang="en-US" sz="8800" b="1" u="sng" dirty="0" smtClean="0">
                <a:latin typeface="Gabriola" pitchFamily="82" charset="0"/>
                <a:hlinkClick r:id="rId3"/>
              </a:rPr>
              <a:t>instagram accounts</a:t>
            </a:r>
            <a:r>
              <a:rPr lang="en-US" sz="8800" dirty="0" smtClean="0">
                <a:latin typeface="Gabriola" pitchFamily="82" charset="0"/>
              </a:rPr>
              <a:t>. Buy your profiles online with us to start marketing effectively and quickly right away.</a:t>
            </a:r>
            <a:endParaRPr lang="en-US" sz="8800" dirty="0">
              <a:latin typeface="Gabriola" pitchFamily="82" charset="0"/>
            </a:endParaRPr>
          </a:p>
        </p:txBody>
      </p:sp>
      <p:pic>
        <p:nvPicPr>
          <p:cNvPr id="6" name="Picture 5" descr="travellers-london-city-with-atumn-vib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01400" y="3238500"/>
            <a:ext cx="6629400" cy="5181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715000" y="495300"/>
            <a:ext cx="6400800" cy="1202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20"/>
              </a:lnSpc>
            </a:pPr>
            <a:r>
              <a:rPr lang="en-US" sz="10000" b="1" dirty="0" smtClean="0">
                <a:latin typeface="Gabriola" pitchFamily="82" charset="0"/>
              </a:rPr>
              <a:t>Contact Us</a:t>
            </a:r>
            <a:endParaRPr lang="en-US" sz="10000" b="1" spc="-779" dirty="0">
              <a:solidFill>
                <a:srgbClr val="272665"/>
              </a:solidFill>
              <a:latin typeface="Gabriola" pitchFamily="82" charset="0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28600" y="1790700"/>
            <a:ext cx="17754600" cy="8168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</a:pPr>
            <a:r>
              <a:rPr lang="en-US" sz="4800" b="1" dirty="0" smtClean="0">
                <a:latin typeface="Gabriola" pitchFamily="82" charset="0"/>
              </a:rPr>
              <a:t>Bio: </a:t>
            </a:r>
            <a:r>
              <a:rPr lang="en-US" sz="4800" dirty="0" smtClean="0">
                <a:latin typeface="Gabriola" pitchFamily="82" charset="0"/>
              </a:rPr>
              <a:t>AccsBulk is the ultimate platform for instant, verified social media and digital accounts, combining security, 24/7 support, and global accessibility to help you get online quickly, safely, and effortlessly.</a:t>
            </a:r>
            <a:endParaRPr lang="en-US" sz="4800" dirty="0" smtClean="0">
              <a:latin typeface="Gabriola" pitchFamily="82" charset="0"/>
            </a:endParaRPr>
          </a:p>
          <a:p>
            <a:pPr algn="ctr">
              <a:lnSpc>
                <a:spcPts val="9099"/>
              </a:lnSpc>
            </a:pPr>
            <a:endParaRPr lang="en-US" sz="4800" spc="-84" dirty="0" smtClean="0">
              <a:latin typeface="Gabriola" pitchFamily="82" charset="0"/>
              <a:ea typeface="Public Sans"/>
              <a:cs typeface="Public Sans"/>
              <a:sym typeface="Public Sans"/>
            </a:endParaRPr>
          </a:p>
          <a:p>
            <a:pPr algn="ctr">
              <a:lnSpc>
                <a:spcPts val="9099"/>
              </a:lnSpc>
            </a:pPr>
            <a:r>
              <a:rPr lang="en-US" sz="4800" b="1" spc="-84" dirty="0" smtClean="0">
                <a:latin typeface="Gabriola" pitchFamily="82" charset="0"/>
                <a:ea typeface="Public Sans"/>
                <a:cs typeface="Public Sans"/>
                <a:sym typeface="Public Sans"/>
              </a:rPr>
              <a:t>Address: </a:t>
            </a:r>
            <a:r>
              <a:rPr lang="en-US" sz="4800" spc="-84" dirty="0" smtClean="0">
                <a:latin typeface="Gabriola" pitchFamily="82" charset="0"/>
                <a:ea typeface="Public Sans"/>
                <a:cs typeface="Public Sans"/>
                <a:sym typeface="Public Sans"/>
              </a:rPr>
              <a:t>United Kingdom</a:t>
            </a:r>
            <a:endParaRPr lang="en-US" sz="4800" spc="-84" dirty="0" smtClean="0">
              <a:latin typeface="Gabriola" pitchFamily="82" charset="0"/>
              <a:ea typeface="Public Sans"/>
              <a:cs typeface="Public Sans"/>
              <a:sym typeface="Public Sans"/>
            </a:endParaRPr>
          </a:p>
          <a:p>
            <a:pPr algn="ctr">
              <a:lnSpc>
                <a:spcPts val="9099"/>
              </a:lnSpc>
            </a:pPr>
            <a:endParaRPr lang="en-US" sz="4800" spc="-84" dirty="0" smtClean="0">
              <a:latin typeface="Gabriola" pitchFamily="82" charset="0"/>
              <a:ea typeface="Public Sans"/>
              <a:cs typeface="Public Sans"/>
              <a:sym typeface="Public Sans"/>
            </a:endParaRPr>
          </a:p>
          <a:p>
            <a:pPr algn="ctr">
              <a:lnSpc>
                <a:spcPts val="9099"/>
              </a:lnSpc>
            </a:pPr>
            <a:r>
              <a:rPr lang="en-US" sz="4800" b="1" spc="-84" dirty="0" smtClean="0">
                <a:latin typeface="Gabriola" pitchFamily="82" charset="0"/>
                <a:ea typeface="Public Sans"/>
                <a:cs typeface="Public Sans"/>
                <a:sym typeface="Public Sans"/>
              </a:rPr>
              <a:t>Website</a:t>
            </a:r>
            <a:r>
              <a:rPr lang="en-US" sz="4800" b="1" spc="-84" dirty="0" smtClean="0">
                <a:latin typeface="Gabriola" pitchFamily="82" charset="0"/>
                <a:ea typeface="Public Sans"/>
                <a:cs typeface="Public Sans"/>
                <a:sym typeface="Public Sans"/>
              </a:rPr>
              <a:t>: </a:t>
            </a:r>
            <a:r>
              <a:rPr lang="en-US" sz="4800" b="1" spc="-84" dirty="0" smtClean="0">
                <a:latin typeface="Gabriola" pitchFamily="82" charset="0"/>
                <a:ea typeface="Public Sans"/>
                <a:cs typeface="Public Sans"/>
                <a:sym typeface="Public Sans"/>
                <a:hlinkClick r:id="rId2"/>
              </a:rPr>
              <a:t>https</a:t>
            </a:r>
            <a:r>
              <a:rPr lang="en-US" sz="4800" b="1" spc="-84" dirty="0" smtClean="0">
                <a:latin typeface="Gabriola" pitchFamily="82" charset="0"/>
                <a:ea typeface="Public Sans"/>
                <a:cs typeface="Public Sans"/>
                <a:sym typeface="Public Sans"/>
                <a:hlinkClick r:id="rId2"/>
              </a:rPr>
              <a:t>://accsbulk.com/</a:t>
            </a:r>
            <a:endParaRPr lang="en-US" sz="4800" b="1" spc="-84" dirty="0">
              <a:latin typeface="Gabriola" pitchFamily="82" charset="0"/>
              <a:ea typeface="Public Sans"/>
              <a:cs typeface="Public Sans"/>
              <a:sym typeface="Public Sans"/>
            </a:endParaRPr>
          </a:p>
        </p:txBody>
      </p:sp>
      <p:pic>
        <p:nvPicPr>
          <p:cNvPr id="7" name="Picture 6" descr="image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9800" y="5295900"/>
            <a:ext cx="2857500" cy="2857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142</Words>
  <Application>Microsoft Office PowerPoint</Application>
  <PresentationFormat>Custom</PresentationFormat>
  <Paragraphs>15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Gabriola</vt:lpstr>
      <vt:lpstr>Public Sans Bold</vt:lpstr>
      <vt:lpstr>Public Sans</vt:lpstr>
      <vt:lpstr>Calibri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Widow Retreat</dc:title>
  <cp:lastModifiedBy>pc</cp:lastModifiedBy>
  <cp:revision>8</cp:revision>
  <dcterms:created xsi:type="dcterms:W3CDTF">2006-08-16T00:00:00Z</dcterms:created>
  <dcterms:modified xsi:type="dcterms:W3CDTF">2026-02-17T07:30:44Z</dcterms:modified>
  <dc:identifier>DAG6PrQQ9qQ</dc:identifier>
</cp:coreProperties>
</file>