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61" r:id="rId3"/>
    <p:sldId id="262" r:id="rId4"/>
    <p:sldId id="260" r:id="rId5"/>
  </p:sldIdLst>
  <p:sldSz cx="18288000" cy="10287000"/>
  <p:notesSz cx="6858000" cy="9144000"/>
  <p:embeddedFontLst>
    <p:embeddedFont>
      <p:font typeface="League Spartan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D7211C-91AB-3124-4F64-6C471319FEA0}" v="198" dt="2026-02-03T03:45:02.4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62" d="100"/>
          <a:sy n="62" d="100"/>
        </p:scale>
        <p:origin x="-38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rbalisbliss.com/diet-categories-food-and-nutrition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rbalisbliss.com/yoga-and-meditation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drbalisbliss.com/yoga-and-meditation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940666" y="0"/>
            <a:ext cx="6347334" cy="10287000"/>
            <a:chOff x="0" y="0"/>
            <a:chExt cx="167172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1726" cy="2709333"/>
            </a:xfrm>
            <a:custGeom>
              <a:avLst/>
              <a:gdLst/>
              <a:ahLst/>
              <a:cxnLst/>
              <a:rect l="l" t="t" r="r" b="b"/>
              <a:pathLst>
                <a:path w="1671726" h="2709333">
                  <a:moveTo>
                    <a:pt x="0" y="0"/>
                  </a:moveTo>
                  <a:lnTo>
                    <a:pt x="1671726" y="0"/>
                  </a:lnTo>
                  <a:lnTo>
                    <a:pt x="167172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AA41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7172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27403" y="429807"/>
            <a:ext cx="535728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b="1" dirty="0">
                <a:solidFill>
                  <a:srgbClr val="FAA412"/>
                </a:solidFill>
                <a:ea typeface="+mn-lt"/>
                <a:cs typeface="+mn-lt"/>
                <a:sym typeface="Open Sauce Bold"/>
              </a:rPr>
              <a:t>Dr. Bali’s Bliss</a:t>
            </a:r>
            <a:endParaRPr lang="en-US" sz="4000" b="1">
              <a:ea typeface="Calibri"/>
              <a:cs typeface="Calibri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95931" y="1628122"/>
            <a:ext cx="9489692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000" b="1" spc="16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League Spartan"/>
              </a:rPr>
              <a:t>Food Nutrition and Balanced Diet</a:t>
            </a:r>
            <a:endParaRPr lang="en-US" dirty="0">
              <a:sym typeface="League Sparta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95931" y="4873180"/>
            <a:ext cx="9960255" cy="334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3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Bold"/>
              </a:rPr>
              <a:t>Nourish your body with tailored</a:t>
            </a:r>
            <a:r>
              <a:rPr lang="en-US" sz="4350" dirty="0">
                <a:solidFill>
                  <a:schemeClr val="accent6">
                    <a:lumMod val="76000"/>
                  </a:schemeClr>
                </a:solidFill>
                <a:latin typeface="Calibri"/>
                <a:ea typeface="Calibri"/>
                <a:cs typeface="Calibri"/>
                <a:sym typeface="Open Sauce Bold"/>
              </a:rPr>
              <a:t> </a:t>
            </a:r>
            <a:r>
              <a:rPr lang="en-US" sz="4350" b="1" dirty="0">
                <a:solidFill>
                  <a:schemeClr val="accent6">
                    <a:lumMod val="76000"/>
                  </a:schemeClr>
                </a:solidFill>
                <a:latin typeface="Calibri"/>
                <a:ea typeface="Calibri"/>
                <a:cs typeface="Calibri"/>
                <a:sym typeface="Open Sauce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food nutrition and balanced diet</a:t>
            </a:r>
            <a:r>
              <a:rPr lang="en-US" sz="43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Light"/>
              </a:rPr>
              <a:t> plans, supporting diabetes, thyroid, weight loss, detox, and cancer-prevention goals daily.</a:t>
            </a:r>
            <a:endParaRPr lang="en-US" sz="4350" dirty="0">
              <a:latin typeface="Calibri"/>
              <a:ea typeface="Calibri"/>
              <a:cs typeface="Calibri"/>
              <a:sym typeface="Open Sauce Light"/>
            </a:endParaRPr>
          </a:p>
          <a:p>
            <a:pPr marL="0" lvl="0" indent="0" algn="l">
              <a:lnSpc>
                <a:spcPts val="5191"/>
              </a:lnSpc>
            </a:pPr>
            <a:endParaRPr lang="en-US" sz="4399" dirty="0">
              <a:solidFill>
                <a:srgbClr val="FFFFFF"/>
              </a:solidFill>
              <a:latin typeface="Open Sauce Light"/>
              <a:ea typeface="Open Sauce Light"/>
              <a:cs typeface="Open Sauce Light"/>
            </a:endParaRPr>
          </a:p>
        </p:txBody>
      </p:sp>
      <p:pic>
        <p:nvPicPr>
          <p:cNvPr id="11" name="Picture 10" descr="A person spreading guacamole on a piece of bread&#10;&#10;AI-generated content may be incorrect.">
            <a:extLst>
              <a:ext uri="{FF2B5EF4-FFF2-40B4-BE49-F238E27FC236}">
                <a16:creationId xmlns:a16="http://schemas.microsoft.com/office/drawing/2014/main" id="{2EA85425-B10B-A596-B60B-B5F65CF6D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3660" y="2579558"/>
            <a:ext cx="6174073" cy="42472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C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3D46CE-7415-B6AD-C1B6-0775D854B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7FF8147-9FCF-24B6-B1C9-0E6EDF3C35F4}"/>
              </a:ext>
            </a:extLst>
          </p:cNvPr>
          <p:cNvGrpSpPr/>
          <p:nvPr/>
        </p:nvGrpSpPr>
        <p:grpSpPr>
          <a:xfrm>
            <a:off x="11940666" y="0"/>
            <a:ext cx="6347334" cy="10287000"/>
            <a:chOff x="0" y="0"/>
            <a:chExt cx="1671726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813C864-A8F1-C047-791C-9DB91DD0D4A2}"/>
                </a:ext>
              </a:extLst>
            </p:cNvPr>
            <p:cNvSpPr/>
            <p:nvPr/>
          </p:nvSpPr>
          <p:spPr>
            <a:xfrm>
              <a:off x="0" y="0"/>
              <a:ext cx="1671726" cy="2709333"/>
            </a:xfrm>
            <a:custGeom>
              <a:avLst/>
              <a:gdLst/>
              <a:ahLst/>
              <a:cxnLst/>
              <a:rect l="l" t="t" r="r" b="b"/>
              <a:pathLst>
                <a:path w="1671726" h="2709333">
                  <a:moveTo>
                    <a:pt x="0" y="0"/>
                  </a:moveTo>
                  <a:lnTo>
                    <a:pt x="1671726" y="0"/>
                  </a:lnTo>
                  <a:lnTo>
                    <a:pt x="167172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AA412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EF2B236-D70C-E22C-F8A0-556B3C2C9932}"/>
                </a:ext>
              </a:extLst>
            </p:cNvPr>
            <p:cNvSpPr txBox="1"/>
            <p:nvPr/>
          </p:nvSpPr>
          <p:spPr>
            <a:xfrm>
              <a:off x="0" y="-38100"/>
              <a:ext cx="167172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BBFDBC6C-0198-3079-E2A9-086A87B33227}"/>
              </a:ext>
            </a:extLst>
          </p:cNvPr>
          <p:cNvSpPr txBox="1"/>
          <p:nvPr/>
        </p:nvSpPr>
        <p:spPr>
          <a:xfrm>
            <a:off x="1127403" y="429807"/>
            <a:ext cx="535728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b="1" dirty="0">
                <a:solidFill>
                  <a:srgbClr val="FAA412"/>
                </a:solidFill>
                <a:ea typeface="+mn-lt"/>
                <a:cs typeface="+mn-lt"/>
                <a:sym typeface="Open Sauce Bold"/>
              </a:rPr>
              <a:t>Dr. Bali’s Bliss</a:t>
            </a:r>
            <a:endParaRPr lang="en-US" sz="4000" b="1">
              <a:ea typeface="Calibri"/>
              <a:cs typeface="Calibri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D032FDD-7522-CE87-0FF7-A81285428F93}"/>
              </a:ext>
            </a:extLst>
          </p:cNvPr>
          <p:cNvSpPr txBox="1"/>
          <p:nvPr/>
        </p:nvSpPr>
        <p:spPr>
          <a:xfrm>
            <a:off x="995931" y="1628122"/>
            <a:ext cx="9489692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000" b="1" spc="16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League Spartan"/>
              </a:rPr>
              <a:t>Yoga and Meditation Classes</a:t>
            </a:r>
            <a:endParaRPr lang="en-US" dirty="0">
              <a:sym typeface="League Spartan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35D3083-837F-1498-AAD8-DE8214279A35}"/>
              </a:ext>
            </a:extLst>
          </p:cNvPr>
          <p:cNvSpPr txBox="1"/>
          <p:nvPr/>
        </p:nvSpPr>
        <p:spPr>
          <a:xfrm>
            <a:off x="995931" y="4873180"/>
            <a:ext cx="9960255" cy="334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3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Bold"/>
              </a:rPr>
              <a:t>Awaken strength, flexibility, and</a:t>
            </a:r>
            <a:r>
              <a:rPr lang="en-US" sz="43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Light"/>
              </a:rPr>
              <a:t> mental clarity </a:t>
            </a:r>
            <a:r>
              <a:rPr lang="en-US" sz="43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Bold"/>
              </a:rPr>
              <a:t>with </a:t>
            </a:r>
            <a:r>
              <a:rPr lang="en-US" sz="4350" b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Open Sauce Light"/>
                <a:hlinkClick r:id="rId2"/>
              </a:rPr>
              <a:t>yoga and meditation classes</a:t>
            </a:r>
            <a:r>
              <a:rPr lang="en-US" sz="435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Light"/>
              </a:rPr>
              <a:t> </a:t>
            </a:r>
            <a:r>
              <a:rPr lang="en-US" sz="43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Light"/>
              </a:rPr>
              <a:t>that enhance sleep, skin glow, and overall physical and emotional balance.</a:t>
            </a:r>
            <a:endParaRPr lang="en-US" dirty="0">
              <a:sym typeface="Open Sauce Light"/>
            </a:endParaRPr>
          </a:p>
          <a:p>
            <a:pPr>
              <a:lnSpc>
                <a:spcPts val="5191"/>
              </a:lnSpc>
            </a:pPr>
            <a:endParaRPr lang="en-US" sz="4399" dirty="0">
              <a:solidFill>
                <a:srgbClr val="FFFFFF"/>
              </a:solidFill>
              <a:latin typeface="Open Sauce Light"/>
              <a:ea typeface="Calibri"/>
              <a:cs typeface="Calibri"/>
            </a:endParaRPr>
          </a:p>
        </p:txBody>
      </p:sp>
      <p:pic>
        <p:nvPicPr>
          <p:cNvPr id="5" name="Picture 4" descr="A group of people doing yoga&#10;&#10;AI-generated content may be incorrect.">
            <a:extLst>
              <a:ext uri="{FF2B5EF4-FFF2-40B4-BE49-F238E27FC236}">
                <a16:creationId xmlns:a16="http://schemas.microsoft.com/office/drawing/2014/main" id="{E542D232-E454-F99D-FF51-5DB46E77E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2097" y="2782548"/>
            <a:ext cx="6177198" cy="472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20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C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E3C0DC-E1B0-697E-B972-299EAF2A0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6EDC2B1-582F-9935-3296-DF703EFC18B4}"/>
              </a:ext>
            </a:extLst>
          </p:cNvPr>
          <p:cNvGrpSpPr/>
          <p:nvPr/>
        </p:nvGrpSpPr>
        <p:grpSpPr>
          <a:xfrm>
            <a:off x="11940666" y="0"/>
            <a:ext cx="6347334" cy="10287000"/>
            <a:chOff x="0" y="0"/>
            <a:chExt cx="1671726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9D42339-7DBE-5D62-C6CB-9BA16CE70F17}"/>
                </a:ext>
              </a:extLst>
            </p:cNvPr>
            <p:cNvSpPr/>
            <p:nvPr/>
          </p:nvSpPr>
          <p:spPr>
            <a:xfrm>
              <a:off x="0" y="0"/>
              <a:ext cx="1671726" cy="2709333"/>
            </a:xfrm>
            <a:custGeom>
              <a:avLst/>
              <a:gdLst/>
              <a:ahLst/>
              <a:cxnLst/>
              <a:rect l="l" t="t" r="r" b="b"/>
              <a:pathLst>
                <a:path w="1671726" h="2709333">
                  <a:moveTo>
                    <a:pt x="0" y="0"/>
                  </a:moveTo>
                  <a:lnTo>
                    <a:pt x="1671726" y="0"/>
                  </a:lnTo>
                  <a:lnTo>
                    <a:pt x="167172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AA412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84E9657-368E-ECC0-A64F-50E231A605AA}"/>
                </a:ext>
              </a:extLst>
            </p:cNvPr>
            <p:cNvSpPr txBox="1"/>
            <p:nvPr/>
          </p:nvSpPr>
          <p:spPr>
            <a:xfrm>
              <a:off x="0" y="-38100"/>
              <a:ext cx="167172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1E7FD5D8-C23B-E699-50FC-C40A3DD9F163}"/>
              </a:ext>
            </a:extLst>
          </p:cNvPr>
          <p:cNvSpPr txBox="1"/>
          <p:nvPr/>
        </p:nvSpPr>
        <p:spPr>
          <a:xfrm>
            <a:off x="1127403" y="429807"/>
            <a:ext cx="535728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b="1" dirty="0">
                <a:solidFill>
                  <a:srgbClr val="FAA412"/>
                </a:solidFill>
                <a:ea typeface="+mn-lt"/>
                <a:cs typeface="+mn-lt"/>
                <a:sym typeface="Open Sauce Bold"/>
              </a:rPr>
              <a:t>Dr. Bali’s Bliss</a:t>
            </a:r>
            <a:endParaRPr lang="en-US" sz="4000" b="1">
              <a:ea typeface="Calibri"/>
              <a:cs typeface="Calibri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847B9CA-2ABE-521C-81EC-E0C64D84F784}"/>
              </a:ext>
            </a:extLst>
          </p:cNvPr>
          <p:cNvSpPr txBox="1"/>
          <p:nvPr/>
        </p:nvSpPr>
        <p:spPr>
          <a:xfrm>
            <a:off x="995931" y="1628122"/>
            <a:ext cx="9489692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000" b="1" spc="16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League Spartan"/>
              </a:rPr>
              <a:t>Meditation Centre in South Delhi </a:t>
            </a:r>
            <a:endParaRPr lang="en-US" dirty="0">
              <a:sym typeface="League Spartan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D36AFE3-906F-2408-4C83-57AC5E707476}"/>
              </a:ext>
            </a:extLst>
          </p:cNvPr>
          <p:cNvSpPr txBox="1"/>
          <p:nvPr/>
        </p:nvSpPr>
        <p:spPr>
          <a:xfrm>
            <a:off x="995931" y="4873180"/>
            <a:ext cx="9960255" cy="334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3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Bold"/>
              </a:rPr>
              <a:t>Balance your mind, body</a:t>
            </a:r>
            <a:r>
              <a:rPr lang="en-US" sz="43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Light"/>
              </a:rPr>
              <a:t>, and energy at a </a:t>
            </a:r>
            <a:r>
              <a:rPr lang="en-US" sz="4350" b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Open Sauce Light"/>
                <a:hlinkClick r:id="rId2"/>
              </a:rPr>
              <a:t>meditation centre in South Delhi</a:t>
            </a:r>
            <a:r>
              <a:rPr lang="en-US" sz="43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Open Sauce Light"/>
              </a:rPr>
              <a:t>, offering personalized meditation sessions to boost immunity, sleep, and wellness.</a:t>
            </a:r>
            <a:endParaRPr lang="en-US" dirty="0">
              <a:sym typeface="Open Sauce Light"/>
            </a:endParaRPr>
          </a:p>
          <a:p>
            <a:pPr>
              <a:lnSpc>
                <a:spcPts val="5191"/>
              </a:lnSpc>
            </a:pPr>
            <a:endParaRPr lang="en-US" sz="4399" dirty="0">
              <a:solidFill>
                <a:srgbClr val="FFFFFF"/>
              </a:solidFill>
              <a:latin typeface="Open Sauce Light"/>
              <a:ea typeface="Calibri"/>
              <a:cs typeface="Calibri"/>
            </a:endParaRPr>
          </a:p>
        </p:txBody>
      </p:sp>
      <p:pic>
        <p:nvPicPr>
          <p:cNvPr id="5" name="Picture 4" descr="A person sitting on a wood floor&#10;&#10;AI-generated content may be incorrect.">
            <a:extLst>
              <a:ext uri="{FF2B5EF4-FFF2-40B4-BE49-F238E27FC236}">
                <a16:creationId xmlns:a16="http://schemas.microsoft.com/office/drawing/2014/main" id="{A28B35B1-15F0-F595-6F18-3C044AE0E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1952" y="2754439"/>
            <a:ext cx="6160017" cy="479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0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0094" r="-5394" b="-1757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5183488" cy="1247232"/>
            <a:chOff x="0" y="0"/>
            <a:chExt cx="1365198" cy="3284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65198" cy="328489"/>
            </a:xfrm>
            <a:custGeom>
              <a:avLst/>
              <a:gdLst/>
              <a:ahLst/>
              <a:cxnLst/>
              <a:rect l="l" t="t" r="r" b="b"/>
              <a:pathLst>
                <a:path w="1365198" h="328489">
                  <a:moveTo>
                    <a:pt x="0" y="0"/>
                  </a:moveTo>
                  <a:lnTo>
                    <a:pt x="1365198" y="0"/>
                  </a:lnTo>
                  <a:lnTo>
                    <a:pt x="1365198" y="328489"/>
                  </a:lnTo>
                  <a:lnTo>
                    <a:pt x="0" y="328489"/>
                  </a:lnTo>
                  <a:close/>
                </a:path>
              </a:pathLst>
            </a:custGeom>
            <a:solidFill>
              <a:srgbClr val="FAA41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365198" cy="366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38412" y="726344"/>
            <a:ext cx="520888" cy="520888"/>
          </a:xfrm>
          <a:custGeom>
            <a:avLst/>
            <a:gdLst/>
            <a:ahLst/>
            <a:cxnLst/>
            <a:rect l="l" t="t" r="r" b="b"/>
            <a:pathLst>
              <a:path w="520888" h="520888">
                <a:moveTo>
                  <a:pt x="0" y="0"/>
                </a:moveTo>
                <a:lnTo>
                  <a:pt x="520888" y="0"/>
                </a:lnTo>
                <a:lnTo>
                  <a:pt x="520888" y="520888"/>
                </a:lnTo>
                <a:lnTo>
                  <a:pt x="0" y="5208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07242" y="8899094"/>
            <a:ext cx="5060042" cy="999604"/>
            <a:chOff x="0" y="0"/>
            <a:chExt cx="1332686" cy="2632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32686" cy="263270"/>
            </a:xfrm>
            <a:custGeom>
              <a:avLst/>
              <a:gdLst/>
              <a:ahLst/>
              <a:cxnLst/>
              <a:rect l="l" t="t" r="r" b="b"/>
              <a:pathLst>
                <a:path w="1332686" h="263270">
                  <a:moveTo>
                    <a:pt x="0" y="0"/>
                  </a:moveTo>
                  <a:lnTo>
                    <a:pt x="1332686" y="0"/>
                  </a:lnTo>
                  <a:lnTo>
                    <a:pt x="1332686" y="263270"/>
                  </a:lnTo>
                  <a:lnTo>
                    <a:pt x="0" y="263270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32686" cy="30137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13979" y="8899094"/>
            <a:ext cx="5060042" cy="999604"/>
            <a:chOff x="0" y="0"/>
            <a:chExt cx="1332686" cy="2632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32686" cy="263270"/>
            </a:xfrm>
            <a:custGeom>
              <a:avLst/>
              <a:gdLst/>
              <a:ahLst/>
              <a:cxnLst/>
              <a:rect l="l" t="t" r="r" b="b"/>
              <a:pathLst>
                <a:path w="1332686" h="263270">
                  <a:moveTo>
                    <a:pt x="0" y="0"/>
                  </a:moveTo>
                  <a:lnTo>
                    <a:pt x="1332686" y="0"/>
                  </a:lnTo>
                  <a:lnTo>
                    <a:pt x="1332686" y="263270"/>
                  </a:lnTo>
                  <a:lnTo>
                    <a:pt x="0" y="263270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32686" cy="30137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691784" y="8899094"/>
            <a:ext cx="5060042" cy="999604"/>
            <a:chOff x="0" y="0"/>
            <a:chExt cx="1332686" cy="26327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32686" cy="263270"/>
            </a:xfrm>
            <a:custGeom>
              <a:avLst/>
              <a:gdLst/>
              <a:ahLst/>
              <a:cxnLst/>
              <a:rect l="l" t="t" r="r" b="b"/>
              <a:pathLst>
                <a:path w="1332686" h="263270">
                  <a:moveTo>
                    <a:pt x="0" y="0"/>
                  </a:moveTo>
                  <a:lnTo>
                    <a:pt x="1332686" y="0"/>
                  </a:lnTo>
                  <a:lnTo>
                    <a:pt x="1332686" y="263270"/>
                  </a:lnTo>
                  <a:lnTo>
                    <a:pt x="0" y="263270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332686" cy="30137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2453798" y="7693052"/>
            <a:ext cx="966929" cy="966929"/>
          </a:xfrm>
          <a:custGeom>
            <a:avLst/>
            <a:gdLst/>
            <a:ahLst/>
            <a:cxnLst/>
            <a:rect l="l" t="t" r="r" b="b"/>
            <a:pathLst>
              <a:path w="966929" h="966929">
                <a:moveTo>
                  <a:pt x="0" y="0"/>
                </a:moveTo>
                <a:lnTo>
                  <a:pt x="966929" y="0"/>
                </a:lnTo>
                <a:lnTo>
                  <a:pt x="966929" y="966928"/>
                </a:lnTo>
                <a:lnTo>
                  <a:pt x="0" y="9669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8694390" y="7623145"/>
            <a:ext cx="829350" cy="1055885"/>
          </a:xfrm>
          <a:custGeom>
            <a:avLst/>
            <a:gdLst/>
            <a:ahLst/>
            <a:cxnLst/>
            <a:rect l="l" t="t" r="r" b="b"/>
            <a:pathLst>
              <a:path w="829350" h="1055885">
                <a:moveTo>
                  <a:pt x="0" y="0"/>
                </a:moveTo>
                <a:lnTo>
                  <a:pt x="829349" y="0"/>
                </a:lnTo>
                <a:lnTo>
                  <a:pt x="829349" y="1055885"/>
                </a:lnTo>
                <a:lnTo>
                  <a:pt x="0" y="10558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001095" y="7969454"/>
            <a:ext cx="1002877" cy="645488"/>
          </a:xfrm>
          <a:custGeom>
            <a:avLst/>
            <a:gdLst/>
            <a:ahLst/>
            <a:cxnLst/>
            <a:rect l="l" t="t" r="r" b="b"/>
            <a:pathLst>
              <a:path w="1002877" h="645488">
                <a:moveTo>
                  <a:pt x="0" y="0"/>
                </a:moveTo>
                <a:lnTo>
                  <a:pt x="1002878" y="0"/>
                </a:lnTo>
                <a:lnTo>
                  <a:pt x="1002878" y="645488"/>
                </a:lnTo>
                <a:lnTo>
                  <a:pt x="0" y="6454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616087" y="383679"/>
            <a:ext cx="4567401" cy="491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65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0000"/>
                </a:solidFill>
                <a:ea typeface="+mn-lt"/>
                <a:cs typeface="+mn-lt"/>
                <a:sym typeface="Open Sauce Bold"/>
              </a:rPr>
              <a:t>Dr. Bali’s Bliss</a:t>
            </a:r>
            <a:endParaRPr lang="en-US" sz="4000" b="1" dirty="0"/>
          </a:p>
        </p:txBody>
      </p:sp>
      <p:sp>
        <p:nvSpPr>
          <p:cNvPr id="21" name="TextBox 21"/>
          <p:cNvSpPr txBox="1"/>
          <p:nvPr/>
        </p:nvSpPr>
        <p:spPr>
          <a:xfrm>
            <a:off x="1113841" y="2620199"/>
            <a:ext cx="15624571" cy="2338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76"/>
              </a:lnSpc>
              <a:spcBef>
                <a:spcPct val="0"/>
              </a:spcBef>
            </a:pPr>
            <a:r>
              <a:rPr lang="en-US" sz="13697" spc="5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THANK YOU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97681" y="4901181"/>
            <a:ext cx="14856892" cy="2272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AA412"/>
                </a:solidFill>
                <a:ea typeface="+mn-lt"/>
                <a:cs typeface="+mn-lt"/>
                <a:sym typeface="Open Sauce Italics"/>
              </a:rPr>
              <a:t>At Dr. Bali’s Bliss, our expert team brings together years of experience in holistic health &amp; wellness. We combine natural therapies like Homeopathy, Ayurveda, Naturopathy, and Yoga with advanced treatments. Our main approach is to focus on healing the mind, body &amp; spirit by offering personal care.</a:t>
            </a:r>
            <a:endParaRPr lang="en-US" dirty="0">
              <a:ea typeface="+mn-lt"/>
              <a:cs typeface="+mn-lt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279052" y="9180456"/>
            <a:ext cx="4188231" cy="383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ea typeface="+mn-lt"/>
                <a:cs typeface="+mn-lt"/>
                <a:sym typeface="Open Sauce Bold"/>
              </a:rPr>
              <a:t>https://drbalisbliss.com/</a:t>
            </a:r>
            <a:endParaRPr lang="en-US" sz="2250" dirty="0">
              <a:ea typeface="+mn-lt"/>
              <a:cs typeface="+mn-lt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7068622" y="8899391"/>
            <a:ext cx="4799633" cy="794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19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ea typeface="+mn-lt"/>
                <a:cs typeface="+mn-lt"/>
                <a:sym typeface="Open Sauce"/>
              </a:rPr>
              <a:t>23, near NIFT, Block X, Hauz Khas,</a:t>
            </a:r>
            <a:endParaRPr lang="en-US" dirty="0">
              <a:solidFill>
                <a:srgbClr val="000000"/>
              </a:solidFill>
              <a:ea typeface="+mn-lt"/>
              <a:cs typeface="+mn-lt"/>
              <a:sym typeface="Open Sauce"/>
            </a:endParaRPr>
          </a:p>
          <a:p>
            <a:pPr>
              <a:lnSpc>
                <a:spcPts val="3219"/>
              </a:lnSpc>
              <a:spcBef>
                <a:spcPct val="0"/>
              </a:spcBef>
            </a:pPr>
            <a:r>
              <a:rPr lang="en-US" sz="2250" dirty="0">
                <a:solidFill>
                  <a:srgbClr val="000000"/>
                </a:solidFill>
                <a:ea typeface="+mn-lt"/>
                <a:cs typeface="+mn-lt"/>
                <a:sym typeface="Open Sauce"/>
              </a:rPr>
              <a:t> New Delhi, Delhi 110016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516991" y="9180456"/>
            <a:ext cx="3955075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50" dirty="0">
                <a:solidFill>
                  <a:srgbClr val="000000"/>
                </a:solidFill>
                <a:ea typeface="+mn-lt"/>
                <a:cs typeface="+mn-lt"/>
                <a:sym typeface="Open Sauce"/>
              </a:rPr>
              <a:t>contact@drbalisbliss.com</a:t>
            </a:r>
            <a:endParaRPr lang="en-US" sz="2450" dirty="0">
              <a:ea typeface="+mn-lt"/>
              <a:cs typeface="+mn-lt"/>
            </a:endParaRPr>
          </a:p>
        </p:txBody>
      </p:sp>
      <p:pic>
        <p:nvPicPr>
          <p:cNvPr id="26" name="Picture 25" descr="A close-up of a logo&#10;&#10;AI-generated content may be incorrect.">
            <a:extLst>
              <a:ext uri="{FF2B5EF4-FFF2-40B4-BE49-F238E27FC236}">
                <a16:creationId xmlns:a16="http://schemas.microsoft.com/office/drawing/2014/main" id="{4F552B89-8BE5-2B19-EDBA-3D65BE556E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06013" y="-2498"/>
            <a:ext cx="3209925" cy="27594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36C0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164</Words>
  <Application>Microsoft Office PowerPoint</Application>
  <PresentationFormat>Custom</PresentationFormat>
  <Paragraphs>20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Residential Home Builders</dc:title>
  <cp:lastModifiedBy>INTEL</cp:lastModifiedBy>
  <cp:revision>63</cp:revision>
  <dcterms:created xsi:type="dcterms:W3CDTF">2006-08-16T00:00:00Z</dcterms:created>
  <dcterms:modified xsi:type="dcterms:W3CDTF">2026-02-03T03:45:52Z</dcterms:modified>
  <dc:identifier>DAG-XFe9NpA</dc:identifier>
</cp:coreProperties>
</file>