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9" r:id="rId2"/>
    <p:sldId id="263" r:id="rId3"/>
    <p:sldId id="264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33842-1093-4BE1-8DA9-40E66E7E7CDE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726FC5-B23E-4C08-8514-F18F7C6503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304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26FC5-B23E-4C08-8514-F18F7C6503D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628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26FC5-B23E-4C08-8514-F18F7C6503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289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26FC5-B23E-4C08-8514-F18F7C6503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15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26FC5-B23E-4C08-8514-F18F7C6503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9819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2BA1-98AA-4C48-B5E0-3397D13136C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75886-565E-4D34-93D8-83EC60A08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2BA1-98AA-4C48-B5E0-3397D13136C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75886-565E-4D34-93D8-83EC60A08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2BA1-98AA-4C48-B5E0-3397D13136C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75886-565E-4D34-93D8-83EC60A08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2BA1-98AA-4C48-B5E0-3397D13136C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75886-565E-4D34-93D8-83EC60A08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2BA1-98AA-4C48-B5E0-3397D13136C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75886-565E-4D34-93D8-83EC60A08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2BA1-98AA-4C48-B5E0-3397D13136C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75886-565E-4D34-93D8-83EC60A08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2BA1-98AA-4C48-B5E0-3397D13136C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75886-565E-4D34-93D8-83EC60A08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2BA1-98AA-4C48-B5E0-3397D13136C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75886-565E-4D34-93D8-83EC60A08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2BA1-98AA-4C48-B5E0-3397D13136C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75886-565E-4D34-93D8-83EC60A08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2BA1-98AA-4C48-B5E0-3397D13136C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75886-565E-4D34-93D8-83EC60A08F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D2BA1-98AA-4C48-B5E0-3397D13136C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5475886-565E-4D34-93D8-83EC60A08F2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88D2BA1-98AA-4C48-B5E0-3397D13136C9}" type="datetimeFigureOut">
              <a:rPr lang="en-US" smtClean="0"/>
              <a:t>7/15/2025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5475886-565E-4D34-93D8-83EC60A08F2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eedingtreasures.org/donate-her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eedingtreasures.org/donate-here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eedingtreasures.org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0" y="3218409"/>
            <a:ext cx="3352800" cy="820191"/>
          </a:xfrm>
        </p:spPr>
        <p:txBody>
          <a:bodyPr>
            <a:noAutofit/>
          </a:bodyPr>
          <a:lstStyle/>
          <a:p>
            <a:pPr algn="ctr"/>
            <a:r>
              <a:rPr lang="en-IN" sz="7000" b="1" dirty="0">
                <a:latin typeface="Gabriola" panose="04040605051002020D02" pitchFamily="82" charset="0"/>
              </a:rPr>
              <a:t>Donate</a:t>
            </a:r>
            <a:endParaRPr lang="en-IN" sz="7000" dirty="0">
              <a:latin typeface="Gabriola" panose="04040605051002020D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09600" y="4114800"/>
            <a:ext cx="8153400" cy="18288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IN" sz="3600" dirty="0">
                <a:latin typeface="Gabriola" panose="04040605051002020D02" pitchFamily="82" charset="0"/>
              </a:rPr>
              <a:t>Explore how your choice to </a:t>
            </a:r>
            <a:r>
              <a:rPr lang="en-IN" sz="3600" b="1" u="sng" dirty="0">
                <a:latin typeface="Gabriola" panose="04040605051002020D02" pitchFamily="82" charset="0"/>
                <a:hlinkClick r:id="rId3"/>
              </a:rPr>
              <a:t>donate</a:t>
            </a:r>
            <a:r>
              <a:rPr lang="en-IN" sz="3600" dirty="0">
                <a:latin typeface="Gabriola" panose="04040605051002020D02" pitchFamily="82" charset="0"/>
              </a:rPr>
              <a:t> helps children get education, food, and care, building stronger futures with simple acts of kindness from people like you.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1371600"/>
            <a:ext cx="1371600" cy="1371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4235805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218409"/>
            <a:ext cx="7010400" cy="820191"/>
          </a:xfrm>
        </p:spPr>
        <p:txBody>
          <a:bodyPr>
            <a:noAutofit/>
          </a:bodyPr>
          <a:lstStyle/>
          <a:p>
            <a:pPr algn="ctr"/>
            <a:r>
              <a:rPr lang="en-IN" sz="7000" b="1" dirty="0">
                <a:latin typeface="Gabriola" panose="04040605051002020D02" pitchFamily="82" charset="0"/>
              </a:rPr>
              <a:t>Donate To Help Families</a:t>
            </a:r>
            <a:endParaRPr lang="en-IN" sz="7000" dirty="0">
              <a:latin typeface="Gabriola" panose="04040605051002020D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09600" y="4114800"/>
            <a:ext cx="8153400" cy="18288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3600" dirty="0">
                <a:latin typeface="Gabriola" panose="04040605051002020D02" pitchFamily="82" charset="0"/>
              </a:rPr>
              <a:t>Add a spark of hope by contributing to donate to help families. Your contribution ensures families have access to the support they need to overcome tough times.</a:t>
            </a:r>
            <a:endParaRPr lang="en-IN" sz="3600" dirty="0">
              <a:latin typeface="Gabriola" panose="04040605051002020D02" pitchFamily="8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1371600"/>
            <a:ext cx="1371600" cy="1371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048294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218409"/>
            <a:ext cx="8763000" cy="820191"/>
          </a:xfrm>
        </p:spPr>
        <p:txBody>
          <a:bodyPr>
            <a:noAutofit/>
          </a:bodyPr>
          <a:lstStyle/>
          <a:p>
            <a:pPr algn="ctr"/>
            <a:r>
              <a:rPr lang="en-IN" sz="7000" b="1" dirty="0">
                <a:latin typeface="Gabriola" panose="04040605051002020D02" pitchFamily="82" charset="0"/>
              </a:rPr>
              <a:t>Donating To Seeding Treasures</a:t>
            </a:r>
            <a:endParaRPr lang="en-IN" sz="7000" dirty="0">
              <a:latin typeface="Gabriola" panose="04040605051002020D02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09600" y="4114800"/>
            <a:ext cx="8153400" cy="18288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IN" sz="3600" dirty="0">
                <a:latin typeface="Gabriola" panose="04040605051002020D02" pitchFamily="82" charset="0"/>
              </a:rPr>
              <a:t>Bring relief and hope to families by </a:t>
            </a:r>
            <a:r>
              <a:rPr lang="en-IN" sz="3600" b="1" u="sng" dirty="0">
                <a:latin typeface="Gabriola" panose="04040605051002020D02" pitchFamily="82" charset="0"/>
                <a:hlinkClick r:id="rId3"/>
              </a:rPr>
              <a:t>donating to Seeding Treasures</a:t>
            </a:r>
            <a:r>
              <a:rPr lang="en-IN" sz="3600" dirty="0">
                <a:latin typeface="Gabriola" panose="04040605051002020D02" pitchFamily="82" charset="0"/>
              </a:rPr>
              <a:t>, &amp; your support provides resources that help them overcome challenges and thrive once more.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1371600"/>
            <a:ext cx="1371600" cy="1371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1565507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2935" y="1385630"/>
            <a:ext cx="3810000" cy="972312"/>
          </a:xfrm>
        </p:spPr>
        <p:txBody>
          <a:bodyPr>
            <a:noAutofit/>
          </a:bodyPr>
          <a:lstStyle/>
          <a:p>
            <a:pPr algn="ctr"/>
            <a:r>
              <a:rPr lang="en-US" sz="7200" b="1" dirty="0" smtClean="0">
                <a:latin typeface="Gabriola" panose="04040605051002020D02" pitchFamily="82" charset="0"/>
                <a:cs typeface="Arial" pitchFamily="34" charset="0"/>
              </a:rPr>
              <a:t>Contact</a:t>
            </a:r>
            <a:r>
              <a:rPr lang="en-US" sz="7200" b="1" dirty="0" smtClean="0">
                <a:effectLst/>
                <a:latin typeface="Gabriola" panose="04040605051002020D02" pitchFamily="82" charset="0"/>
                <a:cs typeface="Arial" pitchFamily="34" charset="0"/>
              </a:rPr>
              <a:t> </a:t>
            </a:r>
            <a:r>
              <a:rPr lang="en-US" sz="7200" b="1" dirty="0" smtClean="0">
                <a:effectLst/>
                <a:latin typeface="Gabriola" panose="04040605051002020D02" pitchFamily="82" charset="0"/>
                <a:cs typeface="Arial" pitchFamily="34" charset="0"/>
              </a:rPr>
              <a:t>Us</a:t>
            </a:r>
            <a:endParaRPr lang="en-US" sz="7200" b="1" dirty="0">
              <a:effectLst/>
              <a:latin typeface="Gabriola" panose="04040605051002020D02" pitchFamily="82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46435" y="2895600"/>
            <a:ext cx="8763000" cy="3505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3200" b="1" dirty="0" smtClean="0">
                <a:latin typeface="Gabriola" panose="04040605051002020D02" pitchFamily="82" charset="0"/>
                <a:cs typeface="Arial" pitchFamily="34" charset="0"/>
              </a:rPr>
              <a:t>About</a:t>
            </a:r>
            <a:r>
              <a:rPr lang="en-GB" sz="3200" b="1" dirty="0">
                <a:latin typeface="Gabriola" panose="04040605051002020D02" pitchFamily="82" charset="0"/>
                <a:cs typeface="Arial" pitchFamily="34" charset="0"/>
              </a:rPr>
              <a:t>:- </a:t>
            </a:r>
            <a:r>
              <a:rPr lang="en-GB" sz="3200" dirty="0">
                <a:latin typeface="Gabriola" panose="04040605051002020D02" pitchFamily="82" charset="0"/>
                <a:cs typeface="Arial" pitchFamily="34" charset="0"/>
              </a:rPr>
              <a:t>Seeding Treasures offers tailored lending and financial literacy programs to help low-income families break housing dependency, achieve stability, and build a path toward long-term independence</a:t>
            </a:r>
            <a:r>
              <a:rPr lang="en-GB" sz="3200" dirty="0" smtClean="0">
                <a:latin typeface="Gabriola" panose="04040605051002020D02" pitchFamily="82" charset="0"/>
                <a:cs typeface="Arial" pitchFamily="34" charset="0"/>
              </a:rPr>
              <a:t>.</a:t>
            </a:r>
            <a:endParaRPr lang="en-GB" sz="3200" dirty="0">
              <a:latin typeface="Gabriola" panose="04040605051002020D02" pitchFamily="82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n-GB" sz="3200" b="1" dirty="0" smtClean="0">
                <a:latin typeface="Gabriola" panose="04040605051002020D02" pitchFamily="82" charset="0"/>
                <a:cs typeface="Arial" pitchFamily="34" charset="0"/>
              </a:rPr>
              <a:t>Address</a:t>
            </a:r>
            <a:r>
              <a:rPr lang="en-US" sz="3200" b="1" dirty="0">
                <a:latin typeface="Gabriola" panose="04040605051002020D02" pitchFamily="82" charset="0"/>
                <a:cs typeface="Arial" pitchFamily="34" charset="0"/>
              </a:rPr>
              <a:t>:- </a:t>
            </a:r>
            <a:r>
              <a:rPr lang="en-US" sz="3200" dirty="0">
                <a:latin typeface="Gabriola" panose="04040605051002020D02" pitchFamily="82" charset="0"/>
                <a:cs typeface="Arial" pitchFamily="34" charset="0"/>
              </a:rPr>
              <a:t>Cumming, Georgia, United </a:t>
            </a:r>
            <a:r>
              <a:rPr lang="en-US" sz="3200" dirty="0" smtClean="0">
                <a:latin typeface="Gabriola" panose="04040605051002020D02" pitchFamily="82" charset="0"/>
                <a:cs typeface="Arial" pitchFamily="34" charset="0"/>
              </a:rPr>
              <a:t>States</a:t>
            </a:r>
          </a:p>
          <a:p>
            <a:pPr marL="0" indent="0" algn="ctr">
              <a:buNone/>
            </a:pPr>
            <a:r>
              <a:rPr lang="en-GB" sz="3200" b="1" dirty="0" smtClean="0">
                <a:latin typeface="Gabriola" panose="04040605051002020D02" pitchFamily="82" charset="0"/>
                <a:cs typeface="Arial" pitchFamily="34" charset="0"/>
              </a:rPr>
              <a:t>Website</a:t>
            </a:r>
            <a:r>
              <a:rPr lang="en-GB" sz="3200" b="1" dirty="0">
                <a:latin typeface="Gabriola" panose="04040605051002020D02" pitchFamily="82" charset="0"/>
                <a:cs typeface="Arial" pitchFamily="34" charset="0"/>
              </a:rPr>
              <a:t>: </a:t>
            </a:r>
            <a:r>
              <a:rPr lang="en-GB" sz="3200" b="1" dirty="0">
                <a:latin typeface="Gabriola" panose="04040605051002020D02" pitchFamily="82" charset="0"/>
                <a:cs typeface="Arial" pitchFamily="34" charset="0"/>
                <a:hlinkClick r:id="rId3"/>
              </a:rPr>
              <a:t>https://seedingtreasures.org/</a:t>
            </a:r>
            <a:endParaRPr lang="en-GB" sz="3200" b="1" dirty="0">
              <a:latin typeface="Gabriola" panose="04040605051002020D02" pitchFamily="82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185986"/>
            <a:ext cx="1371600" cy="13716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266191987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284</TotalTime>
  <Words>144</Words>
  <Application>Microsoft Office PowerPoint</Application>
  <PresentationFormat>On-screen Show (4:3)</PresentationFormat>
  <Paragraphs>14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Constantia</vt:lpstr>
      <vt:lpstr>Gabriola</vt:lpstr>
      <vt:lpstr>Wingdings 2</vt:lpstr>
      <vt:lpstr>Flow</vt:lpstr>
      <vt:lpstr>Donate</vt:lpstr>
      <vt:lpstr>Donate To Help Families</vt:lpstr>
      <vt:lpstr>Donating To Seeding Treasures</vt:lpstr>
      <vt:lpstr>Contact 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INTEX</dc:creator>
  <cp:lastModifiedBy>SYS</cp:lastModifiedBy>
  <cp:revision>21</cp:revision>
  <dcterms:created xsi:type="dcterms:W3CDTF">2025-03-01T03:53:27Z</dcterms:created>
  <dcterms:modified xsi:type="dcterms:W3CDTF">2025-07-15T07:25:26Z</dcterms:modified>
</cp:coreProperties>
</file>