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Canva Sans Bold" charset="1" panose="020B0803030501040103"/>
      <p:regular r:id="rId24"/>
    </p:embeddedFont>
    <p:embeddedFont>
      <p:font typeface="Canva Sans" charset="1" panose="020B05030305010401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8671" t="0" r="-3867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56278"/>
            <a:ext cx="18288000" cy="522655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Customized Solutions: They tailor their services to meet the unique needs and goals of each client.</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Time and Cost-Effective: Outs</a:t>
            </a:r>
            <a:r>
              <a:rPr lang="en-US" sz="2729">
                <a:solidFill>
                  <a:srgbClr val="000000"/>
                </a:solidFill>
                <a:latin typeface="Canva Sans"/>
                <a:ea typeface="Canva Sans"/>
                <a:cs typeface="Canva Sans"/>
                <a:sym typeface="Canva Sans"/>
              </a:rPr>
              <a:t>ourcing website design and development can save time and resources for businesses.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Professionalism and Quality: They deliver high-quality websites that are visually appealing, functional, and responsive.</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Scalability: They can adapt websites to accommodate future growth and evolving business requirements.</a:t>
            </a:r>
          </a:p>
          <a:p>
            <a:pPr algn="ctr">
              <a:lnSpc>
                <a:spcPts val="3821"/>
              </a:lnSpc>
              <a:spcBef>
                <a:spcPct val="0"/>
              </a:spcBef>
            </a:pPr>
            <a:r>
              <a:rPr lang="en-US" sz="2729">
                <a:solidFill>
                  <a:srgbClr val="000000"/>
                </a:solidFill>
                <a:latin typeface="Canva Sans"/>
                <a:ea typeface="Canva Sans"/>
                <a:cs typeface="Canva Sans"/>
                <a:sym typeface="Canva Sans"/>
              </a:rPr>
              <a:t>How to Choose the Right Website Design and Development Company</a:t>
            </a:r>
          </a:p>
          <a:p>
            <a:pPr algn="ctr">
              <a:lnSpc>
                <a:spcPts val="3821"/>
              </a:lnSpc>
              <a:spcBef>
                <a:spcPct val="0"/>
              </a:spcBef>
            </a:pPr>
            <a:r>
              <a:rPr lang="en-US" sz="2729">
                <a:solidFill>
                  <a:srgbClr val="000000"/>
                </a:solidFill>
                <a:latin typeface="Canva Sans"/>
                <a:ea typeface="Canva Sans"/>
                <a:cs typeface="Canva Sans"/>
                <a:sym typeface="Canva Sans"/>
              </a:rPr>
              <a:t>When selecting a website design and development company, consider the following factors: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Portfolio: Review their past projects to assess their design aesthetic and technical capabilities.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Experience: Look for companies with a proven track record and experience in your industry.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8897"/>
            <a:ext cx="18288000" cy="475030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C</a:t>
            </a:r>
            <a:r>
              <a:rPr lang="en-US" sz="2729">
                <a:solidFill>
                  <a:srgbClr val="000000"/>
                </a:solidFill>
                <a:latin typeface="Canva Sans"/>
                <a:ea typeface="Canva Sans"/>
                <a:cs typeface="Canva Sans"/>
                <a:sym typeface="Canva Sans"/>
              </a:rPr>
              <a:t>ommunication: Effective communication is crucial, so choose a company that listens to your needs and provides clear updates.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Pricing: Get quotes from multiple companies and compare pricing models to find the best fit for your budget.</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SEO Expertise: If SEO is a priority, ensure the company has a strong understanding of SEO best practices.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Responsive Design: A responsive website adapts to different screen sizes, ensuring a seamless user experience across devices.</a:t>
            </a:r>
          </a:p>
          <a:p>
            <a:pPr algn="ctr">
              <a:lnSpc>
                <a:spcPts val="3821"/>
              </a:lnSpc>
              <a:spcBef>
                <a:spcPct val="0"/>
              </a:spcBef>
            </a:pPr>
            <a:r>
              <a:rPr lang="en-US" sz="2729">
                <a:solidFill>
                  <a:srgbClr val="000000"/>
                </a:solidFill>
                <a:latin typeface="Canva Sans"/>
                <a:ea typeface="Canva Sans"/>
                <a:cs typeface="Canva Sans"/>
                <a:sym typeface="Canva Sans"/>
              </a:rPr>
              <a:t>By partnering with a reputable website design and development company, you can unlock the full potential of your online presence and drive business growth.</a:t>
            </a:r>
          </a:p>
        </p:txBody>
      </p:sp>
      <p:sp>
        <p:nvSpPr>
          <p:cNvPr name="TextBox 3" id="3"/>
          <p:cNvSpPr txBox="true"/>
          <p:nvPr/>
        </p:nvSpPr>
        <p:spPr>
          <a:xfrm rot="0">
            <a:off x="-184167" y="8944292"/>
            <a:ext cx="1828800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Elevate </a:t>
            </a:r>
            <a:r>
              <a:rPr lang="en-US" sz="2729">
                <a:solidFill>
                  <a:srgbClr val="000000"/>
                </a:solidFill>
                <a:latin typeface="Canva Sans"/>
                <a:ea typeface="Canva Sans"/>
                <a:cs typeface="Canva Sans"/>
                <a:sym typeface="Canva Sans"/>
              </a:rPr>
              <a:t>Your Digital Presence: The Power of Expert Website Design and Development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04443"/>
            <a:ext cx="18288000" cy="57028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In today's digital age, a well-designed and functional website is no longer a luxury but a necessity.1 It serves as the digital face of your business, influencing how customers perceive your brand and engage with your products or services.2 A robust online presence can significantly impact brand visibility, customer engagement, and overall business success.3</a:t>
            </a:r>
          </a:p>
          <a:p>
            <a:pPr algn="ctr">
              <a:lnSpc>
                <a:spcPts val="3821"/>
              </a:lnSpc>
            </a:pPr>
            <a:r>
              <a:rPr lang="en-US" sz="2729">
                <a:solidFill>
                  <a:srgbClr val="000000"/>
                </a:solidFill>
                <a:latin typeface="Canva Sans"/>
                <a:ea typeface="Canva Sans"/>
                <a:cs typeface="Canva Sans"/>
                <a:sym typeface="Canva Sans"/>
              </a:rPr>
              <a:t>The Role of Website Design and Development Companies</a:t>
            </a:r>
          </a:p>
          <a:p>
            <a:pPr algn="ctr">
              <a:lnSpc>
                <a:spcPts val="3821"/>
              </a:lnSpc>
            </a:pPr>
            <a:r>
              <a:rPr lang="en-US" sz="2729">
                <a:solidFill>
                  <a:srgbClr val="000000"/>
                </a:solidFill>
                <a:latin typeface="Canva Sans"/>
                <a:ea typeface="Canva Sans"/>
                <a:cs typeface="Canva Sans"/>
                <a:sym typeface="Canva Sans"/>
              </a:rPr>
              <a:t>Website design and development companies specialize in creating and maintaining websites that are both aesthetically pleasing and highly functional.4 They possess the expertise to transform your digital vision into a reality, crafting stunning websites that leave a lasting impression.</a:t>
            </a:r>
          </a:p>
          <a:p>
            <a:pPr algn="ctr">
              <a:lnSpc>
                <a:spcPts val="3821"/>
              </a:lnSpc>
            </a:pPr>
            <a:r>
              <a:rPr lang="en-US" sz="2729">
                <a:solidFill>
                  <a:srgbClr val="000000"/>
                </a:solidFill>
                <a:latin typeface="Canva Sans"/>
                <a:ea typeface="Canva Sans"/>
                <a:cs typeface="Canva Sans"/>
                <a:sym typeface="Canva Sans"/>
              </a:rPr>
              <a:t>Key Services Offered by Website Design and Development Companies:</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Website Design: Creating visually appealing and user-friendly website layouts, incorporating branding elements, and ensuring a seamless user experience.5</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99205"/>
            <a:ext cx="18288000" cy="570280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Web Development: Building the technical infrastructure of the website, including coding, programming, and database integration.6</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E-commerce Development: Designing and developing online stores, integrating payment gateways, and managing inventory.7</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Content Management Systems (CMS): Implementing CMS platforms like WordPress or Drupal to enable easy content updates and management.8</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Search Engine Optimization (SEO): Optimizing websites to improve search engine rankings and attract organic traffic.9</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Digital Marketing: Leveraging digital marketing strategies to promote websites and generate leads.10</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Web Hosting: Providing server space and domain name registration to keep websites online.11</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3848"/>
            <a:ext cx="18288000" cy="570280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Website Maintenance: Regularly updating, securing, and backing up websites to ensure optimal performance.12</a:t>
            </a:r>
          </a:p>
          <a:p>
            <a:pPr algn="ctr">
              <a:lnSpc>
                <a:spcPts val="3821"/>
              </a:lnSpc>
            </a:pPr>
            <a:r>
              <a:rPr lang="en-US" sz="2729">
                <a:solidFill>
                  <a:srgbClr val="000000"/>
                </a:solidFill>
                <a:latin typeface="Canva Sans"/>
                <a:ea typeface="Canva Sans"/>
                <a:cs typeface="Canva Sans"/>
                <a:sym typeface="Canva Sans"/>
              </a:rPr>
              <a:t>Why Choose a Website Design and Development Company?</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Expertise and Experience: These companies have skilled professionals who stay updated with the latest web technologies and design trends.13</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Customized Solutions: They tailor their services to meet the unique needs and goals of each client.14</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Time and Cost-Effective: Outsourcing website design and development can save time and resources for businesses.15</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Professi</a:t>
            </a:r>
            <a:r>
              <a:rPr lang="en-US" sz="2729">
                <a:solidFill>
                  <a:srgbClr val="000000"/>
                </a:solidFill>
                <a:latin typeface="Canva Sans"/>
                <a:ea typeface="Canva Sans"/>
                <a:cs typeface="Canva Sans"/>
                <a:sym typeface="Canva Sans"/>
              </a:rPr>
              <a:t>onalism and Quality: They deliver high-quality websites that are visually appealing, functional, and responsive.</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Scalability: They can adapt websites to accommodate future growth and evolving business requirements.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3253"/>
            <a:ext cx="18288000" cy="4750308"/>
          </a:xfrm>
          <a:prstGeom prst="rect">
            <a:avLst/>
          </a:prstGeom>
        </p:spPr>
        <p:txBody>
          <a:bodyPr anchor="t" rtlCol="false" tIns="0" lIns="0" bIns="0" rIns="0">
            <a:spAutoFit/>
          </a:bodyPr>
          <a:lstStyle/>
          <a:p>
            <a:pPr algn="ctr" marL="589407" indent="-294704" lvl="1">
              <a:lnSpc>
                <a:spcPts val="3821"/>
              </a:lnSpc>
              <a:buFont typeface="Arial"/>
              <a:buChar char="•"/>
            </a:pPr>
          </a:p>
          <a:p>
            <a:pPr algn="ctr">
              <a:lnSpc>
                <a:spcPts val="3821"/>
              </a:lnSpc>
            </a:pPr>
            <a:r>
              <a:rPr lang="en-US" sz="2729">
                <a:solidFill>
                  <a:srgbClr val="000000"/>
                </a:solidFill>
                <a:latin typeface="Canva Sans"/>
                <a:ea typeface="Canva Sans"/>
                <a:cs typeface="Canva Sans"/>
                <a:sym typeface="Canva Sans"/>
              </a:rPr>
              <a:t>How to Choose the Right Website Design and Development Company</a:t>
            </a:r>
          </a:p>
          <a:p>
            <a:pPr algn="ctr">
              <a:lnSpc>
                <a:spcPts val="3821"/>
              </a:lnSpc>
            </a:pPr>
            <a:r>
              <a:rPr lang="en-US" sz="2729">
                <a:solidFill>
                  <a:srgbClr val="000000"/>
                </a:solidFill>
                <a:latin typeface="Canva Sans"/>
                <a:ea typeface="Canva Sans"/>
                <a:cs typeface="Canva Sans"/>
                <a:sym typeface="Canva Sans"/>
              </a:rPr>
              <a:t>When selecting a website design and development company, consider the following factors:</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Portfolio: Review their past projects to assess their design aesthetic and technical capabilities.16</a:t>
            </a:r>
          </a:p>
          <a:p>
            <a:pPr algn="ctr" marL="589407" indent="-294704" lvl="1">
              <a:lnSpc>
                <a:spcPts val="3821"/>
              </a:lnSpc>
              <a:buFont typeface="Arial"/>
              <a:buChar char="•"/>
            </a:pPr>
            <a:r>
              <a:rPr lang="en-US" sz="2729">
                <a:solidFill>
                  <a:srgbClr val="000000"/>
                </a:solidFill>
                <a:latin typeface="Canva Sans"/>
                <a:ea typeface="Canva Sans"/>
                <a:cs typeface="Canva Sans"/>
                <a:sym typeface="Canva Sans"/>
              </a:rPr>
              <a:t>Experience: Look for companies with a proven track record and experience in your industry.</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Communication: Effective communication is crucial, so choose a company that listens to y</a:t>
            </a:r>
            <a:r>
              <a:rPr lang="en-US" sz="2729">
                <a:solidFill>
                  <a:srgbClr val="000000"/>
                </a:solidFill>
                <a:latin typeface="Canva Sans"/>
                <a:ea typeface="Canva Sans"/>
                <a:cs typeface="Canva Sans"/>
                <a:sym typeface="Canva Sans"/>
              </a:rPr>
              <a:t>our needs and provides clear updates.17</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Pricing: Get quotes from multiple companies and compare pricing models to find the best fit for your budget.</a:t>
            </a: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SEO Expertise: If SEO is a priority, ensure the company has a strong understanding of SEO best practices.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936742"/>
            <a:ext cx="18288000" cy="3321558"/>
          </a:xfrm>
          <a:prstGeom prst="rect">
            <a:avLst/>
          </a:prstGeom>
        </p:spPr>
        <p:txBody>
          <a:bodyPr anchor="t" rtlCol="false" tIns="0" lIns="0" bIns="0" rIns="0">
            <a:spAutoFit/>
          </a:bodyPr>
          <a:lstStyle/>
          <a:p>
            <a:pPr algn="ctr" marL="589407" indent="-294704" lvl="1">
              <a:lnSpc>
                <a:spcPts val="3821"/>
              </a:lnSpc>
              <a:buFont typeface="Arial"/>
              <a:buChar char="•"/>
            </a:pPr>
          </a:p>
          <a:p>
            <a:pPr algn="ctr" marL="589407" indent="-294704" lvl="1">
              <a:lnSpc>
                <a:spcPts val="3821"/>
              </a:lnSpc>
              <a:spcBef>
                <a:spcPct val="0"/>
              </a:spcBef>
              <a:buFont typeface="Arial"/>
              <a:buChar char="•"/>
            </a:pPr>
            <a:r>
              <a:rPr lang="en-US" sz="2729">
                <a:solidFill>
                  <a:srgbClr val="000000"/>
                </a:solidFill>
                <a:latin typeface="Canva Sans"/>
                <a:ea typeface="Canva Sans"/>
                <a:cs typeface="Canva Sans"/>
                <a:sym typeface="Canva Sans"/>
              </a:rPr>
              <a:t>Resp</a:t>
            </a:r>
            <a:r>
              <a:rPr lang="en-US" sz="2729">
                <a:solidFill>
                  <a:srgbClr val="000000"/>
                </a:solidFill>
                <a:latin typeface="Canva Sans"/>
                <a:ea typeface="Canva Sans"/>
                <a:cs typeface="Canva Sans"/>
                <a:sym typeface="Canva Sans"/>
              </a:rPr>
              <a:t>onsive Design: A responsive website adapts to different screen sizes, ensuring a seamless user experience across devices.18</a:t>
            </a:r>
          </a:p>
          <a:p>
            <a:pPr algn="ctr">
              <a:lnSpc>
                <a:spcPts val="3821"/>
              </a:lnSpc>
              <a:spcBef>
                <a:spcPct val="0"/>
              </a:spcBef>
            </a:pPr>
            <a:r>
              <a:rPr lang="en-US" sz="2729">
                <a:solidFill>
                  <a:srgbClr val="000000"/>
                </a:solidFill>
                <a:latin typeface="Canva Sans"/>
                <a:ea typeface="Canva Sans"/>
                <a:cs typeface="Canva Sans"/>
                <a:sym typeface="Canva Sans"/>
              </a:rPr>
              <a:t>By partnering with a reputable website design and development company, you can unlock the full potential of your online presence and drive business growth.</a:t>
            </a:r>
          </a:p>
          <a:p>
            <a:pPr algn="ctr">
              <a:lnSpc>
                <a:spcPts val="3821"/>
              </a:lnSpc>
              <a:spcBef>
                <a:spcPct val="0"/>
              </a:spcBef>
            </a:pPr>
            <a:r>
              <a:rPr lang="en-US" sz="2729">
                <a:solidFill>
                  <a:srgbClr val="000000"/>
                </a:solidFill>
                <a:latin typeface="Canva Sans"/>
                <a:ea typeface="Canva Sans"/>
                <a:cs typeface="Canva Sans"/>
                <a:sym typeface="Canva Sans"/>
              </a:rPr>
              <a:t>Ready to Elevate Your Digital Presence?</a:t>
            </a:r>
          </a:p>
          <a:p>
            <a:pPr algn="ctr">
              <a:lnSpc>
                <a:spcPts val="3821"/>
              </a:lnSpc>
              <a:spcBef>
                <a:spcPct val="0"/>
              </a:spcBef>
            </a:pPr>
            <a:r>
              <a:rPr lang="en-US" sz="2729">
                <a:solidFill>
                  <a:srgbClr val="000000"/>
                </a:solidFill>
                <a:latin typeface="Canva Sans"/>
                <a:ea typeface="Canva Sans"/>
                <a:cs typeface="Canva Sans"/>
                <a:sym typeface="Canva Sans"/>
              </a:rPr>
              <a:t>Contact us today to discuss your project and learn how we can help you achieve your digital goals.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8839" t="0" r="-48839"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94286" y="315714"/>
            <a:ext cx="14588532" cy="5991116"/>
          </a:xfrm>
          <a:custGeom>
            <a:avLst/>
            <a:gdLst/>
            <a:ahLst/>
            <a:cxnLst/>
            <a:rect r="r" b="b" t="t" l="l"/>
            <a:pathLst>
              <a:path h="5991116" w="14588532">
                <a:moveTo>
                  <a:pt x="0" y="0"/>
                </a:moveTo>
                <a:lnTo>
                  <a:pt x="14588532" y="0"/>
                </a:lnTo>
                <a:lnTo>
                  <a:pt x="14588532" y="5991116"/>
                </a:lnTo>
                <a:lnTo>
                  <a:pt x="0" y="5991116"/>
                </a:lnTo>
                <a:lnTo>
                  <a:pt x="0" y="0"/>
                </a:lnTo>
                <a:close/>
              </a:path>
            </a:pathLst>
          </a:custGeom>
          <a:blipFill>
            <a:blip r:embed="rId2"/>
            <a:stretch>
              <a:fillRect l="0" t="-5310" r="0" b="-31659"/>
            </a:stretch>
          </a:blipFill>
        </p:spPr>
      </p:sp>
      <p:sp>
        <p:nvSpPr>
          <p:cNvPr name="TextBox 3" id="3"/>
          <p:cNvSpPr txBox="true"/>
          <p:nvPr/>
        </p:nvSpPr>
        <p:spPr>
          <a:xfrm rot="0">
            <a:off x="0" y="8314319"/>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Crafting Captivating Digital Experiences: A Comprehensive Guide to Website Design and Development Companies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14955" y="211308"/>
            <a:ext cx="14894876" cy="6023193"/>
          </a:xfrm>
          <a:custGeom>
            <a:avLst/>
            <a:gdLst/>
            <a:ahLst/>
            <a:cxnLst/>
            <a:rect r="r" b="b" t="t" l="l"/>
            <a:pathLst>
              <a:path h="6023193" w="14894876">
                <a:moveTo>
                  <a:pt x="0" y="0"/>
                </a:moveTo>
                <a:lnTo>
                  <a:pt x="14894876" y="0"/>
                </a:lnTo>
                <a:lnTo>
                  <a:pt x="14894876" y="6023193"/>
                </a:lnTo>
                <a:lnTo>
                  <a:pt x="0" y="6023193"/>
                </a:lnTo>
                <a:lnTo>
                  <a:pt x="0" y="0"/>
                </a:lnTo>
                <a:close/>
              </a:path>
            </a:pathLst>
          </a:custGeom>
          <a:blipFill>
            <a:blip r:embed="rId2"/>
            <a:stretch>
              <a:fillRect l="0" t="-30413" r="0" b="-44391"/>
            </a:stretch>
          </a:blipFill>
        </p:spPr>
      </p:sp>
      <p:sp>
        <p:nvSpPr>
          <p:cNvPr name="TextBox 3" id="3"/>
          <p:cNvSpPr txBox="true"/>
          <p:nvPr/>
        </p:nvSpPr>
        <p:spPr>
          <a:xfrm rot="0">
            <a:off x="0" y="7802430"/>
            <a:ext cx="18288000" cy="161372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today's digital age, a well-designed and functional website is no longer just a luxury but a necessity for businesses of all sizes.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2831" y="240519"/>
            <a:ext cx="14553885" cy="7148699"/>
          </a:xfrm>
          <a:custGeom>
            <a:avLst/>
            <a:gdLst/>
            <a:ahLst/>
            <a:cxnLst/>
            <a:rect r="r" b="b" t="t" l="l"/>
            <a:pathLst>
              <a:path h="7148699" w="14553885">
                <a:moveTo>
                  <a:pt x="0" y="0"/>
                </a:moveTo>
                <a:lnTo>
                  <a:pt x="14553885" y="0"/>
                </a:lnTo>
                <a:lnTo>
                  <a:pt x="14553885" y="7148699"/>
                </a:lnTo>
                <a:lnTo>
                  <a:pt x="0" y="7148699"/>
                </a:lnTo>
                <a:lnTo>
                  <a:pt x="0" y="0"/>
                </a:lnTo>
                <a:close/>
              </a:path>
            </a:pathLst>
          </a:custGeom>
          <a:blipFill>
            <a:blip r:embed="rId2"/>
            <a:stretch>
              <a:fillRect l="0" t="-18764" r="0" b="-16924"/>
            </a:stretch>
          </a:blipFill>
        </p:spPr>
      </p:sp>
      <p:sp>
        <p:nvSpPr>
          <p:cNvPr name="TextBox 3" id="3"/>
          <p:cNvSpPr txBox="true"/>
          <p:nvPr/>
        </p:nvSpPr>
        <p:spPr>
          <a:xfrm rot="0">
            <a:off x="0" y="840381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visually appealing and user-friendly website not only enhances your brand image but also improves customer engagement, drives conversions, and ultimately boosts your bottom line.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3773" y="329766"/>
            <a:ext cx="14358312" cy="6812348"/>
          </a:xfrm>
          <a:custGeom>
            <a:avLst/>
            <a:gdLst/>
            <a:ahLst/>
            <a:cxnLst/>
            <a:rect r="r" b="b" t="t" l="l"/>
            <a:pathLst>
              <a:path h="6812348" w="14358312">
                <a:moveTo>
                  <a:pt x="0" y="0"/>
                </a:moveTo>
                <a:lnTo>
                  <a:pt x="14358312" y="0"/>
                </a:lnTo>
                <a:lnTo>
                  <a:pt x="14358312" y="6812348"/>
                </a:lnTo>
                <a:lnTo>
                  <a:pt x="0" y="6812348"/>
                </a:lnTo>
                <a:lnTo>
                  <a:pt x="0" y="0"/>
                </a:lnTo>
                <a:close/>
              </a:path>
            </a:pathLst>
          </a:custGeom>
          <a:blipFill>
            <a:blip r:embed="rId2"/>
            <a:stretch>
              <a:fillRect l="0" t="-16090" r="0" b="-2572"/>
            </a:stretch>
          </a:blipFill>
        </p:spPr>
      </p:sp>
      <p:sp>
        <p:nvSpPr>
          <p:cNvPr name="TextBox 3" id="3"/>
          <p:cNvSpPr txBox="true"/>
          <p:nvPr/>
        </p:nvSpPr>
        <p:spPr>
          <a:xfrm rot="0">
            <a:off x="0" y="8403811"/>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building a website from scratch or using a website builder, a robust online presence can significantly impact brand visibility, customer engagement, and overall business success.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49284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This is where website design and development companies come into play. These specialized firms possess the expertise to transform your digital vision into reality, creating stunning websites that leave a lasting impression and captivate your target audience.</a:t>
            </a:r>
          </a:p>
          <a:p>
            <a:pPr algn="ctr">
              <a:lnSpc>
                <a:spcPts val="4373"/>
              </a:lnSpc>
            </a:pPr>
            <a:r>
              <a:rPr lang="en-US" sz="2733">
                <a:solidFill>
                  <a:srgbClr val="000000"/>
                </a:solidFill>
                <a:latin typeface="Canva Sans"/>
                <a:ea typeface="Canva Sans"/>
                <a:cs typeface="Canva Sans"/>
                <a:sym typeface="Canva Sans"/>
              </a:rPr>
              <a:t>A well-designed website can help you:</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Establish your brand identity: </a:t>
            </a:r>
            <a:r>
              <a:rPr lang="en-US" sz="2733">
                <a:solidFill>
                  <a:srgbClr val="000000"/>
                </a:solidFill>
                <a:latin typeface="Canva Sans"/>
                <a:ea typeface="Canva Sans"/>
                <a:cs typeface="Canva Sans"/>
                <a:sym typeface="Canva Sans"/>
              </a:rPr>
              <a:t>Your website is often the first impression potential customers have of your business. A visually appealing and well-organized website can help you establish a strong brand identity and differentiate yourself from your competitors.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Improve customer engagement: A user-friendly website that is easy to navigate and provides a seamless user experience can help you keep visitors engaged and encourage them to return.</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9199"/>
            <a:ext cx="18288000" cy="60333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Drive conversions: Whether y</a:t>
            </a:r>
            <a:r>
              <a:rPr lang="en-US" sz="2733">
                <a:solidFill>
                  <a:srgbClr val="000000"/>
                </a:solidFill>
                <a:latin typeface="Canva Sans"/>
                <a:ea typeface="Canva Sans"/>
                <a:cs typeface="Canva Sans"/>
                <a:sym typeface="Canva Sans"/>
              </a:rPr>
              <a:t>ou're selling products, services, or generating leads, a well-designed website can help you convert visitors into customers. By using persuasive calls to action, compelling content, and effective lead capture forms, you can increase your conversion rates.</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Boost your bottom line: A strong online presence can help you reach a wider audience, generate more leads, and increase your sales. By investing in a high-quality website, you can improve your return on investment (ROI) and grow your business.</a:t>
            </a:r>
          </a:p>
          <a:p>
            <a:pPr algn="ctr">
              <a:lnSpc>
                <a:spcPts val="4373"/>
              </a:lnSpc>
              <a:spcBef>
                <a:spcPct val="0"/>
              </a:spcBef>
            </a:pPr>
            <a:r>
              <a:rPr lang="en-US" sz="2733">
                <a:solidFill>
                  <a:srgbClr val="000000"/>
                </a:solidFill>
                <a:latin typeface="Canva Sans"/>
                <a:ea typeface="Canva Sans"/>
                <a:cs typeface="Canva Sans"/>
                <a:sym typeface="Canva Sans"/>
              </a:rPr>
              <a:t>What Do Website Design and Development Companies Do?</a:t>
            </a:r>
          </a:p>
          <a:p>
            <a:pPr algn="ctr">
              <a:lnSpc>
                <a:spcPts val="4373"/>
              </a:lnSpc>
              <a:spcBef>
                <a:spcPct val="0"/>
              </a:spcBef>
            </a:pPr>
            <a:r>
              <a:rPr lang="en-US" sz="2733">
                <a:solidFill>
                  <a:srgbClr val="000000"/>
                </a:solidFill>
                <a:latin typeface="Canva Sans"/>
                <a:ea typeface="Canva Sans"/>
                <a:cs typeface="Canva Sans"/>
                <a:sym typeface="Canva Sans"/>
              </a:rPr>
              <a:t>Website design and development companies offer a wide range of services to help businesses establish a strong online presence, including website building. Their core responsibilities typically include: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36580"/>
            <a:ext cx="18288000" cy="4928427"/>
          </a:xfrm>
          <a:prstGeom prst="rect">
            <a:avLst/>
          </a:prstGeom>
        </p:spPr>
        <p:txBody>
          <a:bodyPr anchor="t" rtlCol="false" tIns="0" lIns="0" bIns="0" rIns="0">
            <a:spAutoFit/>
          </a:bodyPr>
          <a:lstStyle/>
          <a:p>
            <a:pPr algn="ctr">
              <a:lnSpc>
                <a:spcPts val="4373"/>
              </a:lnSpc>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Design: Creating visually appealing and user-friendly website layouts, incorporating branding elements, and ensuring a seamless user experience.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 Development: Building the technical infrastructure of the website, including coding, programming, and database integration.</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E-commerce Development: Designing and developing online stores, integrating payment gateways, and managing inventory.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Content Management Systems (CMS):: Implementing CMS platforms like WordPress or Drupal to enable easy content updates and management.1</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3485"/>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Search Engine Optimization (SEO): Optimizing websites to improve search engine rankings and attract organic traffic.</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Digital Marketing: Leveraging digital marketing strategies to promote websites and generate leads.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 Hosting: Providing server space and domain name registration to keep websites online.</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Website Maintenance: Regularly updating, securing, and backing up websites to ensure optimal performance.</a:t>
            </a:r>
          </a:p>
          <a:p>
            <a:pPr algn="ctr">
              <a:lnSpc>
                <a:spcPts val="4373"/>
              </a:lnSpc>
            </a:pPr>
            <a:r>
              <a:rPr lang="en-US" sz="2733">
                <a:solidFill>
                  <a:srgbClr val="000000"/>
                </a:solidFill>
                <a:latin typeface="Canva Sans"/>
                <a:ea typeface="Canva Sans"/>
                <a:cs typeface="Canva Sans"/>
                <a:sym typeface="Canva Sans"/>
              </a:rPr>
              <a:t>Why Choose a Website Design and Development Company?</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Expertise and Experience: These companies have skilled professionals who stay updated with the latest web technologies and design trends.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DAGY0M1sCnI</dc:identifier>
  <dcterms:modified xsi:type="dcterms:W3CDTF">2011-08-01T06:04:30Z</dcterms:modified>
  <cp:revision>1</cp:revision>
  <dc:title>Crafting Captivating Digital Experiences: A Comprehensive Guide to Website Design and Development Companies</dc:title>
</cp:coreProperties>
</file>